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Open Sans SemiBold"/>
      <p:regular r:id="rId16"/>
      <p:bold r:id="rId17"/>
      <p:italic r:id="rId18"/>
      <p:boldItalic r:id="rId19"/>
    </p:embeddedFont>
    <p:embeddedFont>
      <p:font typeface="Rajdhani"/>
      <p:regular r:id="rId20"/>
      <p:bold r:id="rId21"/>
    </p:embeddedFont>
    <p:embeddedFont>
      <p:font typeface="Open Sans Light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31412F-DAEF-4AA4-B837-B922A52CF5F2}">
  <a:tblStyle styleId="{0E31412F-DAEF-4AA4-B837-B922A52CF5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jdhani-regular.fntdata"/><Relationship Id="rId22" Type="http://schemas.openxmlformats.org/officeDocument/2006/relationships/font" Target="fonts/OpenSansLight-regular.fntdata"/><Relationship Id="rId21" Type="http://schemas.openxmlformats.org/officeDocument/2006/relationships/font" Target="fonts/Rajdhani-bold.fntdata"/><Relationship Id="rId24" Type="http://schemas.openxmlformats.org/officeDocument/2006/relationships/font" Target="fonts/OpenSansLight-italic.fntdata"/><Relationship Id="rId23" Type="http://schemas.openxmlformats.org/officeDocument/2006/relationships/font" Target="fonts/OpenSans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OpenSans-regular.fntdata"/><Relationship Id="rId25" Type="http://schemas.openxmlformats.org/officeDocument/2006/relationships/font" Target="fonts/OpenSansLight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OpenSansSemiBold-bold.fntdata"/><Relationship Id="rId16" Type="http://schemas.openxmlformats.org/officeDocument/2006/relationships/font" Target="fonts/OpenSansSemiBold-regular.fntdata"/><Relationship Id="rId19" Type="http://schemas.openxmlformats.org/officeDocument/2006/relationships/font" Target="fonts/OpenSansSemiBold-boldItalic.fntdata"/><Relationship Id="rId18" Type="http://schemas.openxmlformats.org/officeDocument/2006/relationships/font" Target="fonts/OpenSans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7b40fda7b3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e41d579b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e41d579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e17a6a08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e3e76c5244_1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Relationship Id="rId3" Type="http://schemas.openxmlformats.org/officeDocument/2006/relationships/image" Target="../media/image1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4" Type="http://schemas.openxmlformats.org/officeDocument/2006/relationships/image" Target="../media/image2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2.png"/><Relationship Id="rId6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0.png"/><Relationship Id="rId6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Relationship Id="rId6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i="0" lang="es" sz="15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i="0" sz="1500" u="none" cap="none" strike="noStrik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qué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/>
        </p:nvGraphicFramePr>
        <p:xfrm>
          <a:off x="187050" y="75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{0E31412F-DAEF-4AA4-B837-B922A52CF5F2}</a:tableStyleId>
              </a:tblPr>
              <a:tblGrid>
                <a:gridCol w="2192475"/>
                <a:gridCol w="2192475"/>
                <a:gridCol w="2192475"/>
                <a:gridCol w="2192475"/>
              </a:tblGrid>
              <a:tr h="131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6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80, 443, 8801, 8802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3478, 3479, 8801, 8802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Utiliza el protocolo WebSocket Secure (wss) , junto con el protocolo criptográfico TLS 1.2 (Transport Layer Security) sobre la conexión TCP (Transmission Control Protocol) utilizando el puerto 443</a:t>
                      </a:r>
                      <a:endParaRPr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Utiliza los puertos UDP y TCP 443 de salida para el tráfico web o de procesos de autenticación de usuarios.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Web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usa los siguientes puertos: TCP: 5222, 5223, 5228 y 524. UDP: 3478.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850" y="1023150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7212" y="1070362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8475" y="1023150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87475" y="102315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289625" y="126200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{0E31412F-DAEF-4AA4-B837-B922A52CF5F2}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3306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9418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También el 22 cuando corre por ssh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b="1" sz="16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80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3"/>
          <p:cNvSpPr txBox="1"/>
          <p:nvPr/>
        </p:nvSpPr>
        <p:spPr>
          <a:xfrm>
            <a:off x="455400" y="2232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0" name="Google Shape;120;p33"/>
          <p:cNvGraphicFramePr/>
          <p:nvPr/>
        </p:nvGraphicFramePr>
        <p:xfrm>
          <a:off x="260450" y="79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{0E31412F-DAEF-4AA4-B837-B922A52CF5F2}</a:tableStyleId>
              </a:tblPr>
              <a:tblGrid>
                <a:gridCol w="1713550"/>
                <a:gridCol w="2738925"/>
                <a:gridCol w="2210175"/>
                <a:gridCol w="222090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0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SSH 22 y HTTP 80 para port forwarding 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Point-to-Point Tunneling Protocol (PPTP) — Port 1723 TCP.</a:t>
                      </a:r>
                      <a:endParaRPr b="1" sz="11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Layer Two Tunneling Protocol (L2TP) — Ports 1701 TCP, 500 UDP and 4500 UDP.</a:t>
                      </a:r>
                      <a:endParaRPr b="1" sz="11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Internet Protocol Security (IPSec) — Ports 500 UDP and 4500 UDP.</a:t>
                      </a:r>
                      <a:endParaRPr b="1" sz="11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 Tunneling Protocol (SSTP) — Port 443 TCP.</a:t>
                      </a:r>
                      <a:endParaRPr b="1" sz="11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OpenVPN — Ports 1194 UDP and 443 TCP.</a:t>
                      </a:r>
                      <a:endParaRPr b="1" sz="11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Entrante: </a:t>
                      </a:r>
                      <a:b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</a:b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*IMAP puerto993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*POP puerto 995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Saliente:</a:t>
                      </a:r>
                      <a:b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</a:b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*SMTP puerto 465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21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21" name="Google Shape;1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450" y="11631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8263" y="11212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0225" y="1170862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98775" y="1121190"/>
            <a:ext cx="865850" cy="8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b="9461" l="29648" r="32257" t="0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/>
        </p:nvGraphicFramePr>
        <p:xfrm>
          <a:off x="815350" y="123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{0E31412F-DAEF-4AA4-B837-B922A52CF5F2}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Office 365 puerto TCP 443, 80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Para que Skype funcione correctamente, los puertos que deben estar abiertos son: 443/TCP. 3478-3481/UDP. 50000-60000/UDP.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53, 80, 443, 5795, 99, 5222, 5800, 5847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80, 443, 3478, 3479, 3480. UDP: 3478, 3479.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{0E31412F-DAEF-4AA4-B837-B922A52CF5F2}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por defecto 4070, alterno 443 o 80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5938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22, 53, 80, 179, 443, UDP 53 y 123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FTPS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22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44" name="Google Shape;144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83300" y="1892100"/>
            <a:ext cx="1710443" cy="7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