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ajdhani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BF81F3-705A-4254-B362-BC48D898C1E7}">
  <a:tblStyle styleId="{59BF81F3-705A-4254-B362-BC48D898C1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568BC24-1B3C-48B4-A4CA-D404069FE34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jdhani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Rajdhani-bold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cpartpicker.com/product/yntWGX/asus-motherboard-h110mk" TargetMode="External"/><Relationship Id="rId4" Type="http://schemas.openxmlformats.org/officeDocument/2006/relationships/hyperlink" Target="https://pcpartpicker.com/product/yntWGX/asus-motherboard-h110mk" TargetMode="External"/><Relationship Id="rId5" Type="http://schemas.openxmlformats.org/officeDocument/2006/relationships/hyperlink" Target="https://pcpartpicker.com/product/yntWGX/asus-motherboard-h110mk" TargetMode="External"/><Relationship Id="rId6" Type="http://schemas.openxmlformats.org/officeDocument/2006/relationships/hyperlink" Target="https://pcpartpicker.com/product/Q3tWGX/geil-memory-gww48gb3333c16dc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cpartpicker.com/product/P8YQzy/asus-prime-a320i-k-mini-itx-am4-motherboard-prime-a320i-k" TargetMode="External"/><Relationship Id="rId4" Type="http://schemas.openxmlformats.org/officeDocument/2006/relationships/hyperlink" Target="https://pcpartpicker.com/product/XJYWGX/gskill-aegis-8gb-1-x-8gb-ddr4-3000-memory-f4-3000c16s-8gisb" TargetMode="External"/><Relationship Id="rId5" Type="http://schemas.openxmlformats.org/officeDocument/2006/relationships/hyperlink" Target="https://pcpartpicker.com/product/9Bc48d/western-digital-green-240gb-25-solid-state-drive-wds240g2g0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cpartpicker.com/product/mXyxFT/amd-cpu-ad747kybjcbox" TargetMode="External"/><Relationship Id="rId4" Type="http://schemas.openxmlformats.org/officeDocument/2006/relationships/hyperlink" Target="https://pcpartpicker.com/product/YHhj4D/msi-motherboard-a68hme33v2" TargetMode="External"/><Relationship Id="rId5" Type="http://schemas.openxmlformats.org/officeDocument/2006/relationships/hyperlink" Target="https://pcpartpicker.com/product/44Gj4D/seagate-barracuda-1tb-35-7200rpm-internal-hard-drive-st1000dm01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cpartpicker.com/product/bddxFT/amd-ryzen-7-2700x-37ghz-8-core-processor-yd270xbgafbox" TargetMode="External"/><Relationship Id="rId4" Type="http://schemas.openxmlformats.org/officeDocument/2006/relationships/hyperlink" Target="https://pcpartpicker.com/product/c78H99/kingston-memory-hx430c15sb2k216" TargetMode="External"/><Relationship Id="rId5" Type="http://schemas.openxmlformats.org/officeDocument/2006/relationships/hyperlink" Target="https://pcpartpicker.com/product/MwW9TW/western-digital-internal-hard-drive-wd10ezex" TargetMode="External"/><Relationship Id="rId6" Type="http://schemas.openxmlformats.org/officeDocument/2006/relationships/hyperlink" Target="https://pcpartpicker.com/product/7Ks8TW/gigabyte-geforce-gtx-1050-ti-4gb-video-card-gv-n105toc-4gd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cpartpicker.com/product/g94BD3/amd-ryzen-5-5600x-37-ghz-6-core-processor-100-100000065box" TargetMode="External"/><Relationship Id="rId4" Type="http://schemas.openxmlformats.org/officeDocument/2006/relationships/hyperlink" Target="https://pcpartpicker.com/product/wbBhP6/gigabyte-b450m-ds3h-v2-micro-atx-am4-motherboard-b450m-ds3h-v2" TargetMode="External"/><Relationship Id="rId5" Type="http://schemas.openxmlformats.org/officeDocument/2006/relationships/hyperlink" Target="https://pcpartpicker.com/product/khmFf7/corsair-vengeance-rgb-pro-32-gb-2-x-16-gb-ddr4-3600-memory-cmw32gx4m2z3600c18" TargetMode="External"/><Relationship Id="rId6" Type="http://schemas.openxmlformats.org/officeDocument/2006/relationships/hyperlink" Target="https://pcpartpicker.com/product/W69tt6/western-digital-black-sn850-1-tb-m2-2280-nvme-solid-state-drive-wds100t1x0e" TargetMode="External"/><Relationship Id="rId7" Type="http://schemas.openxmlformats.org/officeDocument/2006/relationships/hyperlink" Target="https://pcpartpicker.com/product/bpBrxr/nvidia-geforce-gtx-1070-8gb-video-card-9001g4112520001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cpartpicker.com/product/ZJ2bt6/msi-mpg-z490-gaming-edge-wifi-atx-lga1200-motherboard-mpg-z490-gaming-edge-wifi" TargetMode="External"/><Relationship Id="rId4" Type="http://schemas.openxmlformats.org/officeDocument/2006/relationships/hyperlink" Target="https://pcpartpicker.com/product/ZJ2bt6/msi-mpg-z490-gaming-edge-wifi-atx-lga1200-motherboard-mpg-z490-gaming-edge-wifi" TargetMode="External"/><Relationship Id="rId9" Type="http://schemas.openxmlformats.org/officeDocument/2006/relationships/hyperlink" Target="https://pcpartpicker.com/product/RnDkcf/nvidia-geforce-rtx-3080-10-gb-founders-edition-video-card-9001g1332530000" TargetMode="External"/><Relationship Id="rId5" Type="http://schemas.openxmlformats.org/officeDocument/2006/relationships/hyperlink" Target="https://pcpartpicker.com/product/NyTPxr/corsair-vengeance-rgb-pro-32gb-2-x-16gb-ddr4-3200-memory-cmw32gx4m2c3200c16" TargetMode="External"/><Relationship Id="rId6" Type="http://schemas.openxmlformats.org/officeDocument/2006/relationships/hyperlink" Target="https://pcpartpicker.com/product/NyTPxr/corsair-vengeance-rgb-pro-32gb-2-x-16gb-ddr4-3200-memory-cmw32gx4m2c3200c16" TargetMode="External"/><Relationship Id="rId7" Type="http://schemas.openxmlformats.org/officeDocument/2006/relationships/hyperlink" Target="https://pcpartpicker.com/product/JLdxFT/samsung-970-evo-10tb-m2-2280-solid-state-drive-mz-v7e1t0baw" TargetMode="External"/><Relationship Id="rId8" Type="http://schemas.openxmlformats.org/officeDocument/2006/relationships/hyperlink" Target="https://pcpartpicker.com/product/JLdxFT/samsung-970-evo-10tb-m2-2280-solid-state-drive-mz-v7e1t0baw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cpartpicker.com/product/bHBrxr/corsair-memory-cmd16gx4m2b3000c15" TargetMode="External"/><Relationship Id="rId4" Type="http://schemas.openxmlformats.org/officeDocument/2006/relationships/hyperlink" Target="https://pcpartpicker.com/product/bHBrxr/corsair-memory-cmd16gx4m2b3000c15" TargetMode="External"/><Relationship Id="rId5" Type="http://schemas.openxmlformats.org/officeDocument/2006/relationships/hyperlink" Target="https://pcpartpicker.com/product/RbvZxr/samsung-internal-hard-drive-mz75e1t0bam" TargetMode="External"/><Relationship Id="rId6" Type="http://schemas.openxmlformats.org/officeDocument/2006/relationships/hyperlink" Target="https://pcpartpicker.com/product/RnDkcf/nvidia-geforce-rtx-3080-10-gb-founders-edition-video-card-9001g1332530000" TargetMode="External"/><Relationship Id="rId7" Type="http://schemas.openxmlformats.org/officeDocument/2006/relationships/hyperlink" Target="https://pcpartpicker.com/product/RnDkcf/nvidia-geforce-rtx-3080-10-gb-founders-edition-video-card-9001g1332530000" TargetMode="External"/><Relationship Id="rId8" Type="http://schemas.openxmlformats.org/officeDocument/2006/relationships/hyperlink" Target="https://pcpartpicker.com/product/RnDkcf/nvidia-geforce-rtx-3080-10-gb-founders-edition-video-card-9001g133253000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{59BF81F3-705A-4254-B362-BC48D898C1E7}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Asus H10M-K MICRO ATX LGA 1151 Motherboard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Geil Dragon RAM 8 GB (2x 4GB) ddr4-333 CL16 Memory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Kingston A400 240 GB 2.5” Solid State Drive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7" name="Google Shape;157;p38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4F4F3"/>
                </a:solidFill>
                <a:tableStyleId>{0568BC24-1B3C-48B4-A4CA-D404069FE34A}</a:tableStyleId>
              </a:tblPr>
              <a:tblGrid>
                <a:gridCol w="9144000"/>
              </a:tblGrid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 u="sng">
                          <a:solidFill>
                            <a:srgbClr val="2C85C5"/>
                          </a:solidFill>
                          <a:highlight>
                            <a:srgbClr val="F4F4F3"/>
                          </a:highlight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Asus H110M-K Micro ATX LGA1151 Motherboard</a:t>
                      </a:r>
                      <a:endParaRPr b="1" sz="1200" u="sng">
                        <a:solidFill>
                          <a:srgbClr val="2C85C5"/>
                        </a:solidFill>
                        <a:highlight>
                          <a:srgbClr val="F4F4F3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8" name="Google Shape;158;p3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9" name="Google Shape;159;p38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4F4F3"/>
                </a:solidFill>
                <a:tableStyleId>{0568BC24-1B3C-48B4-A4CA-D404069FE34A}</a:tableStyleId>
              </a:tblPr>
              <a:tblGrid>
                <a:gridCol w="9144000"/>
              </a:tblGrid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 u="sng">
                          <a:solidFill>
                            <a:srgbClr val="2C85C5"/>
                          </a:solidFill>
                          <a:highlight>
                            <a:srgbClr val="F4F4F3"/>
                          </a:highlight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Asus H110M-K Micro ATX LGA1151 Motherboard</a:t>
                      </a:r>
                      <a:endParaRPr b="1" sz="1200" u="sng">
                        <a:solidFill>
                          <a:srgbClr val="2C85C5"/>
                        </a:solidFill>
                        <a:highlight>
                          <a:srgbClr val="F4F4F3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0" name="Google Shape;160;p38"/>
          <p:cNvSpPr txBox="1"/>
          <p:nvPr/>
        </p:nvSpPr>
        <p:spPr>
          <a:xfrm>
            <a:off x="457200" y="457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1" name="Google Shape;161;p38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4F4F3"/>
                </a:solidFill>
                <a:tableStyleId>{0568BC24-1B3C-48B4-A4CA-D404069FE34A}</a:tableStyleId>
              </a:tblPr>
              <a:tblGrid>
                <a:gridCol w="9144000"/>
              </a:tblGrid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191B2B"/>
                          </a:solidFill>
                          <a:highlight>
                            <a:srgbClr val="F4F4F3"/>
                          </a:highlight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Asus H110M-K Micro ATX LGA1151 Motherboard</a:t>
                      </a:r>
                      <a:endParaRPr b="1" sz="1200">
                        <a:solidFill>
                          <a:srgbClr val="191B2B"/>
                        </a:solidFill>
                        <a:highlight>
                          <a:srgbClr val="F4F4F3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2" name="Google Shape;162;p3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3" name="Google Shape;163;p38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4F4F3"/>
                </a:solidFill>
                <a:tableStyleId>{0568BC24-1B3C-48B4-A4CA-D404069FE34A}</a:tableStyleId>
              </a:tblPr>
              <a:tblGrid>
                <a:gridCol w="9144000"/>
              </a:tblGrid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 u="sng">
                          <a:solidFill>
                            <a:srgbClr val="2C85C5"/>
                          </a:solidFill>
                          <a:highlight>
                            <a:srgbClr val="F4F4F3"/>
                          </a:highlight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GeIL Dragon RAM 8 GB (2 x 4 GB) DDR4-3333 CL16 Memory</a:t>
                      </a:r>
                      <a:endParaRPr b="1" sz="1200" u="sng">
                        <a:solidFill>
                          <a:srgbClr val="2C85C5"/>
                        </a:solidFill>
                        <a:highlight>
                          <a:srgbClr val="F4F4F3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4" name="Google Shape;164;p3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3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{59BF81F3-705A-4254-B362-BC48D898C1E7}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hlinkClick r:id="rId3"/>
                        </a:rPr>
                        <a:t>Asus Prime A320I-K Mini ITX AM4 Motherboar</a:t>
                      </a:r>
                      <a:r>
                        <a:rPr lang="es" sz="1000" u="sng">
                          <a:solidFill>
                            <a:srgbClr val="191B2B"/>
                          </a:solidFill>
                        </a:rPr>
                        <a:t>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hlinkClick r:id="rId4"/>
                        </a:rPr>
                        <a:t>G.Skill Aegis 8 GB (1 x 8 GB) DDR4-3000 CL16 Memory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hlinkClick r:id="rId5"/>
                        </a:rPr>
                        <a:t>Western Digital Green 240 GB 2.5" Solid State Driv</a:t>
                      </a:r>
                      <a:r>
                        <a:rPr lang="es" sz="1000" u="sng">
                          <a:solidFill>
                            <a:srgbClr val="191B2B"/>
                          </a:solidFill>
                        </a:rPr>
                        <a:t>e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{59BF81F3-705A-4254-B362-BC48D898C1E7}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91B2B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AMD A6-7470K 3.7 GHz Dual-Core Processor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91B2B"/>
                          </a:solidFill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MSI B250M GAMING PRO Micro ATX LGA1151 Motherboard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Kingston HyperX Fury 8 GB (1 x 8 GB) DDR4-2666 CL16 Memory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91B2B"/>
                          </a:solidFill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Seagate BarraCuda 1 TB 3.5" 7200RPM Internal Hard Drive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7" name="Google Shape;187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8" name="Google Shape;1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4" name="Google Shape;194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{59BF81F3-705A-4254-B362-BC48D898C1E7}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Core i5 - 10400F 2.9 GHz - 6-Core Processor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ROG STRIGX B550-F GAMING (WI-FI) ATX AM4 Motherboard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 Vengeance LPX 16GB (2 x 8 GB) DDR4-3200 CL16 Memory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Western Digital Blue SN550 1 TB M.2-2280 NVME Solid State Drive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" name="Google Shape;204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{59BF81F3-705A-4254-B362-BC48D898C1E7}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hlinkClick r:id="rId3"/>
                        </a:rPr>
                        <a:t>AMD Ryzen 7 2700X 3.7 GHz 8-Core Processo</a:t>
                      </a:r>
                      <a:r>
                        <a:rPr lang="es" sz="1000" u="sng">
                          <a:solidFill>
                            <a:srgbClr val="191B2B"/>
                          </a:solidFill>
                        </a:rPr>
                        <a:t>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hlinkClick r:id="rId4"/>
                        </a:rPr>
                        <a:t>Kingston Savage 16 GB (2 x 8 GB) DDR4-3000 CL15 Memory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hlinkClick r:id="rId5"/>
                        </a:rPr>
                        <a:t>Western Digital Caviar Blue 1 TB 3.5" 7200RPM Internal Hard Drive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hlinkClick r:id="rId6"/>
                        </a:rPr>
                        <a:t>Gigabyte GeForce GTX 1050 Ti 4 GB Video Car</a:t>
                      </a:r>
                      <a:r>
                        <a:rPr lang="es" sz="1000" u="sng">
                          <a:solidFill>
                            <a:srgbClr val="191B2B"/>
                          </a:solidFill>
                        </a:rPr>
                        <a:t>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0" name="Google Shape;210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2" name="Google Shape;212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{59BF81F3-705A-4254-B362-BC48D898C1E7}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91B2B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AMD Ryzen 5 5600X 3.7 GHz 6-Core Processor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</a:t>
                      </a:r>
                      <a:r>
                        <a:rPr b="1" lang="es" sz="1100">
                          <a:solidFill>
                            <a:srgbClr val="191B2B"/>
                          </a:solidFill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igabyte B450M DS3H V2 Micro ATX AM4 Motherboard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 u="sng">
                          <a:solidFill>
                            <a:srgbClr val="2C85C5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Corsair Vengeance RGB Pro 32 GB (2 x 16 GB) DDR4-3600 CL18 Memory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91B2B"/>
                          </a:solidFill>
                          <a:uFill>
                            <a:noFill/>
                          </a:u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Western Digital Black SN850 1 TB M.2-2280 NVME Solid State Drive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91B2B"/>
                          </a:solidFill>
                          <a:uFill>
                            <a:noFill/>
                          </a:u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NVIDIA GeForce GTX 1070 8 GB Video Card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13" name="Google Shape;21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9" name="Google Shape;219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8" name="Google Shape;228;p46"/>
          <p:cNvGraphicFramePr/>
          <p:nvPr/>
        </p:nvGraphicFramePr>
        <p:xfrm>
          <a:off x="856425" y="147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{59BF81F3-705A-4254-B362-BC48D898C1E7}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Core i7-10700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u="sng">
                          <a:solidFill>
                            <a:schemeClr val="hlink"/>
                          </a:solidFill>
                          <a:hlinkClick r:id="rId3"/>
                        </a:rPr>
                        <a:t>MSI Motherboard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u="sng">
                          <a:solidFill>
                            <a:schemeClr val="hlink"/>
                          </a:solidFill>
                          <a:hlinkClick r:id="rId4"/>
                        </a:rPr>
                        <a:t>MPG Z490 GAMING EDGE WIFI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5"/>
                        </a:rPr>
                        <a:t>Corsair CMW32GX4M2C3200C16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6"/>
                        </a:rPr>
                        <a:t>Vengeance RGB PRO DDR4 3200 C16 2x16GB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sng">
                          <a:solidFill>
                            <a:schemeClr val="accent5"/>
                          </a:solidFill>
                          <a:highlight>
                            <a:schemeClr val="lt1"/>
                          </a:highlight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 Samsung MZ-V7E1T0BW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sng">
                          <a:solidFill>
                            <a:schemeClr val="accent5"/>
                          </a:solidFill>
                          <a:highlight>
                            <a:schemeClr val="lt1"/>
                          </a:highlight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970 Evo NVMe PCIe M.2 1TB 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sng">
                          <a:solidFill>
                            <a:schemeClr val="accent5"/>
                          </a:solidFill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Nvidia RTX 3080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4" name="Google Shape;23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" name="Google Shape;236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{59BF81F3-705A-4254-B362-BC48D898C1E7}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MSI Motherboard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X370 XPOWER GAMING TITANIUM (MS-7A31)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u="sng">
                          <a:solidFill>
                            <a:schemeClr val="hlink"/>
                          </a:solidFill>
                          <a:hlinkClick r:id="rId3"/>
                        </a:rPr>
                        <a:t>Corsair CMD16GX4M2B3000C15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u="sng">
                          <a:solidFill>
                            <a:schemeClr val="hlink"/>
                          </a:solidFill>
                          <a:hlinkClick r:id="rId4"/>
                        </a:rPr>
                        <a:t>Dominator DDR4 3000 C15 2x8GB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>
                          <a:solidFill>
                            <a:schemeClr val="hlink"/>
                          </a:solidFill>
                          <a:hlinkClick r:id="rId5"/>
                        </a:rPr>
                        <a:t>Samsung 850 EVO-Series 1 TB 2.5" Solid State Drive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7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s" sz="175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  <a:hlinkClick r:id="rId6"/>
                        </a:rPr>
                        <a:t>Nvidia</a:t>
                      </a:r>
                      <a:r>
                        <a:rPr lang="es" sz="17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s" sz="175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  <a:hlinkClick r:id="rId8"/>
                        </a:rPr>
                        <a:t>RTX 3080</a:t>
                      </a:r>
                      <a:endParaRPr sz="17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4" name="Google Shape;244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{59BF81F3-705A-4254-B362-BC48D898C1E7}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9 5900X 3.7 GHz 12-Core Processor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PRIME B560-PLUS ATX LGA1200 Motherboard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 Vengeance RGB Pro 32 GB (2 x 16GB) DDR4-3600 Memory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Seagate Barracuda Compute 2 TB 3.5” 7200RPM Internal Hard Drive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EVGA GeForce RTX 3060 12 GB XC GAMING Video Card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45" name="Google Shape;24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1" name="Google Shape;251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2" name="Google Shape;252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8" name="Google Shape;258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9" name="Google Shape;25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