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606030504020204" pitchFamily="34" charset="0"/>
      <p:regular r:id="rId21"/>
      <p:bold r:id="rId22"/>
      <p:italic r:id="rId23"/>
      <p:boldItalic r:id="rId24"/>
    </p:embeddedFont>
    <p:embeddedFont>
      <p:font typeface="Rajdhani" panose="02000000000000000000" pitchFamily="2" charset="77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0C1866-48E4-48B8-A55C-ABDF37BC4F9A}">
  <a:tblStyle styleId="{680C1866-48E4-48B8-A55C-ABDF37BC4F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d80d9e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03d80d9e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11900" y="1186000"/>
          <a:ext cx="7239000" cy="3535652"/>
        </p:xfrm>
        <a:graphic>
          <a:graphicData uri="http://schemas.openxmlformats.org/drawingml/2006/table">
            <a:tbl>
              <a:tblPr>
                <a:noFill/>
                <a:tableStyleId>{680C1866-48E4-48B8-A55C-ABDF37BC4F9A}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443, 8801, 8802, 80, 443</a:t>
                      </a:r>
                      <a:b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3478, 3479, 8801 - 8810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Utiliza los </a:t>
                      </a:r>
                      <a:r>
                        <a:rPr lang="es" sz="1200" b="1">
                          <a:solidFill>
                            <a:schemeClr val="dk1"/>
                          </a:solidFill>
                        </a:rPr>
                        <a:t>puertos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UDP y TCP 443 </a:t>
                      </a:r>
                      <a:endParaRPr sz="1600" b="1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TCP: 5222, 5223, 5228 y 524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UDP: 3478</a:t>
                      </a:r>
                      <a:endParaRPr sz="1150">
                        <a:solidFill>
                          <a:srgbClr val="2828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575" y="137107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425" y="141828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475" y="141827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9625" y="137635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{680C1866-48E4-48B8-A55C-ABDF37BC4F9A}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3306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9418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600" b="1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443.</a:t>
                      </a:r>
                      <a:endParaRPr sz="1600" b="1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7239000" cy="3535652"/>
        </p:xfrm>
        <a:graphic>
          <a:graphicData uri="http://schemas.openxmlformats.org/drawingml/2006/table">
            <a:tbl>
              <a:tblPr>
                <a:noFill/>
                <a:tableStyleId>{680C1866-48E4-48B8-A55C-ABDF37BC4F9A}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Acceso HTTP: a través de nuestro puerto local 8080 accederemos al puerto 80 de la máquina virtual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PPTP: PUERTO 1723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L2TP: 1701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IPSec: 500 y 5000</a:t>
                      </a:r>
                      <a:endParaRPr sz="1200" b="1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 mayoría usan 143 o 993 para IMAP.</a:t>
                      </a:r>
                      <a:b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b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110 o 995 para POP.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21 y 20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00" y="409068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300" y="283700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3836238" y="-32137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4800" y="359950"/>
            <a:ext cx="1306224" cy="950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34"/>
          <p:cNvGraphicFramePr/>
          <p:nvPr/>
        </p:nvGraphicFramePr>
        <p:xfrm>
          <a:off x="397925" y="179055"/>
          <a:ext cx="8600100" cy="4170325"/>
        </p:xfrm>
        <a:graphic>
          <a:graphicData uri="http://schemas.openxmlformats.org/drawingml/2006/table">
            <a:tbl>
              <a:tblPr>
                <a:noFill/>
                <a:tableStyleId>{680C1866-48E4-48B8-A55C-ABDF37BC4F9A}</a:tableStyleId>
              </a:tblPr>
              <a:tblGrid>
                <a:gridCol w="146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443, 80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443/TCP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3478-3481/UDP</a:t>
                      </a:r>
                      <a:endParaRPr sz="1350">
                        <a:solidFill>
                          <a:srgbClr val="2B2B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4" name="Google Shape;134;p34"/>
          <p:cNvPicPr preferRelativeResize="0"/>
          <p:nvPr/>
        </p:nvPicPr>
        <p:blipFill rotWithShape="1">
          <a:blip r:embed="rId7">
            <a:alphaModFix/>
          </a:blip>
          <a:srcRect l="2963" t="3027" r="1753" b="3828"/>
          <a:stretch/>
        </p:blipFill>
        <p:spPr>
          <a:xfrm>
            <a:off x="5313650" y="1850275"/>
            <a:ext cx="3684375" cy="15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7239000" cy="3264380"/>
        </p:xfrm>
        <a:graphic>
          <a:graphicData uri="http://schemas.openxmlformats.org/drawingml/2006/table">
            <a:tbl>
              <a:tblPr>
                <a:noFill/>
                <a:tableStyleId>{680C1866-48E4-48B8-A55C-ABDF37BC4F9A}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443, 4070 y 80.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 TCP/UDP.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TCP.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TCP.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Gmail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25, 465 o 587.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4" name="Google Shape;14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6870" y="1784008"/>
            <a:ext cx="1761850" cy="9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1" name="Google Shape;151;p36"/>
          <p:cNvGraphicFramePr/>
          <p:nvPr/>
        </p:nvGraphicFramePr>
        <p:xfrm>
          <a:off x="952500" y="15914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{680C1866-48E4-48B8-A55C-ABDF37BC4F9A}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443 (TCP) y 4195 (UDP and TCP)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80/TCP (transferencia) 80/HTTP (con keepalive)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RTMP puerto 1935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UDP 49152 - 65535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2" name="Google Shape;1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741" y="2076491"/>
            <a:ext cx="1406550" cy="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4825" y="1666125"/>
            <a:ext cx="1213300" cy="12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500" y="1839388"/>
            <a:ext cx="16002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0250" y="1839389"/>
            <a:ext cx="1706412" cy="95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Macintosh PowerPoint</Application>
  <PresentationFormat>On-screen Show (16:9)</PresentationFormat>
  <Paragraphs>91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Roboto</vt:lpstr>
      <vt:lpstr>Rajdhani</vt:lpstr>
      <vt:lpstr>Open Sans Light</vt:lpstr>
      <vt:lpstr>Arial</vt:lpstr>
      <vt:lpstr>Open Sans</vt:lpstr>
      <vt:lpstr>Open Sans SemiBold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Karol Enciso</cp:lastModifiedBy>
  <cp:revision>1</cp:revision>
  <dcterms:modified xsi:type="dcterms:W3CDTF">2021-12-04T00:47:01Z</dcterms:modified>
</cp:coreProperties>
</file>