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ECC642-E25D-4261-BC54-94A68BFB6D3D}">
  <a:tblStyle styleId="{ABECC642-E25D-4261-BC54-94A68BFB6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{ABECC642-E25D-4261-BC54-94A68BFB6D3D}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	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	3478, 3479, 8801 - 8810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chemeClr val="dk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aleatorio entre 50.000 y 65.535</a:t>
                      </a:r>
                      <a:endParaRPr b="1" sz="1600">
                        <a:solidFill>
                          <a:schemeClr val="dk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95959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595959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</a:t>
                      </a:r>
                      <a:endParaRPr b="1" sz="1600">
                        <a:solidFill>
                          <a:srgbClr val="595959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524. UDP: 3478.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{ABECC642-E25D-4261-BC54-94A68BFB6D3D}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 puerto por defecto es el 330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Escucha por un puerto dedicado (9418) y nos da un servicio similar al del protocolo SSH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 aleatorio entre 50.000 y 65.535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un servidor HTTP en un computador, es el puerto 80. Se pueden usar otros puertos como el 8000 o el 8080.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33"/>
          <p:cNvGraphicFramePr/>
          <p:nvPr/>
        </p:nvGraphicFramePr>
        <p:xfrm>
          <a:off x="853775" y="1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{ABECC642-E25D-4261-BC54-94A68BFB6D3D}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45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a través de nuestro puerto local 8080 accederemos al puerto 80 de la máquina virtual.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que necesitamos será el número 1194 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mayoría usan 143 o 993 para IMAP, o 110 o 995 para POP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21, utilizado para conectarse de forma remota a un servidor y autenticarse en él y el puerto 20.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3" name="Google Shape;133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{ABECC642-E25D-4261-BC54-94A68BFB6D3D}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23419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 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 80, 433, 443, 3478, 3479, 5060, 5062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 : TCP1935, 3478-3480, 3659, 10000-10099, 42127. UDP: 3074, 3478-3479, 3659, 6000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2" name="Google Shape;142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{ABECC642-E25D-4261-BC54-94A68BFB6D3D}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PORT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TTP y HTTPS (SSL-443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red Xbox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88 (UDP)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•	Puerto 3074 (UDP y 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•	Puerto 53 (UDP y TCP)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3" name="Google Shape;14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875" y="2011025"/>
            <a:ext cx="1723648" cy="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