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jdhani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CACD69-6E20-4D42-985D-9DAAEE73333A}">
  <a:tblStyle styleId="{87CACD69-6E20-4D42-985D-9DAAEE7333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8EEA42F-8973-43CA-AA31-1845C346649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jdhani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Rajdhani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cpartpicker.com/product/khmFf7/corsair-vengeance-rgb-pro-32-gb-2-x-16-gb-ddr4-3600-memory-cmw32gx4m2z3600c18" TargetMode="External"/><Relationship Id="rId4" Type="http://schemas.openxmlformats.org/officeDocument/2006/relationships/hyperlink" Target="https://pcpartpicker.com/product/G9XYcf/crucial-p2-500-gb-m2-2280-nvme-solid-state-drive-ct500p2ssd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cpartpicker.com/product/P8YQzy/asus-prime-a320i-k-mini-itx-am4-motherboard-prime-a320i-k" TargetMode="External"/><Relationship Id="rId4" Type="http://schemas.openxmlformats.org/officeDocument/2006/relationships/hyperlink" Target="https://pcpartpicker.com/product/MwcMnQ/geil-memory-gww416gb3200c15dc" TargetMode="External"/><Relationship Id="rId5" Type="http://schemas.openxmlformats.org/officeDocument/2006/relationships/hyperlink" Target="https://pcpartpicker.com/product/GZbp99/toshiba-internal-hard-drive-hdd2k12" TargetMode="External"/><Relationship Id="rId6" Type="http://schemas.openxmlformats.org/officeDocument/2006/relationships/hyperlink" Target="https://pcpartpicker.com/product/GZbp99/toshiba-internal-hard-drive-hdd2k1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cpartpicker.com/product/JnnG3C/corsair-memory-cmk4gx4m1a2400c14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cpartpicker.com/product/q6XJ7P/asus-rog-strix-z590-e-gaming-wifi-atx-lga1200-motherboard-rog-strix-z590-e-gaming-wifi" TargetMode="External"/><Relationship Id="rId4" Type="http://schemas.openxmlformats.org/officeDocument/2006/relationships/hyperlink" Target="https://pcpartpicker.com/product/ZJ2bt6/msi-mpg-z490-gaming-edge-wifi-atx-lga1200-motherboard-mpg-z490-gaming-edge-wifi" TargetMode="External"/><Relationship Id="rId5" Type="http://schemas.openxmlformats.org/officeDocument/2006/relationships/hyperlink" Target="https://pcpartpicker.com/product/qy2bt6/western-digital-gold-18-tb-35-7200rpm-internal-hard-drive-wd181kryz" TargetMode="External"/><Relationship Id="rId6" Type="http://schemas.openxmlformats.org/officeDocument/2006/relationships/hyperlink" Target="https://pcpartpicker.com/product/LpbTwP/evga-geforce-rtx-3060-12-gb-xc-gaming-video-card-12g-p5-3657-k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cpartpicker.com/product/vFhmP6/asus-rog-strix-b550-f-gaming-wi-fi-atx-am4-motherboard-rog-strix-b550-f-gaming-wi-fi" TargetMode="External"/><Relationship Id="rId4" Type="http://schemas.openxmlformats.org/officeDocument/2006/relationships/hyperlink" Target="https://pcpartpicker.com/product/KMkgXL/crucial-p2-1-tb-m2-2280-nvme-solid-state-drive-ct1000p2ssd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{87CACD69-6E20-4D42-985D-9DAAEE73333A}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Core i3 7100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MSI Z270-A PRO ATX LGA1151 Motherboard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Corsair Vengeance RGB Pro 32 GB (2 x 16 GB) DDR4-3600 CL18 Memory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Crucial P2 500 GB M.2-2280 NVME Solid State Drive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38"/>
          <p:cNvSpPr txBox="1"/>
          <p:nvPr/>
        </p:nvSpPr>
        <p:spPr>
          <a:xfrm>
            <a:off x="4770175" y="871075"/>
            <a:ext cx="15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3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4F4F3"/>
                </a:solidFill>
                <a:tableStyleId>{58EEA42F-8973-43CA-AA31-1845C346649D}</a:tableStyleId>
              </a:tblPr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sng">
                        <a:solidFill>
                          <a:srgbClr val="2C85C5"/>
                        </a:solidFill>
                        <a:highlight>
                          <a:srgbClr val="F4F4F3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9" name="Google Shape;159;p38"/>
          <p:cNvSpPr txBox="1"/>
          <p:nvPr/>
        </p:nvSpPr>
        <p:spPr>
          <a:xfrm>
            <a:off x="535375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3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4F4F3"/>
                </a:solidFill>
                <a:tableStyleId>{58EEA42F-8973-43CA-AA31-1845C346649D}</a:tableStyleId>
              </a:tblPr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191B2B"/>
                        </a:solidFill>
                        <a:highlight>
                          <a:srgbClr val="F4F4F3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1" name="Google Shape;161;p3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2" name="Google Shape;162;p3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4F4F3"/>
                </a:solidFill>
                <a:tableStyleId>{58EEA42F-8973-43CA-AA31-1845C346649D}</a:tableStyleId>
              </a:tblPr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191B2B"/>
                        </a:solidFill>
                        <a:highlight>
                          <a:srgbClr val="F4F4F3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3" name="Google Shape;163;p38"/>
          <p:cNvSpPr txBox="1"/>
          <p:nvPr/>
        </p:nvSpPr>
        <p:spPr>
          <a:xfrm>
            <a:off x="457875" y="617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{87CACD69-6E20-4D42-985D-9DAAEE73333A}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Ryzen 3 2200g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Asus Prime A320I-K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GeIL Dragon RAM 16 GB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Toshiba HDD2K12</a:t>
                      </a:r>
                      <a:endParaRPr>
                        <a:solidFill>
                          <a:schemeClr val="dk1"/>
                        </a:solidFill>
                        <a:uFill>
                          <a:noFill/>
                        </a:uFill>
                        <a:hlinkClick r:id="rId6">
                          <a:extLst>
                            <a:ext uri="{A12FA001-AC4F-418D-AE19-62706E023703}">
                              <ahyp:hlinkClr val="tx"/>
                            </a:ext>
                          </a:extLst>
                        </a:hlinkClick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7" name="Google Shape;177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9" name="Google Shape;179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{87CACD69-6E20-4D42-985D-9DAAEE73333A}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Intel Celeron G4900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Asus Prime H370M-Plus/CSM Micro ATX LGA51 MotherBoard</a:t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Crucial 4gb (1x4GB) DDR$-2666 CL19 Memory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Toshiba HDD2k12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6" name="Google Shape;186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{87CACD69-6E20-4D42-985D-9DAAEE73333A}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Intel Corei-7 - 8700 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Board Gigabyte B460m-ds3h Intel Lga1200 Gen 10 M.2 Usb3.2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PC DDR4 16GB (2X8) 3000MHZ ADATA XPG RGB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 SOLIDO : SSD 1TB.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GeForce GT 1030 2GD4 LP OC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3" name="Google Shape;203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{87CACD69-6E20-4D42-985D-9DAAEE73333A}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AMD A6 9500 3.5 Dual Core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A320M Asrock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Corsair Vengeance LPX 16 GB ( 2X8) DDR4 - 2666 CL 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Crucial MX500 1TB 2.5¨ Solide state Drive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EVGA GeForce GTX 1650 G6 4 GB SC ULTRA GAMING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1" name="Google Shape;211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{87CACD69-6E20-4D42-985D-9DAAEE73333A}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Procesador Intel Core i5-8600 3,1 GHz de 6 núcleos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Placa base MSI B365M PRO-VDH Micro ATX LGA1151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Corsair Vengeance LPX 4 GB (1 x 4 GB) DDR4-2400 CL15 Memoria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Disco duro interno Toshiba de 2 TB y 2,5 "5400 RPM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Tarjeta de video MSI GeForce GTX 980 Ti de 6 GB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8" name="Google Shape;218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9" name="Google Shape;2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/>
          <p:nvPr/>
        </p:nvSpPr>
        <p:spPr>
          <a:xfrm>
            <a:off x="651675" y="6802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5" name="Google Shape;225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{87CACD69-6E20-4D42-985D-9DAAEE73333A}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Asus ROG STRIX Z590-E GAMING WIFI ATX LGA1200 Motherboard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MSI MPG Z490 GAMING EDGE WIFI ATX LGA1200 Motherboard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Western Digital Gold 18 TB 3.5" 7200RPM Internal Hard Drive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EVGA GeForce RTX 3060 12 GB XC GAMING Video Card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28" name="Google Shape;228;p4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{87CACD69-6E20-4D42-985D-9DAAEE73333A}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Amd Ryzen 7 3800xt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Asus ROG STRIX B550-F GAMING (WI-FI) ATX AM4 Motherboard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G.Skill Trident Z Neo 32 GB (2 x 16 GB) DDR4-3600 CL16 Memory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Crucial P2 1 TB M.2-2280 NVME Solid State Drive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EVGA GeForce RTX 3070 Ti 8 GB FTW3 ULTRA GAMING Video Card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Google Shape;237;p4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4F4F3"/>
                </a:solidFill>
                <a:tableStyleId>{58EEA42F-8973-43CA-AA31-1845C346649D}</a:tableStyleId>
              </a:tblPr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191B2B"/>
                        </a:solidFill>
                        <a:highlight>
                          <a:srgbClr val="F4F4F3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38" name="Google Shape;238;p4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9" name="Google Shape;239;p4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4F4F3"/>
                </a:solidFill>
                <a:tableStyleId>{58EEA42F-8973-43CA-AA31-1845C346649D}</a:tableStyleId>
              </a:tblPr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sng">
                        <a:solidFill>
                          <a:srgbClr val="2C85C5"/>
                        </a:solidFill>
                        <a:highlight>
                          <a:srgbClr val="F4F4F3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40" name="Google Shape;240;p47"/>
          <p:cNvSpPr txBox="1"/>
          <p:nvPr/>
        </p:nvSpPr>
        <p:spPr>
          <a:xfrm>
            <a:off x="373925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1" name="Google Shape;241;p4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4F4F3"/>
                </a:solidFill>
                <a:tableStyleId>{58EEA42F-8973-43CA-AA31-1845C346649D}</a:tableStyleId>
              </a:tblPr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191B2B"/>
                        </a:solidFill>
                        <a:highlight>
                          <a:srgbClr val="F4F4F3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42" name="Google Shape;242;p4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3" name="Google Shape;243;p4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4F4F3"/>
                </a:solidFill>
                <a:tableStyleId>{58EEA42F-8973-43CA-AA31-1845C346649D}</a:tableStyleId>
              </a:tblPr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sng">
                        <a:solidFill>
                          <a:srgbClr val="2C85C5"/>
                        </a:solidFill>
                        <a:highlight>
                          <a:srgbClr val="F4F4F3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44" name="Google Shape;244;p47"/>
          <p:cNvSpPr txBox="1"/>
          <p:nvPr/>
        </p:nvSpPr>
        <p:spPr>
          <a:xfrm>
            <a:off x="304800" y="4593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2" name="Google Shape;252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{87CACD69-6E20-4D42-985D-9DAAEE73333A}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Intel Core i9-11900k 3.5 GHz 8-Core Processor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Z590 AORUS Elite HACHA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Corsair Vengeance Lpx Ddr4 16gb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SSD interno Adata Swordfish ASWORDFISH-1T-C 1TB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Gigabyte Geforce Rtx 3080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53" name="Google Shape;253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9" name="Google Shape;25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0" name="Google Shape;26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6" name="Google Shape;266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7" name="Google Shape;2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