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904FC1-DDC9-4A54-A12D-508302DA34C1}">
  <a:tblStyle styleId="{BA904FC1-DDC9-4A54-A12D-508302DA34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{BA904FC1-DDC9-4A54-A12D-508302DA34C1}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	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	3478, 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{BA904FC1-DDC9-4A54-A12D-508302DA34C1}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 puerto por defecto es el 330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Escucha por un puerto dedicado (9418) y nos da un servicio similar al del protocolo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un servidor HTTP en un computador, es el puerto 80. Se pueden usar otros puertos como el 8000 o el 8080.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33"/>
          <p:cNvGraphicFramePr/>
          <p:nvPr/>
        </p:nvGraphicFramePr>
        <p:xfrm>
          <a:off x="853775" y="1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{BA904FC1-DDC9-4A54-A12D-508302DA34C1}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45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 través de nuestro puerto local 8080 accederemos al puerto 80 de la máquina virtual.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que necesitamos será el número 1194 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143 o 993 para IMAP, o 110 o 995 para POP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21, utilizado para conectarse de forma remota a un servidor y autenticarse en él y el puerto 20.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3" name="Google Shape;133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{BA904FC1-DDC9-4A54-A12D-508302DA34C1}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80, 433, 443, 3478, 3479, 5060, 5062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: TCP1935, 3478-3480, 3659, 10000-10099, 42127. UDP: 3074, 3478-3479, 3659, 6000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2" name="Google Shape;142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{BA904FC1-DDC9-4A54-A12D-508302DA34C1}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PORT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TTP y HTTPS (SSL-443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red Xbox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88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3074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53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5" y="2011025"/>
            <a:ext cx="1723648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