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media/image1.jpeg" ContentType="image/jpeg"/>
  <Override PartName="/ppt/media/image3.png" ContentType="image/png"/>
  <Override PartName="/ppt/media/image2.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9144000" cy="51435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s-CO" sz="4400" spc="-1" strike="noStrike">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s-CO" sz="3200" spc="-1" strike="noStrike">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CO"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s-CO" sz="4400" spc="-1" strike="noStrike">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CO"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s-CO" sz="4400" spc="-1" strike="noStrike">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s-CO"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s-CO" sz="4400" spc="-1" strike="noStrike">
              <a:latin typeface="Arial"/>
            </a:endParaRPr>
          </a:p>
        </p:txBody>
      </p:sp>
      <p:sp>
        <p:nvSpPr>
          <p:cNvPr id="4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s-CO"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s-CO" sz="4400" spc="-1" strike="noStrike">
              <a:latin typeface="Arial"/>
            </a:endParaRPr>
          </a:p>
        </p:txBody>
      </p:sp>
      <p:sp>
        <p:nvSpPr>
          <p:cNvPr id="4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s-CO"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s-CO" sz="4400" spc="-1" strike="noStrike">
              <a:latin typeface="Arial"/>
            </a:endParaRPr>
          </a:p>
        </p:txBody>
      </p:sp>
      <p:sp>
        <p:nvSpPr>
          <p:cNvPr id="5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CO" sz="3200" spc="-1" strike="noStrike">
              <a:latin typeface="Arial"/>
            </a:endParaRPr>
          </a:p>
        </p:txBody>
      </p:sp>
      <p:sp>
        <p:nvSpPr>
          <p:cNvPr id="5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CO"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s-CO"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s-CO"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s-CO" sz="4400" spc="-1" strike="noStrike">
              <a:latin typeface="Arial"/>
            </a:endParaRPr>
          </a:p>
        </p:txBody>
      </p:sp>
      <p:sp>
        <p:nvSpPr>
          <p:cNvPr id="5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5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CO" sz="3200" spc="-1" strike="noStrike">
              <a:latin typeface="Arial"/>
            </a:endParaRPr>
          </a:p>
        </p:txBody>
      </p:sp>
      <p:sp>
        <p:nvSpPr>
          <p:cNvPr id="5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CO"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s-CO" sz="4400" spc="-1" strike="noStrike">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s-CO"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s-CO" sz="4400" spc="-1" strike="noStrike">
              <a:latin typeface="Arial"/>
            </a:endParaRPr>
          </a:p>
        </p:txBody>
      </p:sp>
      <p:sp>
        <p:nvSpPr>
          <p:cNvPr id="5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CO" sz="3200" spc="-1" strike="noStrike">
              <a:latin typeface="Arial"/>
            </a:endParaRPr>
          </a:p>
        </p:txBody>
      </p:sp>
      <p:sp>
        <p:nvSpPr>
          <p:cNvPr id="6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6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CO"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s-CO" sz="4400" spc="-1" strike="noStrike">
              <a:latin typeface="Arial"/>
            </a:endParaRPr>
          </a:p>
        </p:txBody>
      </p:sp>
      <p:sp>
        <p:nvSpPr>
          <p:cNvPr id="6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6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6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CO"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s-CO" sz="4400" spc="-1" strike="noStrike">
              <a:latin typeface="Arial"/>
            </a:endParaRPr>
          </a:p>
        </p:txBody>
      </p:sp>
      <p:sp>
        <p:nvSpPr>
          <p:cNvPr id="6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s-CO" sz="3200" spc="-1" strike="noStrike">
              <a:latin typeface="Arial"/>
            </a:endParaRPr>
          </a:p>
        </p:txBody>
      </p:sp>
      <p:sp>
        <p:nvSpPr>
          <p:cNvPr id="6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CO"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s-CO" sz="4400" spc="-1" strike="noStrike">
              <a:latin typeface="Arial"/>
            </a:endParaRPr>
          </a:p>
        </p:txBody>
      </p:sp>
      <p:sp>
        <p:nvSpPr>
          <p:cNvPr id="7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7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7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7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CO"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s-CO" sz="4400" spc="-1" strike="noStrike">
              <a:latin typeface="Arial"/>
            </a:endParaRPr>
          </a:p>
        </p:txBody>
      </p:sp>
      <p:sp>
        <p:nvSpPr>
          <p:cNvPr id="7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7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7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7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7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8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s-CO"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s-CO" sz="4400" spc="-1" strike="noStrike">
              <a:latin typeface="Arial"/>
            </a:endParaRPr>
          </a:p>
        </p:txBody>
      </p:sp>
      <p:sp>
        <p:nvSpPr>
          <p:cNvPr id="8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s-CO"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s-CO" sz="4400" spc="-1" strike="noStrike">
              <a:latin typeface="Arial"/>
            </a:endParaRPr>
          </a:p>
        </p:txBody>
      </p:sp>
      <p:sp>
        <p:nvSpPr>
          <p:cNvPr id="9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s-CO"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s-CO" sz="4400" spc="-1" strike="noStrike">
              <a:latin typeface="Arial"/>
            </a:endParaRPr>
          </a:p>
        </p:txBody>
      </p:sp>
      <p:sp>
        <p:nvSpPr>
          <p:cNvPr id="9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CO" sz="3200" spc="-1" strike="noStrike">
              <a:latin typeface="Arial"/>
            </a:endParaRPr>
          </a:p>
        </p:txBody>
      </p:sp>
      <p:sp>
        <p:nvSpPr>
          <p:cNvPr id="9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CO"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s-CO"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s-CO" sz="4400" spc="-1" strike="noStrike">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s-CO"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s-CO"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s-CO" sz="4400" spc="-1" strike="noStrike">
              <a:latin typeface="Arial"/>
            </a:endParaRPr>
          </a:p>
        </p:txBody>
      </p:sp>
      <p:sp>
        <p:nvSpPr>
          <p:cNvPr id="9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9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CO" sz="3200" spc="-1" strike="noStrike">
              <a:latin typeface="Arial"/>
            </a:endParaRPr>
          </a:p>
        </p:txBody>
      </p:sp>
      <p:sp>
        <p:nvSpPr>
          <p:cNvPr id="9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CO"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s-CO" sz="4400" spc="-1" strike="noStrike">
              <a:latin typeface="Arial"/>
            </a:endParaRPr>
          </a:p>
        </p:txBody>
      </p:sp>
      <p:sp>
        <p:nvSpPr>
          <p:cNvPr id="10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CO" sz="3200" spc="-1" strike="noStrike">
              <a:latin typeface="Arial"/>
            </a:endParaRPr>
          </a:p>
        </p:txBody>
      </p:sp>
      <p:sp>
        <p:nvSpPr>
          <p:cNvPr id="10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10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CO"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s-CO" sz="4400" spc="-1" strike="noStrike">
              <a:latin typeface="Arial"/>
            </a:endParaRPr>
          </a:p>
        </p:txBody>
      </p:sp>
      <p:sp>
        <p:nvSpPr>
          <p:cNvPr id="10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10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10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CO"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s-CO" sz="4400" spc="-1" strike="noStrike">
              <a:latin typeface="Arial"/>
            </a:endParaRPr>
          </a:p>
        </p:txBody>
      </p:sp>
      <p:sp>
        <p:nvSpPr>
          <p:cNvPr id="10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s-CO" sz="3200" spc="-1" strike="noStrike">
              <a:latin typeface="Arial"/>
            </a:endParaRPr>
          </a:p>
        </p:txBody>
      </p:sp>
      <p:sp>
        <p:nvSpPr>
          <p:cNvPr id="11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CO"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s-CO" sz="4400" spc="-1" strike="noStrike">
              <a:latin typeface="Arial"/>
            </a:endParaRPr>
          </a:p>
        </p:txBody>
      </p:sp>
      <p:sp>
        <p:nvSpPr>
          <p:cNvPr id="11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11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11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11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CO"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s-CO" sz="4400" spc="-1" strike="noStrike">
              <a:latin typeface="Arial"/>
            </a:endParaRPr>
          </a:p>
        </p:txBody>
      </p:sp>
      <p:sp>
        <p:nvSpPr>
          <p:cNvPr id="11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11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11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12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12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12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s-CO"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s-CO" sz="4400" spc="-1" strike="noStrike">
              <a:latin typeface="Arial"/>
            </a:endParaRPr>
          </a:p>
        </p:txBody>
      </p:sp>
      <p:sp>
        <p:nvSpPr>
          <p:cNvPr id="13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s-CO"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s-CO" sz="4400" spc="-1" strike="noStrike">
              <a:latin typeface="Arial"/>
            </a:endParaRPr>
          </a:p>
        </p:txBody>
      </p:sp>
      <p:sp>
        <p:nvSpPr>
          <p:cNvPr id="13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s-CO"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s-CO" sz="4400" spc="-1" strike="noStrike">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CO" sz="3200" spc="-1" strike="noStrike">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CO"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s-CO" sz="4400" spc="-1" strike="noStrike">
              <a:latin typeface="Arial"/>
            </a:endParaRPr>
          </a:p>
        </p:txBody>
      </p:sp>
      <p:sp>
        <p:nvSpPr>
          <p:cNvPr id="13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CO" sz="3200" spc="-1" strike="noStrike">
              <a:latin typeface="Arial"/>
            </a:endParaRPr>
          </a:p>
        </p:txBody>
      </p:sp>
      <p:sp>
        <p:nvSpPr>
          <p:cNvPr id="13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CO"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s-CO"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s-CO"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s-CO" sz="4400" spc="-1" strike="noStrike">
              <a:latin typeface="Arial"/>
            </a:endParaRPr>
          </a:p>
        </p:txBody>
      </p:sp>
      <p:sp>
        <p:nvSpPr>
          <p:cNvPr id="14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14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CO" sz="3200" spc="-1" strike="noStrike">
              <a:latin typeface="Arial"/>
            </a:endParaRPr>
          </a:p>
        </p:txBody>
      </p:sp>
      <p:sp>
        <p:nvSpPr>
          <p:cNvPr id="14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CO"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s-CO" sz="4400" spc="-1" strike="noStrike">
              <a:latin typeface="Arial"/>
            </a:endParaRPr>
          </a:p>
        </p:txBody>
      </p:sp>
      <p:sp>
        <p:nvSpPr>
          <p:cNvPr id="14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CO" sz="3200" spc="-1" strike="noStrike">
              <a:latin typeface="Arial"/>
            </a:endParaRPr>
          </a:p>
        </p:txBody>
      </p:sp>
      <p:sp>
        <p:nvSpPr>
          <p:cNvPr id="14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14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CO"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s-CO" sz="4400" spc="-1" strike="noStrike">
              <a:latin typeface="Arial"/>
            </a:endParaRPr>
          </a:p>
        </p:txBody>
      </p:sp>
      <p:sp>
        <p:nvSpPr>
          <p:cNvPr id="14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15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15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CO"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s-CO" sz="4400" spc="-1" strike="noStrike">
              <a:latin typeface="Arial"/>
            </a:endParaRPr>
          </a:p>
        </p:txBody>
      </p:sp>
      <p:sp>
        <p:nvSpPr>
          <p:cNvPr id="15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s-CO" sz="3200" spc="-1" strike="noStrike">
              <a:latin typeface="Arial"/>
            </a:endParaRPr>
          </a:p>
        </p:txBody>
      </p:sp>
      <p:sp>
        <p:nvSpPr>
          <p:cNvPr id="15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CO"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s-CO" sz="4400" spc="-1" strike="noStrike">
              <a:latin typeface="Arial"/>
            </a:endParaRPr>
          </a:p>
        </p:txBody>
      </p:sp>
      <p:sp>
        <p:nvSpPr>
          <p:cNvPr id="15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15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15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15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CO"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s-CO" sz="4400" spc="-1" strike="noStrike">
              <a:latin typeface="Arial"/>
            </a:endParaRPr>
          </a:p>
        </p:txBody>
      </p:sp>
      <p:sp>
        <p:nvSpPr>
          <p:cNvPr id="16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16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16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16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16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16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s-CO"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s-CO"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s-CO"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s-CO" sz="4400" spc="-1" strike="noStrike">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CO" sz="3200" spc="-1" strike="noStrike">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CO"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s-CO" sz="4400" spc="-1" strike="noStrike">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CO" sz="3200" spc="-1" strike="noStrike">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CO"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s-CO" sz="4400" spc="-1" strike="noStrike">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CO" sz="3200" spc="-1" strike="noStrike">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CO"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Google Shape;82;p28" descr=""/>
          <p:cNvPicPr/>
          <p:nvPr/>
        </p:nvPicPr>
        <p:blipFill>
          <a:blip r:embed="rId3"/>
          <a:srcRect l="5656" t="0" r="5647" b="0"/>
          <a:stretch/>
        </p:blipFill>
        <p:spPr>
          <a:xfrm>
            <a:off x="5888880" y="3624480"/>
            <a:ext cx="2675160" cy="1117080"/>
          </a:xfrm>
          <a:prstGeom prst="rect">
            <a:avLst/>
          </a:prstGeom>
          <a:ln w="0">
            <a:noFill/>
          </a:ln>
        </p:spPr>
      </p:pic>
      <p:sp>
        <p:nvSpPr>
          <p:cNvPr id="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s-CO" sz="4400" spc="-1" strike="noStrike">
                <a:latin typeface="Arial"/>
              </a:rPr>
              <a:t>Pulse para editar el formato del texto de título</a:t>
            </a:r>
            <a:endParaRPr b="0" lang="es-CO" sz="4400" spc="-1" strike="noStrike">
              <a:latin typeface="Arial"/>
            </a:endParaRP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fontScale="92000"/>
          </a:bodyPr>
          <a:p>
            <a:pPr marL="432000" indent="-324000">
              <a:spcBef>
                <a:spcPts val="1417"/>
              </a:spcBef>
              <a:buClr>
                <a:srgbClr val="ffffff"/>
              </a:buClr>
              <a:buSzPct val="45000"/>
              <a:buFont typeface="Wingdings" charset="2"/>
              <a:buChar char=""/>
            </a:pPr>
            <a:r>
              <a:rPr b="0" lang="es-CO" sz="3200" spc="-1" strike="noStrike">
                <a:latin typeface="Arial"/>
              </a:rPr>
              <a:t>Pulse para editar el formato de texto del esquema</a:t>
            </a:r>
            <a:endParaRPr b="0" lang="es-CO" sz="3200" spc="-1" strike="noStrike">
              <a:latin typeface="Arial"/>
            </a:endParaRPr>
          </a:p>
          <a:p>
            <a:pPr lvl="1" marL="864000" indent="-324000">
              <a:spcBef>
                <a:spcPts val="1134"/>
              </a:spcBef>
              <a:buClr>
                <a:srgbClr val="ffffff"/>
              </a:buClr>
              <a:buSzPct val="75000"/>
              <a:buFont typeface="Symbol" charset="2"/>
              <a:buChar char=""/>
            </a:pPr>
            <a:r>
              <a:rPr b="0" lang="es-CO" sz="2800" spc="-1" strike="noStrike">
                <a:latin typeface="Arial"/>
              </a:rPr>
              <a:t>Segundo nivel del esquema</a:t>
            </a:r>
            <a:endParaRPr b="0" lang="es-CO" sz="2800" spc="-1" strike="noStrike">
              <a:latin typeface="Arial"/>
            </a:endParaRPr>
          </a:p>
          <a:p>
            <a:pPr lvl="2" marL="1296000" indent="-288000">
              <a:spcBef>
                <a:spcPts val="850"/>
              </a:spcBef>
              <a:buClr>
                <a:srgbClr val="ffffff"/>
              </a:buClr>
              <a:buSzPct val="45000"/>
              <a:buFont typeface="Wingdings" charset="2"/>
              <a:buChar char=""/>
            </a:pPr>
            <a:r>
              <a:rPr b="0" lang="es-CO" sz="2400" spc="-1" strike="noStrike">
                <a:latin typeface="Arial"/>
              </a:rPr>
              <a:t>Tercer nivel del esquema</a:t>
            </a:r>
            <a:endParaRPr b="0" lang="es-CO" sz="2400" spc="-1" strike="noStrike">
              <a:latin typeface="Arial"/>
            </a:endParaRPr>
          </a:p>
          <a:p>
            <a:pPr lvl="3" marL="1728000" indent="-216000">
              <a:spcBef>
                <a:spcPts val="567"/>
              </a:spcBef>
              <a:buClr>
                <a:srgbClr val="ffffff"/>
              </a:buClr>
              <a:buSzPct val="75000"/>
              <a:buFont typeface="Symbol" charset="2"/>
              <a:buChar char=""/>
            </a:pPr>
            <a:r>
              <a:rPr b="0" lang="es-CO" sz="2000" spc="-1" strike="noStrike">
                <a:latin typeface="Arial"/>
              </a:rPr>
              <a:t>Cuarto nivel del esquema</a:t>
            </a:r>
            <a:endParaRPr b="0" lang="es-CO" sz="2000" spc="-1" strike="noStrike">
              <a:latin typeface="Arial"/>
            </a:endParaRPr>
          </a:p>
          <a:p>
            <a:pPr lvl="4" marL="2160000" indent="-216000">
              <a:spcBef>
                <a:spcPts val="283"/>
              </a:spcBef>
              <a:buClr>
                <a:srgbClr val="ffffff"/>
              </a:buClr>
              <a:buSzPct val="45000"/>
              <a:buFont typeface="Wingdings" charset="2"/>
              <a:buChar char=""/>
            </a:pPr>
            <a:r>
              <a:rPr b="0" lang="es-CO" sz="2000" spc="-1" strike="noStrike">
                <a:latin typeface="Arial"/>
              </a:rPr>
              <a:t>Quinto nivel del esquema</a:t>
            </a:r>
            <a:endParaRPr b="0" lang="es-CO" sz="2000" spc="-1" strike="noStrike">
              <a:latin typeface="Arial"/>
            </a:endParaRPr>
          </a:p>
          <a:p>
            <a:pPr lvl="5" marL="2592000" indent="-216000">
              <a:spcBef>
                <a:spcPts val="283"/>
              </a:spcBef>
              <a:buClr>
                <a:srgbClr val="ffffff"/>
              </a:buClr>
              <a:buSzPct val="45000"/>
              <a:buFont typeface="Wingdings" charset="2"/>
              <a:buChar char=""/>
            </a:pPr>
            <a:r>
              <a:rPr b="0" lang="es-CO" sz="2000" spc="-1" strike="noStrike">
                <a:latin typeface="Arial"/>
              </a:rPr>
              <a:t>Sexto nivel del esquema</a:t>
            </a:r>
            <a:endParaRPr b="0" lang="es-CO" sz="2000" spc="-1" strike="noStrike">
              <a:latin typeface="Arial"/>
            </a:endParaRPr>
          </a:p>
          <a:p>
            <a:pPr lvl="6" marL="3024000" indent="-216000">
              <a:spcBef>
                <a:spcPts val="283"/>
              </a:spcBef>
              <a:buClr>
                <a:srgbClr val="ffffff"/>
              </a:buClr>
              <a:buSzPct val="45000"/>
              <a:buFont typeface="Wingdings" charset="2"/>
              <a:buChar char=""/>
            </a:pPr>
            <a:r>
              <a:rPr b="0" lang="es-CO" sz="2000" spc="-1" strike="noStrike">
                <a:latin typeface="Arial"/>
              </a:rPr>
              <a:t>Séptimo nivel del esquema</a:t>
            </a:r>
            <a:endParaRPr b="0" lang="es-CO"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Google Shape;6;p1"/>
          <p:cNvSpPr/>
          <p:nvPr/>
        </p:nvSpPr>
        <p:spPr>
          <a:xfrm flipH="1" rot="10800000">
            <a:off x="-15840" y="4861440"/>
            <a:ext cx="9174600" cy="4680"/>
          </a:xfrm>
          <a:custGeom>
            <a:avLst/>
            <a:gdLst/>
            <a:ahLst/>
            <a:rect l="l" t="t" r="r" b="b"/>
            <a:pathLst>
              <a:path w="21600" h="21600">
                <a:moveTo>
                  <a:pt x="0" y="0"/>
                </a:moveTo>
                <a:lnTo>
                  <a:pt x="21600" y="21600"/>
                </a:lnTo>
              </a:path>
            </a:pathLst>
          </a:custGeom>
          <a:noFill/>
          <a:ln w="9525">
            <a:solidFill>
              <a:srgbClr val="fcd8d6"/>
            </a:solidFill>
            <a:prstDash val="dot"/>
            <a:round/>
          </a:ln>
        </p:spPr>
        <p:style>
          <a:lnRef idx="0"/>
          <a:fillRef idx="0"/>
          <a:effectRef idx="0"/>
          <a:fontRef idx="minor"/>
        </p:style>
      </p:sp>
      <p:sp>
        <p:nvSpPr>
          <p:cNvPr id="40" name="Google Shape;7;p1"/>
          <p:cNvSpPr/>
          <p:nvPr/>
        </p:nvSpPr>
        <p:spPr>
          <a:xfrm>
            <a:off x="-15480" y="4856040"/>
            <a:ext cx="9174600" cy="331560"/>
          </a:xfrm>
          <a:prstGeom prst="rect">
            <a:avLst/>
          </a:prstGeom>
          <a:solidFill>
            <a:srgbClr val="ec183f"/>
          </a:solidFill>
          <a:ln w="0">
            <a:noFill/>
          </a:ln>
        </p:spPr>
        <p:style>
          <a:lnRef idx="0"/>
          <a:fillRef idx="0"/>
          <a:effectRef idx="0"/>
          <a:fontRef idx="minor"/>
        </p:style>
      </p:sp>
      <p:sp>
        <p:nvSpPr>
          <p:cNvPr id="41" name="Google Shape;8;p1"/>
          <p:cNvSpPr/>
          <p:nvPr/>
        </p:nvSpPr>
        <p:spPr>
          <a:xfrm>
            <a:off x="111600" y="4953600"/>
            <a:ext cx="2187360" cy="136440"/>
          </a:xfrm>
          <a:prstGeom prst="rect">
            <a:avLst/>
          </a:prstGeom>
          <a:noFill/>
          <a:ln w="0">
            <a:noFill/>
          </a:ln>
        </p:spPr>
        <p:style>
          <a:lnRef idx="0"/>
          <a:fillRef idx="0"/>
          <a:effectRef idx="0"/>
          <a:fontRef idx="minor"/>
        </p:style>
        <p:txBody>
          <a:bodyPr lIns="45720" rIns="45720" tIns="22680" bIns="22680" anchor="ctr">
            <a:noAutofit/>
          </a:bodyPr>
          <a:p>
            <a:pPr>
              <a:lnSpc>
                <a:spcPct val="100000"/>
              </a:lnSpc>
              <a:tabLst>
                <a:tab algn="l" pos="0"/>
              </a:tabLst>
            </a:pPr>
            <a:r>
              <a:rPr b="0" lang="es" sz="900" spc="-1" strike="noStrike">
                <a:solidFill>
                  <a:srgbClr val="ffffff"/>
                </a:solidFill>
                <a:latin typeface="Open Sans"/>
                <a:ea typeface="Open Sans"/>
              </a:rPr>
              <a:t>Armado de computadoras</a:t>
            </a:r>
            <a:endParaRPr b="0" lang="es-CO" sz="900" spc="-1" strike="noStrike">
              <a:latin typeface="Arial"/>
            </a:endParaRPr>
          </a:p>
        </p:txBody>
      </p:sp>
      <p:pic>
        <p:nvPicPr>
          <p:cNvPr id="42" name="Google Shape;9;p1" descr=""/>
          <p:cNvPicPr/>
          <p:nvPr/>
        </p:nvPicPr>
        <p:blipFill>
          <a:blip r:embed="rId2"/>
          <a:stretch/>
        </p:blipFill>
        <p:spPr>
          <a:xfrm>
            <a:off x="8074080" y="4930920"/>
            <a:ext cx="763920" cy="181440"/>
          </a:xfrm>
          <a:prstGeom prst="rect">
            <a:avLst/>
          </a:prstGeom>
          <a:ln w="0">
            <a:noFill/>
          </a:ln>
        </p:spPr>
      </p:pic>
      <p:sp>
        <p:nvSpPr>
          <p:cNvPr id="43"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r>
              <a:rPr b="0" lang="es-CO" sz="1800" spc="-1" strike="noStrike">
                <a:latin typeface="Arial"/>
              </a:rPr>
              <a:t>Pulse para editar el formato del texto de título</a:t>
            </a:r>
            <a:endParaRPr b="0" lang="es-CO" sz="1800" spc="-1" strike="noStrike">
              <a:latin typeface="Arial"/>
            </a:endParaRPr>
          </a:p>
        </p:txBody>
      </p:sp>
      <p:sp>
        <p:nvSpPr>
          <p:cNvPr id="44"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CO" sz="1800" spc="-1" strike="noStrike">
                <a:latin typeface="Arial"/>
              </a:rPr>
              <a:t>Pulse para editar el formato de texto del esquema</a:t>
            </a:r>
            <a:endParaRPr b="0" lang="es-CO" sz="1800" spc="-1" strike="noStrike">
              <a:latin typeface="Arial"/>
            </a:endParaRPr>
          </a:p>
          <a:p>
            <a:pPr lvl="1" marL="864000" indent="-324000">
              <a:spcBef>
                <a:spcPts val="1134"/>
              </a:spcBef>
              <a:buClr>
                <a:srgbClr val="000000"/>
              </a:buClr>
              <a:buSzPct val="75000"/>
              <a:buFont typeface="Symbol" charset="2"/>
              <a:buChar char=""/>
            </a:pPr>
            <a:r>
              <a:rPr b="0" lang="es-CO" sz="1800" spc="-1" strike="noStrike">
                <a:latin typeface="Arial"/>
              </a:rPr>
              <a:t>Segundo nivel del esquema</a:t>
            </a:r>
            <a:endParaRPr b="0" lang="es-CO" sz="1800" spc="-1" strike="noStrike">
              <a:latin typeface="Arial"/>
            </a:endParaRPr>
          </a:p>
          <a:p>
            <a:pPr lvl="2" marL="1296000" indent="-288000">
              <a:spcBef>
                <a:spcPts val="850"/>
              </a:spcBef>
              <a:buClr>
                <a:srgbClr val="000000"/>
              </a:buClr>
              <a:buSzPct val="45000"/>
              <a:buFont typeface="Wingdings" charset="2"/>
              <a:buChar char=""/>
            </a:pPr>
            <a:r>
              <a:rPr b="0" lang="es-CO" sz="1800" spc="-1" strike="noStrike">
                <a:latin typeface="Arial"/>
              </a:rPr>
              <a:t>Tercer nivel del esquema</a:t>
            </a:r>
            <a:endParaRPr b="0" lang="es-CO" sz="1800" spc="-1" strike="noStrike">
              <a:latin typeface="Arial"/>
            </a:endParaRPr>
          </a:p>
          <a:p>
            <a:pPr lvl="3" marL="1728000" indent="-216000">
              <a:spcBef>
                <a:spcPts val="567"/>
              </a:spcBef>
              <a:buClr>
                <a:srgbClr val="000000"/>
              </a:buClr>
              <a:buSzPct val="75000"/>
              <a:buFont typeface="Symbol" charset="2"/>
              <a:buChar char=""/>
            </a:pPr>
            <a:r>
              <a:rPr b="0" lang="es-CO" sz="1800" spc="-1" strike="noStrike">
                <a:latin typeface="Arial"/>
              </a:rPr>
              <a:t>Cuarto nivel del esquema</a:t>
            </a:r>
            <a:endParaRPr b="0" lang="es-CO" sz="1800" spc="-1" strike="noStrike">
              <a:latin typeface="Arial"/>
            </a:endParaRPr>
          </a:p>
          <a:p>
            <a:pPr lvl="4" marL="2160000" indent="-216000">
              <a:spcBef>
                <a:spcPts val="283"/>
              </a:spcBef>
              <a:buClr>
                <a:srgbClr val="000000"/>
              </a:buClr>
              <a:buSzPct val="45000"/>
              <a:buFont typeface="Wingdings" charset="2"/>
              <a:buChar char=""/>
            </a:pPr>
            <a:r>
              <a:rPr b="0" lang="es-CO" sz="1800" spc="-1" strike="noStrike">
                <a:latin typeface="Arial"/>
              </a:rPr>
              <a:t>Quinto nivel del esquema</a:t>
            </a:r>
            <a:endParaRPr b="0" lang="es-CO" sz="1800" spc="-1" strike="noStrike">
              <a:latin typeface="Arial"/>
            </a:endParaRPr>
          </a:p>
          <a:p>
            <a:pPr lvl="5" marL="2592000" indent="-216000">
              <a:spcBef>
                <a:spcPts val="283"/>
              </a:spcBef>
              <a:buClr>
                <a:srgbClr val="000000"/>
              </a:buClr>
              <a:buSzPct val="45000"/>
              <a:buFont typeface="Wingdings" charset="2"/>
              <a:buChar char=""/>
            </a:pPr>
            <a:r>
              <a:rPr b="0" lang="es-CO" sz="1800" spc="-1" strike="noStrike">
                <a:latin typeface="Arial"/>
              </a:rPr>
              <a:t>Sexto nivel del esquema</a:t>
            </a:r>
            <a:endParaRPr b="0" lang="es-CO" sz="1800" spc="-1" strike="noStrike">
              <a:latin typeface="Arial"/>
            </a:endParaRPr>
          </a:p>
          <a:p>
            <a:pPr lvl="6" marL="3024000" indent="-216000">
              <a:spcBef>
                <a:spcPts val="283"/>
              </a:spcBef>
              <a:buClr>
                <a:srgbClr val="000000"/>
              </a:buClr>
              <a:buSzPct val="45000"/>
              <a:buFont typeface="Wingdings" charset="2"/>
              <a:buChar char=""/>
            </a:pPr>
            <a:r>
              <a:rPr b="0" lang="es-CO" sz="1800" spc="-1" strike="noStrike">
                <a:latin typeface="Arial"/>
              </a:rPr>
              <a:t>Séptimo nivel del esquema</a:t>
            </a:r>
            <a:endParaRPr b="0" lang="es-CO"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Google Shape;6;p1"/>
          <p:cNvSpPr/>
          <p:nvPr/>
        </p:nvSpPr>
        <p:spPr>
          <a:xfrm flipH="1" rot="10800000">
            <a:off x="-15840" y="4861440"/>
            <a:ext cx="9174600" cy="4680"/>
          </a:xfrm>
          <a:custGeom>
            <a:avLst/>
            <a:gdLst/>
            <a:ahLst/>
            <a:rect l="l" t="t" r="r" b="b"/>
            <a:pathLst>
              <a:path w="21600" h="21600">
                <a:moveTo>
                  <a:pt x="0" y="0"/>
                </a:moveTo>
                <a:lnTo>
                  <a:pt x="21600" y="21600"/>
                </a:lnTo>
              </a:path>
            </a:pathLst>
          </a:custGeom>
          <a:noFill/>
          <a:ln w="9525">
            <a:solidFill>
              <a:srgbClr val="fcd8d6"/>
            </a:solidFill>
            <a:prstDash val="dot"/>
            <a:round/>
          </a:ln>
        </p:spPr>
        <p:style>
          <a:lnRef idx="0"/>
          <a:fillRef idx="0"/>
          <a:effectRef idx="0"/>
          <a:fontRef idx="minor"/>
        </p:style>
      </p:sp>
      <p:sp>
        <p:nvSpPr>
          <p:cNvPr id="82" name="Google Shape;7;p1"/>
          <p:cNvSpPr/>
          <p:nvPr/>
        </p:nvSpPr>
        <p:spPr>
          <a:xfrm>
            <a:off x="-15480" y="4856040"/>
            <a:ext cx="9174600" cy="331560"/>
          </a:xfrm>
          <a:prstGeom prst="rect">
            <a:avLst/>
          </a:prstGeom>
          <a:solidFill>
            <a:srgbClr val="ec183f"/>
          </a:solidFill>
          <a:ln w="0">
            <a:noFill/>
          </a:ln>
        </p:spPr>
        <p:style>
          <a:lnRef idx="0"/>
          <a:fillRef idx="0"/>
          <a:effectRef idx="0"/>
          <a:fontRef idx="minor"/>
        </p:style>
      </p:sp>
      <p:sp>
        <p:nvSpPr>
          <p:cNvPr id="83" name="Google Shape;8;p1"/>
          <p:cNvSpPr/>
          <p:nvPr/>
        </p:nvSpPr>
        <p:spPr>
          <a:xfrm>
            <a:off x="111600" y="4953600"/>
            <a:ext cx="2187360" cy="136440"/>
          </a:xfrm>
          <a:prstGeom prst="rect">
            <a:avLst/>
          </a:prstGeom>
          <a:noFill/>
          <a:ln w="0">
            <a:noFill/>
          </a:ln>
        </p:spPr>
        <p:style>
          <a:lnRef idx="0"/>
          <a:fillRef idx="0"/>
          <a:effectRef idx="0"/>
          <a:fontRef idx="minor"/>
        </p:style>
        <p:txBody>
          <a:bodyPr lIns="45720" rIns="45720" tIns="22680" bIns="22680" anchor="ctr">
            <a:noAutofit/>
          </a:bodyPr>
          <a:p>
            <a:pPr>
              <a:lnSpc>
                <a:spcPct val="100000"/>
              </a:lnSpc>
              <a:tabLst>
                <a:tab algn="l" pos="0"/>
              </a:tabLst>
            </a:pPr>
            <a:r>
              <a:rPr b="0" lang="es" sz="900" spc="-1" strike="noStrike">
                <a:solidFill>
                  <a:srgbClr val="ffffff"/>
                </a:solidFill>
                <a:latin typeface="Open Sans"/>
                <a:ea typeface="Open Sans"/>
              </a:rPr>
              <a:t>Armado de computadoras</a:t>
            </a:r>
            <a:endParaRPr b="0" lang="es-CO" sz="900" spc="-1" strike="noStrike">
              <a:latin typeface="Arial"/>
            </a:endParaRPr>
          </a:p>
        </p:txBody>
      </p:sp>
      <p:pic>
        <p:nvPicPr>
          <p:cNvPr id="84" name="Google Shape;9;p1" descr=""/>
          <p:cNvPicPr/>
          <p:nvPr/>
        </p:nvPicPr>
        <p:blipFill>
          <a:blip r:embed="rId2"/>
          <a:stretch/>
        </p:blipFill>
        <p:spPr>
          <a:xfrm>
            <a:off x="8074080" y="4930920"/>
            <a:ext cx="763920" cy="181440"/>
          </a:xfrm>
          <a:prstGeom prst="rect">
            <a:avLst/>
          </a:prstGeom>
          <a:ln w="0">
            <a:noFill/>
          </a:ln>
        </p:spPr>
      </p:pic>
      <p:sp>
        <p:nvSpPr>
          <p:cNvPr id="85"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r>
              <a:rPr b="0" lang="es-CO" sz="1800" spc="-1" strike="noStrike">
                <a:latin typeface="Arial"/>
              </a:rPr>
              <a:t>Pulse para editar el formato del texto de título</a:t>
            </a:r>
            <a:endParaRPr b="0" lang="es-CO" sz="1800" spc="-1" strike="noStrike">
              <a:latin typeface="Arial"/>
            </a:endParaRPr>
          </a:p>
        </p:txBody>
      </p:sp>
      <p:sp>
        <p:nvSpPr>
          <p:cNvPr id="8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fontScale="92000"/>
          </a:bodyPr>
          <a:p>
            <a:pPr marL="432000" indent="-324000">
              <a:spcBef>
                <a:spcPts val="1417"/>
              </a:spcBef>
              <a:buClr>
                <a:srgbClr val="000000"/>
              </a:buClr>
              <a:buSzPct val="45000"/>
              <a:buFont typeface="Wingdings" charset="2"/>
              <a:buChar char=""/>
            </a:pPr>
            <a:r>
              <a:rPr b="0" lang="es-CO" sz="3200" spc="-1" strike="noStrike">
                <a:latin typeface="Arial"/>
              </a:rPr>
              <a:t>Pulse para editar el formato de texto del esquema</a:t>
            </a:r>
            <a:endParaRPr b="0" lang="es-CO" sz="3200" spc="-1" strike="noStrike">
              <a:latin typeface="Arial"/>
            </a:endParaRPr>
          </a:p>
          <a:p>
            <a:pPr lvl="1" marL="864000" indent="-324000">
              <a:spcBef>
                <a:spcPts val="1134"/>
              </a:spcBef>
              <a:buClr>
                <a:srgbClr val="000000"/>
              </a:buClr>
              <a:buSzPct val="75000"/>
              <a:buFont typeface="Symbol" charset="2"/>
              <a:buChar char=""/>
            </a:pPr>
            <a:r>
              <a:rPr b="0" lang="es-CO" sz="2800" spc="-1" strike="noStrike">
                <a:latin typeface="Arial"/>
              </a:rPr>
              <a:t>Segundo nivel del esquema</a:t>
            </a:r>
            <a:endParaRPr b="0" lang="es-CO" sz="2800" spc="-1" strike="noStrike">
              <a:latin typeface="Arial"/>
            </a:endParaRPr>
          </a:p>
          <a:p>
            <a:pPr lvl="2" marL="1296000" indent="-288000">
              <a:spcBef>
                <a:spcPts val="850"/>
              </a:spcBef>
              <a:buClr>
                <a:srgbClr val="000000"/>
              </a:buClr>
              <a:buSzPct val="45000"/>
              <a:buFont typeface="Wingdings" charset="2"/>
              <a:buChar char=""/>
            </a:pPr>
            <a:r>
              <a:rPr b="0" lang="es-CO" sz="2400" spc="-1" strike="noStrike">
                <a:latin typeface="Arial"/>
              </a:rPr>
              <a:t>Tercer nivel del esquema</a:t>
            </a:r>
            <a:endParaRPr b="0" lang="es-CO" sz="2400" spc="-1" strike="noStrike">
              <a:latin typeface="Arial"/>
            </a:endParaRPr>
          </a:p>
          <a:p>
            <a:pPr lvl="3" marL="1728000" indent="-216000">
              <a:spcBef>
                <a:spcPts val="567"/>
              </a:spcBef>
              <a:buClr>
                <a:srgbClr val="000000"/>
              </a:buClr>
              <a:buSzPct val="75000"/>
              <a:buFont typeface="Symbol" charset="2"/>
              <a:buChar char=""/>
            </a:pPr>
            <a:r>
              <a:rPr b="0" lang="es-CO" sz="2000" spc="-1" strike="noStrike">
                <a:latin typeface="Arial"/>
              </a:rPr>
              <a:t>Cuarto nivel del esquema</a:t>
            </a:r>
            <a:endParaRPr b="0" lang="es-CO" sz="2000" spc="-1" strike="noStrike">
              <a:latin typeface="Arial"/>
            </a:endParaRPr>
          </a:p>
          <a:p>
            <a:pPr lvl="4" marL="2160000" indent="-216000">
              <a:spcBef>
                <a:spcPts val="283"/>
              </a:spcBef>
              <a:buClr>
                <a:srgbClr val="000000"/>
              </a:buClr>
              <a:buSzPct val="45000"/>
              <a:buFont typeface="Wingdings" charset="2"/>
              <a:buChar char=""/>
            </a:pPr>
            <a:r>
              <a:rPr b="0" lang="es-CO" sz="2000" spc="-1" strike="noStrike">
                <a:latin typeface="Arial"/>
              </a:rPr>
              <a:t>Quinto nivel del esquema</a:t>
            </a:r>
            <a:endParaRPr b="0" lang="es-CO" sz="2000" spc="-1" strike="noStrike">
              <a:latin typeface="Arial"/>
            </a:endParaRPr>
          </a:p>
          <a:p>
            <a:pPr lvl="5" marL="2592000" indent="-216000">
              <a:spcBef>
                <a:spcPts val="283"/>
              </a:spcBef>
              <a:buClr>
                <a:srgbClr val="000000"/>
              </a:buClr>
              <a:buSzPct val="45000"/>
              <a:buFont typeface="Wingdings" charset="2"/>
              <a:buChar char=""/>
            </a:pPr>
            <a:r>
              <a:rPr b="0" lang="es-CO" sz="2000" spc="-1" strike="noStrike">
                <a:latin typeface="Arial"/>
              </a:rPr>
              <a:t>Sexto nivel del esquema</a:t>
            </a:r>
            <a:endParaRPr b="0" lang="es-CO" sz="2000" spc="-1" strike="noStrike">
              <a:latin typeface="Arial"/>
            </a:endParaRPr>
          </a:p>
          <a:p>
            <a:pPr lvl="6" marL="3024000" indent="-216000">
              <a:spcBef>
                <a:spcPts val="283"/>
              </a:spcBef>
              <a:buClr>
                <a:srgbClr val="000000"/>
              </a:buClr>
              <a:buSzPct val="45000"/>
              <a:buFont typeface="Wingdings" charset="2"/>
              <a:buChar char=""/>
            </a:pPr>
            <a:r>
              <a:rPr b="0" lang="es-CO" sz="2000" spc="-1" strike="noStrike">
                <a:latin typeface="Arial"/>
              </a:rPr>
              <a:t>Séptimo nivel del esquema</a:t>
            </a:r>
            <a:endParaRPr b="0" lang="es-CO"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Google Shape;6;p1"/>
          <p:cNvSpPr/>
          <p:nvPr/>
        </p:nvSpPr>
        <p:spPr>
          <a:xfrm flipH="1" rot="10800000">
            <a:off x="-15840" y="4861440"/>
            <a:ext cx="9174600" cy="4680"/>
          </a:xfrm>
          <a:custGeom>
            <a:avLst/>
            <a:gdLst/>
            <a:ahLst/>
            <a:rect l="l" t="t" r="r" b="b"/>
            <a:pathLst>
              <a:path w="21600" h="21600">
                <a:moveTo>
                  <a:pt x="0" y="0"/>
                </a:moveTo>
                <a:lnTo>
                  <a:pt x="21600" y="21600"/>
                </a:lnTo>
              </a:path>
            </a:pathLst>
          </a:custGeom>
          <a:noFill/>
          <a:ln w="9525">
            <a:solidFill>
              <a:srgbClr val="fcd8d6"/>
            </a:solidFill>
            <a:prstDash val="dot"/>
            <a:round/>
          </a:ln>
        </p:spPr>
        <p:style>
          <a:lnRef idx="0"/>
          <a:fillRef idx="0"/>
          <a:effectRef idx="0"/>
          <a:fontRef idx="minor"/>
        </p:style>
      </p:sp>
      <p:sp>
        <p:nvSpPr>
          <p:cNvPr id="124" name="Google Shape;7;p1"/>
          <p:cNvSpPr/>
          <p:nvPr/>
        </p:nvSpPr>
        <p:spPr>
          <a:xfrm>
            <a:off x="-15480" y="4856040"/>
            <a:ext cx="9174600" cy="331560"/>
          </a:xfrm>
          <a:prstGeom prst="rect">
            <a:avLst/>
          </a:prstGeom>
          <a:solidFill>
            <a:srgbClr val="ec183f"/>
          </a:solidFill>
          <a:ln w="0">
            <a:noFill/>
          </a:ln>
        </p:spPr>
        <p:style>
          <a:lnRef idx="0"/>
          <a:fillRef idx="0"/>
          <a:effectRef idx="0"/>
          <a:fontRef idx="minor"/>
        </p:style>
      </p:sp>
      <p:sp>
        <p:nvSpPr>
          <p:cNvPr id="125" name="Google Shape;8;p1"/>
          <p:cNvSpPr/>
          <p:nvPr/>
        </p:nvSpPr>
        <p:spPr>
          <a:xfrm>
            <a:off x="111600" y="4953600"/>
            <a:ext cx="2187360" cy="136440"/>
          </a:xfrm>
          <a:prstGeom prst="rect">
            <a:avLst/>
          </a:prstGeom>
          <a:noFill/>
          <a:ln w="0">
            <a:noFill/>
          </a:ln>
        </p:spPr>
        <p:style>
          <a:lnRef idx="0"/>
          <a:fillRef idx="0"/>
          <a:effectRef idx="0"/>
          <a:fontRef idx="minor"/>
        </p:style>
        <p:txBody>
          <a:bodyPr lIns="45720" rIns="45720" tIns="22680" bIns="22680" anchor="ctr">
            <a:noAutofit/>
          </a:bodyPr>
          <a:p>
            <a:pPr>
              <a:lnSpc>
                <a:spcPct val="100000"/>
              </a:lnSpc>
              <a:tabLst>
                <a:tab algn="l" pos="0"/>
              </a:tabLst>
            </a:pPr>
            <a:r>
              <a:rPr b="0" lang="es" sz="900" spc="-1" strike="noStrike">
                <a:solidFill>
                  <a:srgbClr val="ffffff"/>
                </a:solidFill>
                <a:latin typeface="Open Sans"/>
                <a:ea typeface="Open Sans"/>
              </a:rPr>
              <a:t>Armado de computadoras</a:t>
            </a:r>
            <a:endParaRPr b="0" lang="es-CO" sz="900" spc="-1" strike="noStrike">
              <a:latin typeface="Arial"/>
            </a:endParaRPr>
          </a:p>
        </p:txBody>
      </p:sp>
      <p:pic>
        <p:nvPicPr>
          <p:cNvPr id="126" name="Google Shape;9;p1" descr=""/>
          <p:cNvPicPr/>
          <p:nvPr/>
        </p:nvPicPr>
        <p:blipFill>
          <a:blip r:embed="rId2"/>
          <a:stretch/>
        </p:blipFill>
        <p:spPr>
          <a:xfrm>
            <a:off x="8074080" y="4930920"/>
            <a:ext cx="763920" cy="181440"/>
          </a:xfrm>
          <a:prstGeom prst="rect">
            <a:avLst/>
          </a:prstGeom>
          <a:ln w="0">
            <a:noFill/>
          </a:ln>
        </p:spPr>
      </p:pic>
      <p:sp>
        <p:nvSpPr>
          <p:cNvPr id="127" name="Google Shape;41;p13"/>
          <p:cNvSpPr/>
          <p:nvPr/>
        </p:nvSpPr>
        <p:spPr>
          <a:xfrm>
            <a:off x="-149040" y="-94680"/>
            <a:ext cx="9487800" cy="5359320"/>
          </a:xfrm>
          <a:prstGeom prst="rect">
            <a:avLst/>
          </a:prstGeom>
          <a:solidFill>
            <a:srgbClr val="33383c"/>
          </a:solidFill>
          <a:ln w="9525">
            <a:solidFill>
              <a:srgbClr val="595959"/>
            </a:solidFill>
            <a:round/>
          </a:ln>
        </p:spPr>
        <p:style>
          <a:lnRef idx="0"/>
          <a:fillRef idx="0"/>
          <a:effectRef idx="0"/>
          <a:fontRef idx="minor"/>
        </p:style>
      </p:sp>
      <p:pic>
        <p:nvPicPr>
          <p:cNvPr id="128" name="Google Shape;42;p13" descr=""/>
          <p:cNvPicPr/>
          <p:nvPr/>
        </p:nvPicPr>
        <p:blipFill>
          <a:blip r:embed="rId3"/>
          <a:stretch/>
        </p:blipFill>
        <p:spPr>
          <a:xfrm>
            <a:off x="3241800" y="2367360"/>
            <a:ext cx="2355120" cy="560880"/>
          </a:xfrm>
          <a:prstGeom prst="rect">
            <a:avLst/>
          </a:prstGeom>
          <a:ln w="0">
            <a:noFill/>
          </a:ln>
        </p:spPr>
      </p:pic>
      <p:sp>
        <p:nvSpPr>
          <p:cNvPr id="1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s-CO" sz="4400" spc="-1" strike="noStrike">
                <a:latin typeface="Arial"/>
              </a:rPr>
              <a:t>Pulse para editar el formato del texto de título</a:t>
            </a:r>
            <a:endParaRPr b="0" lang="es-CO" sz="4400" spc="-1" strike="noStrike">
              <a:latin typeface="Arial"/>
            </a:endParaRPr>
          </a:p>
        </p:txBody>
      </p:sp>
      <p:sp>
        <p:nvSpPr>
          <p:cNvPr id="13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fontScale="92000"/>
          </a:bodyPr>
          <a:p>
            <a:pPr marL="432000" indent="-324000">
              <a:spcBef>
                <a:spcPts val="1417"/>
              </a:spcBef>
              <a:buClr>
                <a:srgbClr val="000000"/>
              </a:buClr>
              <a:buSzPct val="45000"/>
              <a:buFont typeface="Wingdings" charset="2"/>
              <a:buChar char=""/>
            </a:pPr>
            <a:r>
              <a:rPr b="0" lang="es-CO" sz="3200" spc="-1" strike="noStrike">
                <a:latin typeface="Arial"/>
              </a:rPr>
              <a:t>Pulse para editar el formato de texto del esquema</a:t>
            </a:r>
            <a:endParaRPr b="0" lang="es-CO" sz="3200" spc="-1" strike="noStrike">
              <a:latin typeface="Arial"/>
            </a:endParaRPr>
          </a:p>
          <a:p>
            <a:pPr lvl="1" marL="864000" indent="-324000">
              <a:spcBef>
                <a:spcPts val="1134"/>
              </a:spcBef>
              <a:buClr>
                <a:srgbClr val="000000"/>
              </a:buClr>
              <a:buSzPct val="75000"/>
              <a:buFont typeface="Symbol" charset="2"/>
              <a:buChar char=""/>
            </a:pPr>
            <a:r>
              <a:rPr b="0" lang="es-CO" sz="2800" spc="-1" strike="noStrike">
                <a:latin typeface="Arial"/>
              </a:rPr>
              <a:t>Segundo nivel del esquema</a:t>
            </a:r>
            <a:endParaRPr b="0" lang="es-CO" sz="2800" spc="-1" strike="noStrike">
              <a:latin typeface="Arial"/>
            </a:endParaRPr>
          </a:p>
          <a:p>
            <a:pPr lvl="2" marL="1296000" indent="-288000">
              <a:spcBef>
                <a:spcPts val="850"/>
              </a:spcBef>
              <a:buClr>
                <a:srgbClr val="000000"/>
              </a:buClr>
              <a:buSzPct val="45000"/>
              <a:buFont typeface="Wingdings" charset="2"/>
              <a:buChar char=""/>
            </a:pPr>
            <a:r>
              <a:rPr b="0" lang="es-CO" sz="2400" spc="-1" strike="noStrike">
                <a:latin typeface="Arial"/>
              </a:rPr>
              <a:t>Tercer nivel del esquema</a:t>
            </a:r>
            <a:endParaRPr b="0" lang="es-CO" sz="2400" spc="-1" strike="noStrike">
              <a:latin typeface="Arial"/>
            </a:endParaRPr>
          </a:p>
          <a:p>
            <a:pPr lvl="3" marL="1728000" indent="-216000">
              <a:spcBef>
                <a:spcPts val="567"/>
              </a:spcBef>
              <a:buClr>
                <a:srgbClr val="000000"/>
              </a:buClr>
              <a:buSzPct val="75000"/>
              <a:buFont typeface="Symbol" charset="2"/>
              <a:buChar char=""/>
            </a:pPr>
            <a:r>
              <a:rPr b="0" lang="es-CO" sz="2000" spc="-1" strike="noStrike">
                <a:latin typeface="Arial"/>
              </a:rPr>
              <a:t>Cuarto nivel del esquema</a:t>
            </a:r>
            <a:endParaRPr b="0" lang="es-CO" sz="2000" spc="-1" strike="noStrike">
              <a:latin typeface="Arial"/>
            </a:endParaRPr>
          </a:p>
          <a:p>
            <a:pPr lvl="4" marL="2160000" indent="-216000">
              <a:spcBef>
                <a:spcPts val="283"/>
              </a:spcBef>
              <a:buClr>
                <a:srgbClr val="000000"/>
              </a:buClr>
              <a:buSzPct val="45000"/>
              <a:buFont typeface="Wingdings" charset="2"/>
              <a:buChar char=""/>
            </a:pPr>
            <a:r>
              <a:rPr b="0" lang="es-CO" sz="2000" spc="-1" strike="noStrike">
                <a:latin typeface="Arial"/>
              </a:rPr>
              <a:t>Quinto nivel del esquema</a:t>
            </a:r>
            <a:endParaRPr b="0" lang="es-CO" sz="2000" spc="-1" strike="noStrike">
              <a:latin typeface="Arial"/>
            </a:endParaRPr>
          </a:p>
          <a:p>
            <a:pPr lvl="5" marL="2592000" indent="-216000">
              <a:spcBef>
                <a:spcPts val="283"/>
              </a:spcBef>
              <a:buClr>
                <a:srgbClr val="000000"/>
              </a:buClr>
              <a:buSzPct val="45000"/>
              <a:buFont typeface="Wingdings" charset="2"/>
              <a:buChar char=""/>
            </a:pPr>
            <a:r>
              <a:rPr b="0" lang="es-CO" sz="2000" spc="-1" strike="noStrike">
                <a:latin typeface="Arial"/>
              </a:rPr>
              <a:t>Sexto nivel del esquema</a:t>
            </a:r>
            <a:endParaRPr b="0" lang="es-CO" sz="2000" spc="-1" strike="noStrike">
              <a:latin typeface="Arial"/>
            </a:endParaRPr>
          </a:p>
          <a:p>
            <a:pPr lvl="6" marL="3024000" indent="-216000">
              <a:spcBef>
                <a:spcPts val="283"/>
              </a:spcBef>
              <a:buClr>
                <a:srgbClr val="000000"/>
              </a:buClr>
              <a:buSzPct val="45000"/>
              <a:buFont typeface="Wingdings" charset="2"/>
              <a:buChar char=""/>
            </a:pPr>
            <a:r>
              <a:rPr b="0" lang="es-CO" sz="2000" spc="-1" strike="noStrike">
                <a:latin typeface="Arial"/>
              </a:rPr>
              <a:t>Séptimo nivel del esquema</a:t>
            </a:r>
            <a:endParaRPr b="0" lang="es-CO"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7.xml"/>
</Relationships>
</file>

<file path=ppt/slides/_rels/slide14.xml.rels><?xml version="1.0" encoding="UTF-8"?>
<Relationships xmlns="http://schemas.openxmlformats.org/package/2006/relationships"><Relationship Id="rId1" Type="http://schemas.openxmlformats.org/officeDocument/2006/relationships/hyperlink" Target="https://pcpartpicker.com/product/9nm323/amd-ryzen-5-3600-36-thz-6-core-processor-100-100000031box" TargetMode="External"/><Relationship Id="rId2" Type="http://schemas.openxmlformats.org/officeDocument/2006/relationships/slideLayout" Target="../slideLayouts/slideLayout2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6.xml.rels><?xml version="1.0" encoding="UTF-8"?>
<Relationships xmlns="http://schemas.openxmlformats.org/package/2006/relationships"><Relationship Id="rId1" Type="http://schemas.openxmlformats.org/officeDocument/2006/relationships/hyperlink" Target="https://pcpartpicker.com/product/9BmmP6/asrock-b560m-pro4-micro-atx-lga1200-motherboard-b560m-pro4" TargetMode="External"/><Relationship Id="rId2" Type="http://schemas.openxmlformats.org/officeDocument/2006/relationships/hyperlink" Target="https://pcpartpicker.com/product/9BmmP6/asrock-b560m-pro4-micro-atx-lga1200-motherboard-b560m-pro4" TargetMode="External"/><Relationship Id="rId3" Type="http://schemas.openxmlformats.org/officeDocument/2006/relationships/hyperlink" Target="https://pcpartpicker.com/product/mDcG3C/intel-core-i9-11900k-35-ghz-8-core-processor-bx8070811900k" TargetMode="External"/><Relationship Id="rId4" Type="http://schemas.openxmlformats.org/officeDocument/2006/relationships/hyperlink" Target="https://pcpartpicker.com/product/p6RFf7/corsair-memory-cmk16gx4m2b3200c16" TargetMode="External"/><Relationship Id="rId5" Type="http://schemas.openxmlformats.org/officeDocument/2006/relationships/slideLayout" Target="../slideLayouts/slideLayout27.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xml.rels><?xml version="1.0" encoding="UTF-8"?>
<Relationships xmlns="http://schemas.openxmlformats.org/package/2006/relationships"><Relationship Id="rId1" Type="http://schemas.openxmlformats.org/officeDocument/2006/relationships/hyperlink" Target="file:///C:/ppt/slides/slide5.xml" TargetMode="External"/><Relationship Id="rId2" Type="http://schemas.openxmlformats.org/officeDocument/2006/relationships/hyperlink" Target="file:///C:/ppt/slides/slide8.xml" TargetMode="External"/><Relationship Id="rId3" Type="http://schemas.openxmlformats.org/officeDocument/2006/relationships/hyperlink" Target="file:///C:/ppt/slides/slide8.xml" TargetMode="External"/><Relationship Id="rId4" Type="http://schemas.openxmlformats.org/officeDocument/2006/relationships/hyperlink" Target="file:///C:/ppt/slides/slide21.xml" TargetMode="External"/><Relationship Id="rId5"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2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2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Google Shape;87;p29"/>
          <p:cNvSpPr/>
          <p:nvPr/>
        </p:nvSpPr>
        <p:spPr>
          <a:xfrm>
            <a:off x="4037400" y="986400"/>
            <a:ext cx="4525200" cy="3915720"/>
          </a:xfrm>
          <a:prstGeom prst="rect">
            <a:avLst/>
          </a:prstGeom>
          <a:noFill/>
          <a:ln w="0">
            <a:noFill/>
          </a:ln>
        </p:spPr>
        <p:style>
          <a:lnRef idx="0"/>
          <a:fillRef idx="0"/>
          <a:effectRef idx="0"/>
          <a:fontRef idx="minor"/>
        </p:style>
        <p:txBody>
          <a:bodyPr lIns="90000" rIns="90000" tIns="91440" bIns="91440" anchor="t">
            <a:spAutoFit/>
          </a:bodyPr>
          <a:p>
            <a:pPr algn="r">
              <a:lnSpc>
                <a:spcPct val="100000"/>
              </a:lnSpc>
              <a:tabLst>
                <a:tab algn="l" pos="0"/>
              </a:tabLst>
            </a:pPr>
            <a:r>
              <a:rPr b="1" lang="es" sz="4900" spc="-1" strike="noStrike">
                <a:solidFill>
                  <a:srgbClr val="ffffff"/>
                </a:solidFill>
                <a:latin typeface="Rajdhani"/>
                <a:ea typeface="Rajdhani"/>
              </a:rPr>
              <a:t>Armado de  computadoras</a:t>
            </a:r>
            <a:endParaRPr b="0" lang="es-CO" sz="4900" spc="-1" strike="noStrike">
              <a:latin typeface="Arial"/>
            </a:endParaRPr>
          </a:p>
          <a:p>
            <a:pPr algn="r">
              <a:lnSpc>
                <a:spcPct val="100000"/>
              </a:lnSpc>
              <a:tabLst>
                <a:tab algn="l" pos="0"/>
              </a:tabLst>
            </a:pPr>
            <a:endParaRPr b="0" lang="es-CO" sz="4900" spc="-1" strike="noStrike">
              <a:latin typeface="Arial"/>
            </a:endParaRPr>
          </a:p>
          <a:p>
            <a:pPr algn="r">
              <a:lnSpc>
                <a:spcPct val="100000"/>
              </a:lnSpc>
              <a:tabLst>
                <a:tab algn="l" pos="0"/>
              </a:tabLst>
            </a:pPr>
            <a:endParaRPr b="0" lang="es-CO" sz="49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Google Shape;153;p38"/>
          <p:cNvSpPr/>
          <p:nvPr/>
        </p:nvSpPr>
        <p:spPr>
          <a:xfrm>
            <a:off x="626760" y="617400"/>
            <a:ext cx="767844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tabLst>
                <a:tab algn="l" pos="0"/>
              </a:tabLst>
            </a:pPr>
            <a:r>
              <a:rPr b="1" lang="es" sz="3000" spc="-1" strike="noStrike">
                <a:solidFill>
                  <a:srgbClr val="ec183f"/>
                </a:solidFill>
                <a:latin typeface="Rajdhani"/>
                <a:ea typeface="Rajdhani"/>
              </a:rPr>
              <a:t>Gama baja - Intel</a:t>
            </a:r>
            <a:endParaRPr b="0" lang="es-CO" sz="3000" spc="-1" strike="noStrike">
              <a:latin typeface="Arial"/>
            </a:endParaRPr>
          </a:p>
        </p:txBody>
      </p:sp>
      <p:sp>
        <p:nvSpPr>
          <p:cNvPr id="198" name="Google Shape;154;p38"/>
          <p:cNvSpPr/>
          <p:nvPr/>
        </p:nvSpPr>
        <p:spPr>
          <a:xfrm>
            <a:off x="806400" y="1534320"/>
            <a:ext cx="3614400" cy="3012840"/>
          </a:xfrm>
          <a:prstGeom prst="rect">
            <a:avLst/>
          </a:prstGeom>
          <a:noFill/>
          <a:ln w="0">
            <a:noFill/>
          </a:ln>
        </p:spPr>
        <p:style>
          <a:lnRef idx="0"/>
          <a:fillRef idx="0"/>
          <a:effectRef idx="0"/>
          <a:fontRef idx="minor"/>
        </p:style>
      </p:sp>
      <p:sp>
        <p:nvSpPr>
          <p:cNvPr id="199" name="Google Shape;155;p38"/>
          <p:cNvSpPr/>
          <p:nvPr/>
        </p:nvSpPr>
        <p:spPr>
          <a:xfrm>
            <a:off x="1020600" y="1759320"/>
            <a:ext cx="2994120" cy="2439000"/>
          </a:xfrm>
          <a:prstGeom prst="rect">
            <a:avLst/>
          </a:prstGeom>
          <a:noFill/>
          <a:ln w="0">
            <a:noFill/>
          </a:ln>
        </p:spPr>
        <p:style>
          <a:lnRef idx="0"/>
          <a:fillRef idx="0"/>
          <a:effectRef idx="0"/>
          <a:fontRef idx="minor"/>
        </p:style>
      </p:sp>
      <p:graphicFrame>
        <p:nvGraphicFramePr>
          <p:cNvPr id="200" name="Google Shape;156;p38"/>
          <p:cNvGraphicFramePr/>
          <p:nvPr/>
        </p:nvGraphicFramePr>
        <p:xfrm>
          <a:off x="952560" y="1809720"/>
          <a:ext cx="7238160" cy="1528920"/>
        </p:xfrm>
        <a:graphic>
          <a:graphicData uri="http://schemas.openxmlformats.org/drawingml/2006/table">
            <a:tbl>
              <a:tblPr/>
              <a:tblGrid>
                <a:gridCol w="2013120"/>
                <a:gridCol w="5225400"/>
              </a:tblGrid>
              <a:tr h="382320">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Procesador</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Core i3 7100 3.9 GHz Dual-Core OEM/Tray Processor</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Placa madre</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tabLst>
                          <a:tab algn="l" pos="0"/>
                        </a:tabLst>
                      </a:pPr>
                      <a:r>
                        <a:rPr b="0" lang="es" sz="1400" spc="-1" strike="noStrike">
                          <a:solidFill>
                            <a:srgbClr val="000000"/>
                          </a:solidFill>
                          <a:latin typeface="Arial"/>
                          <a:ea typeface="Arial"/>
                        </a:rPr>
                        <a:t>Asus H110M-K Micro ATX LGA1151 Motherboard</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Memoria principal</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tabLst>
                          <a:tab algn="l" pos="0"/>
                        </a:tabLst>
                      </a:pPr>
                      <a:r>
                        <a:rPr b="0" lang="es" sz="1400" spc="-1" strike="noStrike">
                          <a:solidFill>
                            <a:srgbClr val="000000"/>
                          </a:solidFill>
                          <a:latin typeface="Arial"/>
                          <a:ea typeface="Arial"/>
                        </a:rPr>
                        <a:t>Crucial Ballistix 16 GB (2 x 8 GB) DDR4-3600 CL16 Memory</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Memoria secundaria</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tabLst>
                          <a:tab algn="l" pos="0"/>
                        </a:tabLst>
                      </a:pPr>
                      <a:r>
                        <a:rPr b="0" lang="es" sz="1400" spc="-1" strike="noStrike">
                          <a:solidFill>
                            <a:srgbClr val="000000"/>
                          </a:solidFill>
                          <a:latin typeface="Arial"/>
                          <a:ea typeface="Arial"/>
                        </a:rPr>
                        <a:t>Kingston A400 240 GB 2.5" Solid State Drive</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Google Shape;161;p39"/>
          <p:cNvSpPr/>
          <p:nvPr/>
        </p:nvSpPr>
        <p:spPr>
          <a:xfrm>
            <a:off x="627120" y="608040"/>
            <a:ext cx="767844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tabLst>
                <a:tab algn="l" pos="0"/>
              </a:tabLst>
            </a:pPr>
            <a:r>
              <a:rPr b="1" lang="es" sz="3000" spc="-1" strike="noStrike">
                <a:solidFill>
                  <a:srgbClr val="ec183f"/>
                </a:solidFill>
                <a:latin typeface="Rajdhani"/>
                <a:ea typeface="Rajdhani"/>
              </a:rPr>
              <a:t>Gama baja - AMD</a:t>
            </a:r>
            <a:endParaRPr b="0" lang="es-CO" sz="3000" spc="-1" strike="noStrike">
              <a:latin typeface="Arial"/>
            </a:endParaRPr>
          </a:p>
        </p:txBody>
      </p:sp>
      <p:sp>
        <p:nvSpPr>
          <p:cNvPr id="202" name="Google Shape;162;p39"/>
          <p:cNvSpPr/>
          <p:nvPr/>
        </p:nvSpPr>
        <p:spPr>
          <a:xfrm>
            <a:off x="806400" y="1534320"/>
            <a:ext cx="3614400" cy="3012840"/>
          </a:xfrm>
          <a:prstGeom prst="rect">
            <a:avLst/>
          </a:prstGeom>
          <a:noFill/>
          <a:ln w="0">
            <a:noFill/>
          </a:ln>
        </p:spPr>
        <p:style>
          <a:lnRef idx="0"/>
          <a:fillRef idx="0"/>
          <a:effectRef idx="0"/>
          <a:fontRef idx="minor"/>
        </p:style>
      </p:sp>
      <p:graphicFrame>
        <p:nvGraphicFramePr>
          <p:cNvPr id="203" name="Google Shape;163;p39"/>
          <p:cNvGraphicFramePr/>
          <p:nvPr/>
        </p:nvGraphicFramePr>
        <p:xfrm>
          <a:off x="952560" y="1809720"/>
          <a:ext cx="7238160" cy="1728720"/>
        </p:xfrm>
        <a:graphic>
          <a:graphicData uri="http://schemas.openxmlformats.org/drawingml/2006/table">
            <a:tbl>
              <a:tblPr/>
              <a:tblGrid>
                <a:gridCol w="2003760"/>
                <a:gridCol w="5234760"/>
              </a:tblGrid>
              <a:tr h="382320">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Procesador</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Ryzen 3 2200g</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Placa madre</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spcBef>
                          <a:spcPts val="1199"/>
                        </a:spcBef>
                        <a:tabLst>
                          <a:tab algn="l" pos="0"/>
                        </a:tabLst>
                      </a:pPr>
                      <a:r>
                        <a:rPr b="0" lang="es" sz="1400" spc="-1" strike="noStrike">
                          <a:solidFill>
                            <a:srgbClr val="000000"/>
                          </a:solidFill>
                          <a:latin typeface="Open Sans"/>
                          <a:ea typeface="Open Sans"/>
                        </a:rPr>
                        <a:t> </a:t>
                      </a:r>
                      <a:r>
                        <a:rPr b="0" lang="es" sz="1400" spc="-1" strike="noStrike">
                          <a:solidFill>
                            <a:srgbClr val="000000"/>
                          </a:solidFill>
                          <a:latin typeface="Open Sans"/>
                          <a:ea typeface="Open Sans"/>
                        </a:rPr>
                        <a:t>Asus PRIME B560-PLUS ATX LGA1200 Motherboard</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582120">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Memoria ram</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spcBef>
                          <a:spcPts val="1199"/>
                        </a:spcBef>
                        <a:tabLst>
                          <a:tab algn="l" pos="0"/>
                        </a:tabLst>
                      </a:pPr>
                      <a:r>
                        <a:rPr b="0" lang="es" sz="1400" spc="-1" strike="noStrike">
                          <a:solidFill>
                            <a:srgbClr val="000000"/>
                          </a:solidFill>
                          <a:latin typeface="Open Sans"/>
                          <a:ea typeface="Open Sans"/>
                        </a:rPr>
                        <a:t> </a:t>
                      </a:r>
                      <a:r>
                        <a:rPr b="0" lang="es" sz="1400" spc="-1" strike="noStrike">
                          <a:solidFill>
                            <a:srgbClr val="000000"/>
                          </a:solidFill>
                          <a:latin typeface="Open Sans"/>
                          <a:ea typeface="Open Sans"/>
                        </a:rPr>
                        <a:t>Corsair Vengeance LPX 16 GB (2 x 8 GB) DDR4-3200 CL16 Memory</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Memoria secundaria</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spcBef>
                          <a:spcPts val="1199"/>
                        </a:spcBef>
                        <a:tabLst>
                          <a:tab algn="l" pos="0"/>
                        </a:tabLst>
                      </a:pPr>
                      <a:r>
                        <a:rPr b="0" lang="es" sz="1400" spc="-1" strike="noStrike">
                          <a:solidFill>
                            <a:srgbClr val="000000"/>
                          </a:solidFill>
                          <a:latin typeface="Open Sans"/>
                          <a:ea typeface="Open Sans"/>
                        </a:rPr>
                        <a:t> </a:t>
                      </a:r>
                      <a:r>
                        <a:rPr b="0" lang="es" sz="1400" spc="-1" strike="noStrike">
                          <a:solidFill>
                            <a:srgbClr val="000000"/>
                          </a:solidFill>
                          <a:latin typeface="Open Sans"/>
                          <a:ea typeface="Open Sans"/>
                        </a:rPr>
                        <a:t>Samsung 970 Evo Plus 1 TB M.2-2280 NVME Solid State Driv</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Google Shape;168;p40"/>
          <p:cNvSpPr/>
          <p:nvPr/>
        </p:nvSpPr>
        <p:spPr>
          <a:xfrm>
            <a:off x="627120" y="614520"/>
            <a:ext cx="767844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tabLst>
                <a:tab algn="l" pos="0"/>
              </a:tabLst>
            </a:pPr>
            <a:r>
              <a:rPr b="1" lang="es" sz="3000" spc="-1" strike="noStrike">
                <a:solidFill>
                  <a:srgbClr val="ec183f"/>
                </a:solidFill>
                <a:latin typeface="Rajdhani"/>
                <a:ea typeface="Rajdhani"/>
              </a:rPr>
              <a:t>Gama baja </a:t>
            </a:r>
            <a:endParaRPr b="0" lang="es-CO" sz="3000" spc="-1" strike="noStrike">
              <a:latin typeface="Arial"/>
            </a:endParaRPr>
          </a:p>
        </p:txBody>
      </p:sp>
      <p:sp>
        <p:nvSpPr>
          <p:cNvPr id="205" name="Google Shape;169;p40"/>
          <p:cNvSpPr/>
          <p:nvPr/>
        </p:nvSpPr>
        <p:spPr>
          <a:xfrm>
            <a:off x="806400" y="1534320"/>
            <a:ext cx="3614400" cy="3012840"/>
          </a:xfrm>
          <a:prstGeom prst="rect">
            <a:avLst/>
          </a:prstGeom>
          <a:noFill/>
          <a:ln w="0">
            <a:noFill/>
          </a:ln>
        </p:spPr>
        <p:style>
          <a:lnRef idx="0"/>
          <a:fillRef idx="0"/>
          <a:effectRef idx="0"/>
          <a:fontRef idx="minor"/>
        </p:style>
      </p:sp>
      <p:sp>
        <p:nvSpPr>
          <p:cNvPr id="206" name="Google Shape;170;p40"/>
          <p:cNvSpPr/>
          <p:nvPr/>
        </p:nvSpPr>
        <p:spPr>
          <a:xfrm>
            <a:off x="1020600" y="1759320"/>
            <a:ext cx="2994120" cy="2439000"/>
          </a:xfrm>
          <a:prstGeom prst="rect">
            <a:avLst/>
          </a:prstGeom>
          <a:noFill/>
          <a:ln w="0">
            <a:noFill/>
          </a:ln>
        </p:spPr>
        <p:style>
          <a:lnRef idx="0"/>
          <a:fillRef idx="0"/>
          <a:effectRef idx="0"/>
          <a:fontRef idx="minor"/>
        </p:style>
      </p:sp>
      <p:graphicFrame>
        <p:nvGraphicFramePr>
          <p:cNvPr id="207" name="Google Shape;171;p40"/>
          <p:cNvGraphicFramePr/>
          <p:nvPr/>
        </p:nvGraphicFramePr>
        <p:xfrm>
          <a:off x="952560" y="2114640"/>
          <a:ext cx="7238160" cy="1528920"/>
        </p:xfrm>
        <a:graphic>
          <a:graphicData uri="http://schemas.openxmlformats.org/drawingml/2006/table">
            <a:tbl>
              <a:tblPr/>
              <a:tblGrid>
                <a:gridCol w="1937880"/>
                <a:gridCol w="5300640"/>
              </a:tblGrid>
              <a:tr h="382320">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Procesador</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Noctua NH-U12S chromax.black 55 CFM CPU Cooler</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Placa madre</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Gigabyte GA-Z68A-D3H-B3 ATX LGA1155 Motherboard</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Memoria principal</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Team Elite 16 GB (2 x 8 GB) DDR3-1600 CL11 Memory</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Memoria secundaria</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Intel DC P3608 4 TB PCI-E Solid State Drive</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
        <p:nvSpPr>
          <p:cNvPr id="208" name="Google Shape;172;p40"/>
          <p:cNvSpPr/>
          <p:nvPr/>
        </p:nvSpPr>
        <p:spPr>
          <a:xfrm>
            <a:off x="627120" y="1534320"/>
            <a:ext cx="8069760" cy="274680"/>
          </a:xfrm>
          <a:prstGeom prst="rect">
            <a:avLst/>
          </a:prstGeom>
          <a:noFill/>
          <a:ln w="0">
            <a:noFill/>
          </a:ln>
        </p:spPr>
        <p:style>
          <a:lnRef idx="0"/>
          <a:fillRef idx="0"/>
          <a:effectRef idx="0"/>
          <a:fontRef idx="minor"/>
        </p:style>
        <p:txBody>
          <a:bodyPr lIns="90000" rIns="90000" tIns="45000" bIns="45000" anchor="t">
            <a:noAutofit/>
          </a:bodyPr>
          <a:p>
            <a:pPr>
              <a:lnSpc>
                <a:spcPct val="150000"/>
              </a:lnSpc>
              <a:tabLst>
                <a:tab algn="l" pos="0"/>
              </a:tabLst>
            </a:pPr>
            <a:r>
              <a:rPr b="0" lang="es" sz="1600" spc="-1" strike="noStrike">
                <a:solidFill>
                  <a:srgbClr val="434343"/>
                </a:solidFill>
                <a:latin typeface="Open Sans"/>
                <a:ea typeface="Open Sans"/>
              </a:rPr>
              <a:t>Esta computadora debe ser armada a libre criterio del estudiante.</a:t>
            </a:r>
            <a:endParaRPr b="0" lang="es-CO" sz="1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Google Shape;177;p41"/>
          <p:cNvSpPr/>
          <p:nvPr/>
        </p:nvSpPr>
        <p:spPr>
          <a:xfrm>
            <a:off x="627120" y="608040"/>
            <a:ext cx="767844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tabLst>
                <a:tab algn="l" pos="0"/>
              </a:tabLst>
            </a:pPr>
            <a:r>
              <a:rPr b="1" lang="es" sz="3000" spc="-1" strike="noStrike">
                <a:solidFill>
                  <a:srgbClr val="ec183f"/>
                </a:solidFill>
                <a:latin typeface="Rajdhani"/>
                <a:ea typeface="Rajdhani"/>
              </a:rPr>
              <a:t>Gama media</a:t>
            </a:r>
            <a:endParaRPr b="0" lang="es-CO" sz="3000" spc="-1" strike="noStrike">
              <a:latin typeface="Arial"/>
            </a:endParaRPr>
          </a:p>
        </p:txBody>
      </p:sp>
      <p:sp>
        <p:nvSpPr>
          <p:cNvPr id="210" name="Google Shape;178;p41"/>
          <p:cNvSpPr/>
          <p:nvPr/>
        </p:nvSpPr>
        <p:spPr>
          <a:xfrm>
            <a:off x="637200" y="1461960"/>
            <a:ext cx="3614400" cy="3012840"/>
          </a:xfrm>
          <a:prstGeom prst="rect">
            <a:avLst/>
          </a:prstGeom>
          <a:noFill/>
          <a:ln w="0">
            <a:noFill/>
          </a:ln>
        </p:spPr>
        <p:style>
          <a:lnRef idx="0"/>
          <a:fillRef idx="0"/>
          <a:effectRef idx="0"/>
          <a:fontRef idx="minor"/>
        </p:style>
        <p:txBody>
          <a:bodyPr lIns="90000" rIns="90000" tIns="45000" bIns="45000" anchor="t">
            <a:noAutofit/>
          </a:bodyPr>
          <a:p>
            <a:pPr>
              <a:lnSpc>
                <a:spcPct val="130000"/>
              </a:lnSpc>
              <a:tabLst>
                <a:tab algn="l" pos="0"/>
              </a:tabLst>
            </a:pPr>
            <a:r>
              <a:rPr b="0" lang="es" sz="1600" spc="-1" strike="noStrike">
                <a:solidFill>
                  <a:srgbClr val="434343"/>
                </a:solidFill>
                <a:latin typeface="Open Sans"/>
                <a:ea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b="0" lang="es-CO" sz="1600" spc="-1" strike="noStrike">
              <a:latin typeface="Arial"/>
            </a:endParaRPr>
          </a:p>
        </p:txBody>
      </p:sp>
      <p:pic>
        <p:nvPicPr>
          <p:cNvPr id="211" name="Google Shape;179;p41" descr=""/>
          <p:cNvPicPr/>
          <p:nvPr/>
        </p:nvPicPr>
        <p:blipFill>
          <a:blip r:embed="rId1"/>
          <a:stretch/>
        </p:blipFill>
        <p:spPr>
          <a:xfrm>
            <a:off x="4045680" y="1156680"/>
            <a:ext cx="5097600" cy="28670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Google Shape;184;p42"/>
          <p:cNvSpPr/>
          <p:nvPr/>
        </p:nvSpPr>
        <p:spPr>
          <a:xfrm>
            <a:off x="627120" y="608040"/>
            <a:ext cx="767844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tabLst>
                <a:tab algn="l" pos="0"/>
              </a:tabLst>
            </a:pPr>
            <a:r>
              <a:rPr b="1" lang="es" sz="3000" spc="-1" strike="noStrike">
                <a:solidFill>
                  <a:srgbClr val="ec183f"/>
                </a:solidFill>
                <a:latin typeface="Rajdhani"/>
                <a:ea typeface="Rajdhani"/>
              </a:rPr>
              <a:t>Gama media - Intel</a:t>
            </a:r>
            <a:endParaRPr b="0" lang="es-CO" sz="3000" spc="-1" strike="noStrike">
              <a:latin typeface="Arial"/>
            </a:endParaRPr>
          </a:p>
        </p:txBody>
      </p:sp>
      <p:sp>
        <p:nvSpPr>
          <p:cNvPr id="213" name="Google Shape;185;p42"/>
          <p:cNvSpPr/>
          <p:nvPr/>
        </p:nvSpPr>
        <p:spPr>
          <a:xfrm>
            <a:off x="806400" y="1534320"/>
            <a:ext cx="3614400" cy="486360"/>
          </a:xfrm>
          <a:prstGeom prst="rect">
            <a:avLst/>
          </a:prstGeom>
          <a:noFill/>
          <a:ln w="0">
            <a:noFill/>
          </a:ln>
        </p:spPr>
        <p:style>
          <a:lnRef idx="0"/>
          <a:fillRef idx="0"/>
          <a:effectRef idx="0"/>
          <a:fontRef idx="minor"/>
        </p:style>
      </p:sp>
      <p:sp>
        <p:nvSpPr>
          <p:cNvPr id="214" name="Google Shape;186;p42"/>
          <p:cNvSpPr/>
          <p:nvPr/>
        </p:nvSpPr>
        <p:spPr>
          <a:xfrm>
            <a:off x="1020600" y="1759320"/>
            <a:ext cx="2994120" cy="399600"/>
          </a:xfrm>
          <a:prstGeom prst="rect">
            <a:avLst/>
          </a:prstGeom>
          <a:noFill/>
          <a:ln w="0">
            <a:noFill/>
          </a:ln>
        </p:spPr>
        <p:style>
          <a:lnRef idx="0"/>
          <a:fillRef idx="0"/>
          <a:effectRef idx="0"/>
          <a:fontRef idx="minor"/>
        </p:style>
      </p:sp>
      <p:graphicFrame>
        <p:nvGraphicFramePr>
          <p:cNvPr id="215" name="Google Shape;187;p42"/>
          <p:cNvGraphicFramePr/>
          <p:nvPr/>
        </p:nvGraphicFramePr>
        <p:xfrm>
          <a:off x="952560" y="1809720"/>
          <a:ext cx="7238160" cy="2510640"/>
        </p:xfrm>
        <a:graphic>
          <a:graphicData uri="http://schemas.openxmlformats.org/drawingml/2006/table">
            <a:tbl>
              <a:tblPr/>
              <a:tblGrid>
                <a:gridCol w="2050920"/>
                <a:gridCol w="5187600"/>
              </a:tblGrid>
              <a:tr h="382320">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Procesador</a:t>
                      </a:r>
                      <a:endParaRPr b="0" lang="es-CO" sz="1400" spc="-1" strike="noStrike">
                        <a:solidFill>
                          <a:srgbClr val="000000"/>
                        </a:solidFill>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tabLst>
                          <a:tab algn="l" pos="0"/>
                        </a:tabLst>
                      </a:pPr>
                      <a:r>
                        <a:rPr b="1" lang="es" sz="1100" spc="-1" strike="noStrike">
                          <a:solidFill>
                            <a:srgbClr val="000000"/>
                          </a:solidFill>
                          <a:highlight>
                            <a:srgbClr val="f4f4f3"/>
                          </a:highlight>
                          <a:latin typeface="Arial"/>
                          <a:ea typeface="Arial"/>
                          <a:hlinkClick r:id="rId1"/>
                        </a:rPr>
                        <a:t>AMD Ryzen 5 3600 3.6 GHz 6-Core Processor</a:t>
                      </a:r>
                      <a:endParaRPr b="0" lang="es-CO" sz="1100" spc="-1" strike="noStrike">
                        <a:solidFill>
                          <a:srgbClr val="000000"/>
                        </a:solidFill>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582120">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Placa madre</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Corsair Vengeance RGB Pro 32 GB (2 x 16 GB) DDR4-3600 CL18 Memory</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582120">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Memoria principal</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Corsair Vengeance RGB Pro 32 GB (2 x 16 GB) DDR4-3600 CL18 Memory</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582120">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Memoria secundaria</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Seagate Barracuda Compute 4 TB 3.5" 5400RPM Internal Hard Drive</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GPU</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GeForce GT 1030 2GD4 LP OC</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bl>
          </a:graphicData>
        </a:graphic>
      </p:graphicFrame>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Google Shape;192;p43"/>
          <p:cNvSpPr/>
          <p:nvPr/>
        </p:nvSpPr>
        <p:spPr>
          <a:xfrm>
            <a:off x="617400" y="608040"/>
            <a:ext cx="767844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tabLst>
                <a:tab algn="l" pos="0"/>
              </a:tabLst>
            </a:pPr>
            <a:r>
              <a:rPr b="1" lang="es" sz="3000" spc="-1" strike="noStrike">
                <a:solidFill>
                  <a:srgbClr val="ec183f"/>
                </a:solidFill>
                <a:latin typeface="Rajdhani"/>
                <a:ea typeface="Rajdhani"/>
              </a:rPr>
              <a:t>Gama media - AMD</a:t>
            </a:r>
            <a:endParaRPr b="0" lang="es-CO" sz="3000" spc="-1" strike="noStrike">
              <a:latin typeface="Arial"/>
            </a:endParaRPr>
          </a:p>
        </p:txBody>
      </p:sp>
      <p:sp>
        <p:nvSpPr>
          <p:cNvPr id="217" name="Google Shape;193;p43"/>
          <p:cNvSpPr/>
          <p:nvPr/>
        </p:nvSpPr>
        <p:spPr>
          <a:xfrm>
            <a:off x="806400" y="1534320"/>
            <a:ext cx="3614400" cy="3012840"/>
          </a:xfrm>
          <a:prstGeom prst="rect">
            <a:avLst/>
          </a:prstGeom>
          <a:noFill/>
          <a:ln w="0">
            <a:noFill/>
          </a:ln>
        </p:spPr>
        <p:style>
          <a:lnRef idx="0"/>
          <a:fillRef idx="0"/>
          <a:effectRef idx="0"/>
          <a:fontRef idx="minor"/>
        </p:style>
      </p:sp>
      <p:sp>
        <p:nvSpPr>
          <p:cNvPr id="218" name="Google Shape;194;p43"/>
          <p:cNvSpPr/>
          <p:nvPr/>
        </p:nvSpPr>
        <p:spPr>
          <a:xfrm>
            <a:off x="1020600" y="1759320"/>
            <a:ext cx="2994120" cy="399600"/>
          </a:xfrm>
          <a:prstGeom prst="rect">
            <a:avLst/>
          </a:prstGeom>
          <a:noFill/>
          <a:ln w="0">
            <a:noFill/>
          </a:ln>
        </p:spPr>
        <p:style>
          <a:lnRef idx="0"/>
          <a:fillRef idx="0"/>
          <a:effectRef idx="0"/>
          <a:fontRef idx="minor"/>
        </p:style>
      </p:sp>
      <p:graphicFrame>
        <p:nvGraphicFramePr>
          <p:cNvPr id="219" name="Google Shape;195;p43"/>
          <p:cNvGraphicFramePr/>
          <p:nvPr/>
        </p:nvGraphicFramePr>
        <p:xfrm>
          <a:off x="952560" y="1809720"/>
          <a:ext cx="7238520" cy="1911240"/>
        </p:xfrm>
        <a:graphic>
          <a:graphicData uri="http://schemas.openxmlformats.org/drawingml/2006/table">
            <a:tbl>
              <a:tblPr/>
              <a:tblGrid>
                <a:gridCol w="1891080"/>
                <a:gridCol w="5347800"/>
              </a:tblGrid>
              <a:tr h="382320">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Procesador</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spcBef>
                          <a:spcPts val="1199"/>
                        </a:spcBef>
                        <a:tabLst>
                          <a:tab algn="l" pos="0"/>
                        </a:tabLst>
                      </a:pPr>
                      <a:r>
                        <a:rPr b="0" lang="es" sz="1400" spc="-1" strike="noStrike">
                          <a:solidFill>
                            <a:srgbClr val="000000"/>
                          </a:solidFill>
                          <a:latin typeface="Open Sans"/>
                          <a:ea typeface="Open Sans"/>
                        </a:rPr>
                        <a:t> </a:t>
                      </a:r>
                      <a:r>
                        <a:rPr b="0" lang="es" sz="1400" spc="-1" strike="noStrike">
                          <a:solidFill>
                            <a:srgbClr val="000000"/>
                          </a:solidFill>
                          <a:latin typeface="Open Sans"/>
                          <a:ea typeface="Open Sans"/>
                        </a:rPr>
                        <a:t>AMD Ryzen 5 1600X 3.6 GHz 6-Core Processor</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Placa madre</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 </a:t>
                      </a:r>
                      <a:r>
                        <a:rPr b="0" lang="es" sz="1400" spc="-1" strike="noStrike">
                          <a:solidFill>
                            <a:srgbClr val="000000"/>
                          </a:solidFill>
                          <a:latin typeface="Open Sans"/>
                          <a:ea typeface="Open Sans"/>
                        </a:rPr>
                        <a:t>A320M Asrock</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Memoria principal</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Crucial Ballistix 32 GB (2 x 16 GB) DDR4-3200 CL16 Memory</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Memoria secundaria</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Samsung 980 Pro 1 TB M.2-2280 NVME Solid State Drive</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GPU</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MSI Radeon RX 5500 XT 8 GB GAMING X Video Card</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bl>
          </a:graphicData>
        </a:graphic>
      </p:graphicFrame>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Google Shape;200;p44"/>
          <p:cNvSpPr/>
          <p:nvPr/>
        </p:nvSpPr>
        <p:spPr>
          <a:xfrm>
            <a:off x="636480" y="608040"/>
            <a:ext cx="767844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tabLst>
                <a:tab algn="l" pos="0"/>
              </a:tabLst>
            </a:pPr>
            <a:r>
              <a:rPr b="1" lang="es" sz="3000" spc="-1" strike="noStrike">
                <a:solidFill>
                  <a:srgbClr val="ec183f"/>
                </a:solidFill>
                <a:latin typeface="Rajdhani"/>
                <a:ea typeface="Rajdhani"/>
              </a:rPr>
              <a:t>Gama media </a:t>
            </a:r>
            <a:endParaRPr b="0" lang="es-CO" sz="3000" spc="-1" strike="noStrike">
              <a:latin typeface="Arial"/>
            </a:endParaRPr>
          </a:p>
        </p:txBody>
      </p:sp>
      <p:sp>
        <p:nvSpPr>
          <p:cNvPr id="221" name="Google Shape;201;p44"/>
          <p:cNvSpPr/>
          <p:nvPr/>
        </p:nvSpPr>
        <p:spPr>
          <a:xfrm>
            <a:off x="1020600" y="1759320"/>
            <a:ext cx="2994120" cy="399600"/>
          </a:xfrm>
          <a:prstGeom prst="rect">
            <a:avLst/>
          </a:prstGeom>
          <a:noFill/>
          <a:ln w="0">
            <a:noFill/>
          </a:ln>
        </p:spPr>
        <p:style>
          <a:lnRef idx="0"/>
          <a:fillRef idx="0"/>
          <a:effectRef idx="0"/>
          <a:fontRef idx="minor"/>
        </p:style>
      </p:sp>
      <p:graphicFrame>
        <p:nvGraphicFramePr>
          <p:cNvPr id="222" name="Google Shape;202;p44"/>
          <p:cNvGraphicFramePr/>
          <p:nvPr/>
        </p:nvGraphicFramePr>
        <p:xfrm>
          <a:off x="952560" y="2114640"/>
          <a:ext cx="7238160" cy="2310840"/>
        </p:xfrm>
        <a:graphic>
          <a:graphicData uri="http://schemas.openxmlformats.org/drawingml/2006/table">
            <a:tbl>
              <a:tblPr/>
              <a:tblGrid>
                <a:gridCol w="1900440"/>
                <a:gridCol w="5338080"/>
              </a:tblGrid>
              <a:tr h="382320">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Procesador</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tabLst>
                          <a:tab algn="l" pos="0"/>
                        </a:tabLst>
                      </a:pPr>
                      <a:r>
                        <a:rPr b="0" lang="es" sz="1400" spc="-1" strike="noStrike">
                          <a:solidFill>
                            <a:srgbClr val="000000"/>
                          </a:solidFill>
                          <a:latin typeface="Arial"/>
                          <a:ea typeface="Arial"/>
                        </a:rPr>
                        <a:t>Intel Core i9-11900K 3.5 GHz 8-Core Processor</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Placa madre</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anchor="t">
                      <a:noAutofit/>
                    </a:bodyPr>
                    <a:p>
                      <a:pPr>
                        <a:lnSpc>
                          <a:spcPct val="100000"/>
                        </a:lnSpc>
                        <a:tabLst>
                          <a:tab algn="l" pos="0"/>
                        </a:tabLst>
                      </a:pPr>
                      <a:r>
                        <a:rPr b="0" lang="es" sz="1400" spc="-1" strike="noStrike">
                          <a:solidFill>
                            <a:srgbClr val="000000"/>
                          </a:solidFill>
                          <a:latin typeface="Arial"/>
                          <a:ea typeface="Arial"/>
                        </a:rPr>
                        <a:t>ASRock B560M Pro4 Micro ATX LGA1200 Motherboard</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582120">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Memoria principal</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tabLst>
                          <a:tab algn="l" pos="0"/>
                        </a:tabLst>
                      </a:pPr>
                      <a:r>
                        <a:rPr b="0" lang="es" sz="1400" spc="-1" strike="noStrike">
                          <a:solidFill>
                            <a:srgbClr val="000000"/>
                          </a:solidFill>
                          <a:latin typeface="Arial"/>
                          <a:ea typeface="Arial"/>
                        </a:rPr>
                        <a:t>Corsair Vengeance LPX 16 GB (2 x 8 GB) DDR4-3200 CL16 Memory</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582120">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Memoria secundaria</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anchor="t">
                      <a:noAutofit/>
                    </a:bodyPr>
                    <a:p>
                      <a:pPr>
                        <a:lnSpc>
                          <a:spcPct val="100000"/>
                        </a:lnSpc>
                        <a:tabLst>
                          <a:tab algn="l" pos="0"/>
                        </a:tabLst>
                      </a:pPr>
                      <a:r>
                        <a:rPr b="0" lang="es" sz="1400" spc="-1" strike="noStrike">
                          <a:solidFill>
                            <a:srgbClr val="000000"/>
                          </a:solidFill>
                          <a:latin typeface="Arial"/>
                          <a:ea typeface="Arial"/>
                        </a:rPr>
                        <a:t>Seagate FireCuda 2 TB 2.5" 5400RPM Hybrid Internal Hard Drive</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82320">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GPU</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tabLst>
                          <a:tab algn="l" pos="0"/>
                        </a:tabLst>
                      </a:pPr>
                      <a:r>
                        <a:rPr b="0" lang="es" sz="1400" spc="-1" strike="noStrike">
                          <a:solidFill>
                            <a:srgbClr val="000000"/>
                          </a:solidFill>
                          <a:latin typeface="Arial"/>
                          <a:ea typeface="Arial"/>
                        </a:rPr>
                        <a:t>NVIDIA GeForce RTX 3080 10 GB Founders Edition Video Card</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bl>
          </a:graphicData>
        </a:graphic>
      </p:graphicFrame>
      <p:sp>
        <p:nvSpPr>
          <p:cNvPr id="223" name="Google Shape;203;p44"/>
          <p:cNvSpPr/>
          <p:nvPr/>
        </p:nvSpPr>
        <p:spPr>
          <a:xfrm>
            <a:off x="636480" y="1534320"/>
            <a:ext cx="8069760" cy="274680"/>
          </a:xfrm>
          <a:prstGeom prst="rect">
            <a:avLst/>
          </a:prstGeom>
          <a:noFill/>
          <a:ln w="0">
            <a:noFill/>
          </a:ln>
        </p:spPr>
        <p:style>
          <a:lnRef idx="0"/>
          <a:fillRef idx="0"/>
          <a:effectRef idx="0"/>
          <a:fontRef idx="minor"/>
        </p:style>
        <p:txBody>
          <a:bodyPr lIns="90000" rIns="90000" tIns="45000" bIns="45000" anchor="t">
            <a:noAutofit/>
          </a:bodyPr>
          <a:p>
            <a:pPr>
              <a:lnSpc>
                <a:spcPct val="150000"/>
              </a:lnSpc>
              <a:tabLst>
                <a:tab algn="l" pos="0"/>
              </a:tabLst>
            </a:pPr>
            <a:r>
              <a:rPr b="0" lang="es" sz="1600" spc="-1" strike="noStrike">
                <a:solidFill>
                  <a:srgbClr val="434343"/>
                </a:solidFill>
                <a:latin typeface="Open Sans"/>
                <a:ea typeface="Open Sans"/>
              </a:rPr>
              <a:t>Esta computadora debe ser armada a libre criterio del estudiante.</a:t>
            </a:r>
            <a:endParaRPr b="0" lang="es-CO" sz="1600" spc="-1" strike="noStrike">
              <a:latin typeface="Arial"/>
            </a:endParaRPr>
          </a:p>
          <a:p>
            <a:pPr>
              <a:lnSpc>
                <a:spcPct val="150000"/>
              </a:lnSpc>
              <a:tabLst>
                <a:tab algn="l" pos="0"/>
              </a:tabLst>
            </a:pPr>
            <a:endParaRPr b="0" lang="es-CO" sz="1600" spc="-1" strike="noStrike">
              <a:latin typeface="Arial"/>
            </a:endParaRPr>
          </a:p>
        </p:txBody>
      </p:sp>
      <p:graphicFrame>
        <p:nvGraphicFramePr>
          <p:cNvPr id="224" name="Google Shape;204;p44"/>
          <p:cNvGraphicFramePr/>
          <p:nvPr/>
        </p:nvGraphicFramePr>
        <p:xfrm>
          <a:off x="152280" y="152280"/>
          <a:ext cx="9143640" cy="456840"/>
        </p:xfrm>
        <a:graphic>
          <a:graphicData uri="http://schemas.openxmlformats.org/drawingml/2006/table">
            <a:tbl>
              <a:tblPr/>
              <a:tblGrid>
                <a:gridCol w="9144000"/>
              </a:tblGrid>
              <a:tr h="457200">
                <a:tc>
                  <a:txBody>
                    <a:bodyPr lIns="91080" rIns="91080" anchor="ctr">
                      <a:noAutofit/>
                    </a:bodyPr>
                    <a:p>
                      <a:pPr>
                        <a:lnSpc>
                          <a:spcPct val="112000"/>
                        </a:lnSpc>
                        <a:tabLst>
                          <a:tab algn="l" pos="0"/>
                        </a:tabLst>
                      </a:pPr>
                      <a:r>
                        <a:rPr b="1" lang="es" sz="1200" spc="-1" strike="noStrike" u="sng">
                          <a:solidFill>
                            <a:srgbClr val="0097a7"/>
                          </a:solidFill>
                          <a:highlight>
                            <a:srgbClr val="f4f4f3"/>
                          </a:highlight>
                          <a:uFillTx/>
                          <a:latin typeface="Arial"/>
                          <a:ea typeface="Arial"/>
                          <a:hlinkClick r:id="rId1"/>
                        </a:rPr>
                        <a:t>ASRock B560M Pro4 Micro ATX LGA1200 Motherboard</a:t>
                      </a:r>
                      <a:endParaRPr b="0" lang="es-CO" sz="1200" spc="-1" strike="noStrike">
                        <a:latin typeface="Arial"/>
                      </a:endParaRPr>
                    </a:p>
                  </a:txBody>
                  <a:tcPr anchor="ctr" marL="91080" marR="91080">
                    <a:noFill/>
                  </a:tcPr>
                </a:tc>
              </a:tr>
            </a:tbl>
          </a:graphicData>
        </a:graphic>
      </p:graphicFrame>
      <p:sp>
        <p:nvSpPr>
          <p:cNvPr id="225" name="Google Shape;205;p44"/>
          <p:cNvSpPr/>
          <p:nvPr/>
        </p:nvSpPr>
        <p:spPr>
          <a:xfrm>
            <a:off x="304920" y="304920"/>
            <a:ext cx="2999160" cy="2999160"/>
          </a:xfrm>
          <a:prstGeom prst="rect">
            <a:avLst/>
          </a:prstGeom>
          <a:noFill/>
          <a:ln w="0">
            <a:noFill/>
          </a:ln>
        </p:spPr>
        <p:style>
          <a:lnRef idx="0"/>
          <a:fillRef idx="0"/>
          <a:effectRef idx="0"/>
          <a:fontRef idx="minor"/>
        </p:style>
      </p:sp>
      <p:graphicFrame>
        <p:nvGraphicFramePr>
          <p:cNvPr id="226" name="Google Shape;206;p44"/>
          <p:cNvGraphicFramePr/>
          <p:nvPr/>
        </p:nvGraphicFramePr>
        <p:xfrm>
          <a:off x="304920" y="304920"/>
          <a:ext cx="9143640" cy="456840"/>
        </p:xfrm>
        <a:graphic>
          <a:graphicData uri="http://schemas.openxmlformats.org/drawingml/2006/table">
            <a:tbl>
              <a:tblPr/>
              <a:tblGrid>
                <a:gridCol w="9144000"/>
              </a:tblGrid>
              <a:tr h="457200">
                <a:tc>
                  <a:txBody>
                    <a:bodyPr lIns="91080" rIns="91080" anchor="ctr">
                      <a:noAutofit/>
                    </a:bodyPr>
                    <a:p>
                      <a:pPr>
                        <a:lnSpc>
                          <a:spcPct val="112000"/>
                        </a:lnSpc>
                        <a:tabLst>
                          <a:tab algn="l" pos="0"/>
                        </a:tabLst>
                      </a:pPr>
                      <a:r>
                        <a:rPr b="1" lang="es" sz="1200" spc="-1" strike="noStrike" u="sng">
                          <a:solidFill>
                            <a:srgbClr val="0097a7"/>
                          </a:solidFill>
                          <a:highlight>
                            <a:srgbClr val="f4f4f3"/>
                          </a:highlight>
                          <a:uFillTx/>
                          <a:latin typeface="Arial"/>
                          <a:ea typeface="Arial"/>
                          <a:hlinkClick r:id="rId2"/>
                        </a:rPr>
                        <a:t>ASRock B560M Pro4 Micro ATX LGA1200 Motherboard</a:t>
                      </a:r>
                      <a:endParaRPr b="0" lang="es-CO" sz="1200" spc="-1" strike="noStrike">
                        <a:latin typeface="Arial"/>
                      </a:endParaRPr>
                    </a:p>
                  </a:txBody>
                  <a:tcPr anchor="ctr" marL="91080" marR="91080">
                    <a:noFill/>
                  </a:tcPr>
                </a:tc>
              </a:tr>
            </a:tbl>
          </a:graphicData>
        </a:graphic>
      </p:graphicFrame>
      <p:graphicFrame>
        <p:nvGraphicFramePr>
          <p:cNvPr id="227" name="Google Shape;207;p44"/>
          <p:cNvGraphicFramePr/>
          <p:nvPr/>
        </p:nvGraphicFramePr>
        <p:xfrm>
          <a:off x="152280" y="152280"/>
          <a:ext cx="9143640" cy="456840"/>
        </p:xfrm>
        <a:graphic>
          <a:graphicData uri="http://schemas.openxmlformats.org/drawingml/2006/table">
            <a:tbl>
              <a:tblPr/>
              <a:tblGrid>
                <a:gridCol w="9144000"/>
              </a:tblGrid>
              <a:tr h="457200">
                <a:tc>
                  <a:txBody>
                    <a:bodyPr lIns="91080" rIns="91080" anchor="ctr">
                      <a:noAutofit/>
                    </a:bodyPr>
                    <a:p>
                      <a:pPr>
                        <a:lnSpc>
                          <a:spcPct val="112000"/>
                        </a:lnSpc>
                        <a:tabLst>
                          <a:tab algn="l" pos="0"/>
                        </a:tabLst>
                      </a:pPr>
                      <a:r>
                        <a:rPr b="1" lang="es" sz="1200" spc="-1" strike="noStrike" u="sng">
                          <a:solidFill>
                            <a:srgbClr val="0097a7"/>
                          </a:solidFill>
                          <a:highlight>
                            <a:srgbClr val="f4f4f3"/>
                          </a:highlight>
                          <a:uFillTx/>
                          <a:latin typeface="Arial"/>
                          <a:ea typeface="Arial"/>
                          <a:hlinkClick r:id="rId3"/>
                        </a:rPr>
                        <a:t>Intel Core i9-11900K 3.5 GHz 8-Core Processor</a:t>
                      </a:r>
                      <a:endParaRPr b="0" lang="es-CO" sz="1200" spc="-1" strike="noStrike">
                        <a:latin typeface="Arial"/>
                      </a:endParaRPr>
                    </a:p>
                  </a:txBody>
                  <a:tcPr anchor="ctr" marL="91080" marR="91080">
                    <a:noFill/>
                  </a:tcPr>
                </a:tc>
              </a:tr>
            </a:tbl>
          </a:graphicData>
        </a:graphic>
      </p:graphicFrame>
      <p:sp>
        <p:nvSpPr>
          <p:cNvPr id="228" name="Google Shape;208;p44"/>
          <p:cNvSpPr/>
          <p:nvPr/>
        </p:nvSpPr>
        <p:spPr>
          <a:xfrm>
            <a:off x="304920" y="304920"/>
            <a:ext cx="2999160" cy="2999160"/>
          </a:xfrm>
          <a:prstGeom prst="rect">
            <a:avLst/>
          </a:prstGeom>
          <a:noFill/>
          <a:ln w="0">
            <a:noFill/>
          </a:ln>
        </p:spPr>
        <p:style>
          <a:lnRef idx="0"/>
          <a:fillRef idx="0"/>
          <a:effectRef idx="0"/>
          <a:fontRef idx="minor"/>
        </p:style>
      </p:sp>
      <p:graphicFrame>
        <p:nvGraphicFramePr>
          <p:cNvPr id="229" name="Google Shape;209;p44"/>
          <p:cNvGraphicFramePr/>
          <p:nvPr/>
        </p:nvGraphicFramePr>
        <p:xfrm>
          <a:off x="152280" y="152280"/>
          <a:ext cx="9143640" cy="456840"/>
        </p:xfrm>
        <a:graphic>
          <a:graphicData uri="http://schemas.openxmlformats.org/drawingml/2006/table">
            <a:tbl>
              <a:tblPr/>
              <a:tblGrid>
                <a:gridCol w="9144000"/>
              </a:tblGrid>
              <a:tr h="457200">
                <a:tc>
                  <a:txBody>
                    <a:bodyPr lIns="91080" rIns="91080" anchor="ctr">
                      <a:noAutofit/>
                    </a:bodyPr>
                    <a:p>
                      <a:pPr>
                        <a:lnSpc>
                          <a:spcPct val="112000"/>
                        </a:lnSpc>
                        <a:tabLst>
                          <a:tab algn="l" pos="0"/>
                        </a:tabLst>
                      </a:pPr>
                      <a:r>
                        <a:rPr b="1" lang="es" sz="1200" spc="-1" strike="noStrike" u="sng">
                          <a:solidFill>
                            <a:srgbClr val="0097a7"/>
                          </a:solidFill>
                          <a:highlight>
                            <a:srgbClr val="f4f4f3"/>
                          </a:highlight>
                          <a:uFillTx/>
                          <a:latin typeface="Arial"/>
                          <a:ea typeface="Arial"/>
                          <a:hlinkClick r:id="rId4"/>
                        </a:rPr>
                        <a:t>Corsair Vengeance LPX 16 GB (2 x 8 GB) DDR4-3200 CL16 Memory</a:t>
                      </a:r>
                      <a:endParaRPr b="0" lang="es-CO" sz="1200" spc="-1" strike="noStrike">
                        <a:latin typeface="Arial"/>
                      </a:endParaRPr>
                    </a:p>
                  </a:txBody>
                  <a:tcPr anchor="ctr" marL="91080" marR="91080">
                    <a:noFill/>
                  </a:tcPr>
                </a:tc>
              </a:tr>
            </a:tbl>
          </a:graphicData>
        </a:graphic>
      </p:graphicFrame>
      <p:sp>
        <p:nvSpPr>
          <p:cNvPr id="230" name="Google Shape;210;p44"/>
          <p:cNvSpPr/>
          <p:nvPr/>
        </p:nvSpPr>
        <p:spPr>
          <a:xfrm>
            <a:off x="304920" y="304920"/>
            <a:ext cx="2999160" cy="299916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Google Shape;215;p45"/>
          <p:cNvSpPr/>
          <p:nvPr/>
        </p:nvSpPr>
        <p:spPr>
          <a:xfrm>
            <a:off x="627120" y="608040"/>
            <a:ext cx="767844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tabLst>
                <a:tab algn="l" pos="0"/>
              </a:tabLst>
            </a:pPr>
            <a:r>
              <a:rPr b="1" lang="es" sz="3000" spc="-1" strike="noStrike">
                <a:solidFill>
                  <a:srgbClr val="ec183f"/>
                </a:solidFill>
                <a:latin typeface="Rajdhani"/>
                <a:ea typeface="Rajdhani"/>
              </a:rPr>
              <a:t>Gama alta</a:t>
            </a:r>
            <a:endParaRPr b="0" lang="es-CO" sz="3000" spc="-1" strike="noStrike">
              <a:latin typeface="Arial"/>
            </a:endParaRPr>
          </a:p>
        </p:txBody>
      </p:sp>
      <p:sp>
        <p:nvSpPr>
          <p:cNvPr id="232" name="Google Shape;216;p45"/>
          <p:cNvSpPr/>
          <p:nvPr/>
        </p:nvSpPr>
        <p:spPr>
          <a:xfrm>
            <a:off x="637200" y="1461960"/>
            <a:ext cx="3614400" cy="3012840"/>
          </a:xfrm>
          <a:prstGeom prst="rect">
            <a:avLst/>
          </a:prstGeom>
          <a:noFill/>
          <a:ln w="0">
            <a:noFill/>
          </a:ln>
        </p:spPr>
        <p:style>
          <a:lnRef idx="0"/>
          <a:fillRef idx="0"/>
          <a:effectRef idx="0"/>
          <a:fontRef idx="minor"/>
        </p:style>
        <p:txBody>
          <a:bodyPr lIns="90000" rIns="90000" tIns="45000" bIns="45000" anchor="t">
            <a:noAutofit/>
          </a:bodyPr>
          <a:p>
            <a:pPr>
              <a:lnSpc>
                <a:spcPct val="130000"/>
              </a:lnSpc>
              <a:tabLst>
                <a:tab algn="l" pos="0"/>
              </a:tabLst>
            </a:pPr>
            <a:r>
              <a:rPr b="0" lang="es" sz="1600" spc="-1" strike="noStrike">
                <a:solidFill>
                  <a:srgbClr val="434343"/>
                </a:solidFill>
                <a:latin typeface="Open Sans"/>
                <a:ea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b="0" lang="es-CO" sz="1600" spc="-1" strike="noStrike">
              <a:latin typeface="Arial"/>
            </a:endParaRPr>
          </a:p>
        </p:txBody>
      </p:sp>
      <p:pic>
        <p:nvPicPr>
          <p:cNvPr id="233" name="Google Shape;217;p45" descr=""/>
          <p:cNvPicPr/>
          <p:nvPr/>
        </p:nvPicPr>
        <p:blipFill>
          <a:blip r:embed="rId1"/>
          <a:stretch/>
        </p:blipFill>
        <p:spPr>
          <a:xfrm>
            <a:off x="3786480" y="1152000"/>
            <a:ext cx="5356800" cy="301284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Google Shape;222;p46"/>
          <p:cNvSpPr/>
          <p:nvPr/>
        </p:nvSpPr>
        <p:spPr>
          <a:xfrm>
            <a:off x="636480" y="608040"/>
            <a:ext cx="767844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tabLst>
                <a:tab algn="l" pos="0"/>
              </a:tabLst>
            </a:pPr>
            <a:r>
              <a:rPr b="1" lang="es" sz="3000" spc="-1" strike="noStrike">
                <a:solidFill>
                  <a:srgbClr val="ec183f"/>
                </a:solidFill>
                <a:latin typeface="Rajdhani"/>
                <a:ea typeface="Rajdhani"/>
              </a:rPr>
              <a:t>Gama alta - Intel</a:t>
            </a:r>
            <a:endParaRPr b="0" lang="es-CO" sz="3000" spc="-1" strike="noStrike">
              <a:latin typeface="Arial"/>
            </a:endParaRPr>
          </a:p>
        </p:txBody>
      </p:sp>
      <p:sp>
        <p:nvSpPr>
          <p:cNvPr id="235" name="Google Shape;223;p46"/>
          <p:cNvSpPr/>
          <p:nvPr/>
        </p:nvSpPr>
        <p:spPr>
          <a:xfrm>
            <a:off x="806400" y="1534320"/>
            <a:ext cx="3614400" cy="3012840"/>
          </a:xfrm>
          <a:prstGeom prst="rect">
            <a:avLst/>
          </a:prstGeom>
          <a:noFill/>
          <a:ln w="0">
            <a:noFill/>
          </a:ln>
        </p:spPr>
        <p:style>
          <a:lnRef idx="0"/>
          <a:fillRef idx="0"/>
          <a:effectRef idx="0"/>
          <a:fontRef idx="minor"/>
        </p:style>
      </p:sp>
      <p:sp>
        <p:nvSpPr>
          <p:cNvPr id="236" name="Google Shape;224;p46"/>
          <p:cNvSpPr/>
          <p:nvPr/>
        </p:nvSpPr>
        <p:spPr>
          <a:xfrm>
            <a:off x="1020600" y="1759320"/>
            <a:ext cx="2994120" cy="399600"/>
          </a:xfrm>
          <a:prstGeom prst="rect">
            <a:avLst/>
          </a:prstGeom>
          <a:noFill/>
          <a:ln w="0">
            <a:noFill/>
          </a:ln>
        </p:spPr>
        <p:style>
          <a:lnRef idx="0"/>
          <a:fillRef idx="0"/>
          <a:effectRef idx="0"/>
          <a:fontRef idx="minor"/>
        </p:style>
      </p:sp>
      <p:graphicFrame>
        <p:nvGraphicFramePr>
          <p:cNvPr id="237" name="Google Shape;225;p46"/>
          <p:cNvGraphicFramePr/>
          <p:nvPr/>
        </p:nvGraphicFramePr>
        <p:xfrm>
          <a:off x="952560" y="1809720"/>
          <a:ext cx="7238520" cy="2510640"/>
        </p:xfrm>
        <a:graphic>
          <a:graphicData uri="http://schemas.openxmlformats.org/drawingml/2006/table">
            <a:tbl>
              <a:tblPr/>
              <a:tblGrid>
                <a:gridCol w="2050920"/>
                <a:gridCol w="5187960"/>
              </a:tblGrid>
              <a:tr h="382320">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Procesador</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Core i7-10700</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582120">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Placa Madre</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Asus ROG STRIX Z590-E GAMING WIFI ATX LGA1200 Motherboard</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82320">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Memoria principal</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Crucial Ballistix 16 GB (2 x 8 GB) DDR4-3600 CL16 Memory</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582120">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Memoria secundaria</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Angelbird ED381 7.68 TB 2.5" Solid State Drive</a:t>
                      </a:r>
                      <a:endParaRPr b="0" lang="es-CO" sz="1400" spc="-1" strike="noStrike">
                        <a:latin typeface="Arial"/>
                      </a:endParaRPr>
                    </a:p>
                    <a:p>
                      <a:pPr>
                        <a:lnSpc>
                          <a:spcPct val="100000"/>
                        </a:lnSpc>
                        <a:tabLst>
                          <a:tab algn="l" pos="0"/>
                        </a:tabLst>
                      </a:pPr>
                      <a:r>
                        <a:rPr b="0" lang="es" sz="1400" spc="-1" strike="noStrike">
                          <a:solidFill>
                            <a:srgbClr val="000000"/>
                          </a:solidFill>
                          <a:latin typeface="Open Sans"/>
                          <a:ea typeface="Open Sans"/>
                        </a:rPr>
                        <a:t>GPU</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582120">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GPU</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EVGA GeForce RTX 3090 24 GB FTW3 ULTRA GAMING Video Card</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bl>
          </a:graphicData>
        </a:graphic>
      </p:graphicFrame>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Google Shape;230;p47"/>
          <p:cNvSpPr/>
          <p:nvPr/>
        </p:nvSpPr>
        <p:spPr>
          <a:xfrm>
            <a:off x="636480" y="608040"/>
            <a:ext cx="767844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tabLst>
                <a:tab algn="l" pos="0"/>
              </a:tabLst>
            </a:pPr>
            <a:r>
              <a:rPr b="1" lang="es" sz="3000" spc="-1" strike="noStrike">
                <a:solidFill>
                  <a:srgbClr val="ec183f"/>
                </a:solidFill>
                <a:latin typeface="Rajdhani"/>
                <a:ea typeface="Rajdhani"/>
              </a:rPr>
              <a:t>Gama alta - AMD</a:t>
            </a:r>
            <a:endParaRPr b="0" lang="es-CO" sz="3000" spc="-1" strike="noStrike">
              <a:latin typeface="Arial"/>
            </a:endParaRPr>
          </a:p>
        </p:txBody>
      </p:sp>
      <p:sp>
        <p:nvSpPr>
          <p:cNvPr id="239" name="Google Shape;231;p47"/>
          <p:cNvSpPr/>
          <p:nvPr/>
        </p:nvSpPr>
        <p:spPr>
          <a:xfrm>
            <a:off x="806400" y="1534320"/>
            <a:ext cx="3614400" cy="3012840"/>
          </a:xfrm>
          <a:prstGeom prst="rect">
            <a:avLst/>
          </a:prstGeom>
          <a:noFill/>
          <a:ln w="0">
            <a:noFill/>
          </a:ln>
        </p:spPr>
        <p:style>
          <a:lnRef idx="0"/>
          <a:fillRef idx="0"/>
          <a:effectRef idx="0"/>
          <a:fontRef idx="minor"/>
        </p:style>
      </p:sp>
      <p:sp>
        <p:nvSpPr>
          <p:cNvPr id="240" name="Google Shape;232;p47"/>
          <p:cNvSpPr/>
          <p:nvPr/>
        </p:nvSpPr>
        <p:spPr>
          <a:xfrm>
            <a:off x="1020600" y="1759320"/>
            <a:ext cx="2994120" cy="399600"/>
          </a:xfrm>
          <a:prstGeom prst="rect">
            <a:avLst/>
          </a:prstGeom>
          <a:noFill/>
          <a:ln w="0">
            <a:noFill/>
          </a:ln>
        </p:spPr>
        <p:style>
          <a:lnRef idx="0"/>
          <a:fillRef idx="0"/>
          <a:effectRef idx="0"/>
          <a:fontRef idx="minor"/>
        </p:style>
      </p:sp>
      <p:graphicFrame>
        <p:nvGraphicFramePr>
          <p:cNvPr id="241" name="Google Shape;233;p47"/>
          <p:cNvGraphicFramePr/>
          <p:nvPr/>
        </p:nvGraphicFramePr>
        <p:xfrm>
          <a:off x="952560" y="1809720"/>
          <a:ext cx="7238160" cy="2310840"/>
        </p:xfrm>
        <a:graphic>
          <a:graphicData uri="http://schemas.openxmlformats.org/drawingml/2006/table">
            <a:tbl>
              <a:tblPr/>
              <a:tblGrid>
                <a:gridCol w="1919160"/>
                <a:gridCol w="5319360"/>
              </a:tblGrid>
              <a:tr h="382320">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Procesador</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Amd Ryzen 7 3800xt 3.9 GHz 8-Core Processor </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Placa Madre</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anchor="t">
                      <a:noAutofit/>
                    </a:bodyPr>
                    <a:p>
                      <a:pPr>
                        <a:lnSpc>
                          <a:spcPct val="100000"/>
                        </a:lnSpc>
                        <a:spcBef>
                          <a:spcPts val="1199"/>
                        </a:spcBef>
                        <a:tabLst>
                          <a:tab algn="l" pos="0"/>
                        </a:tabLst>
                      </a:pPr>
                      <a:r>
                        <a:rPr b="0" lang="es" sz="1400" spc="-1" strike="noStrike">
                          <a:solidFill>
                            <a:srgbClr val="000000"/>
                          </a:solidFill>
                          <a:latin typeface="Arial"/>
                          <a:ea typeface="Arial"/>
                        </a:rPr>
                        <a:t> </a:t>
                      </a:r>
                      <a:r>
                        <a:rPr b="0" lang="es" sz="1400" spc="-1" strike="noStrike">
                          <a:solidFill>
                            <a:srgbClr val="000000"/>
                          </a:solidFill>
                          <a:latin typeface="Arial"/>
                          <a:ea typeface="Arial"/>
                        </a:rPr>
                        <a:t>MSI MAG B550 TOMAHAWK ATX AM4 Motherboard </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582120">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Memoria principal</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spcBef>
                          <a:spcPts val="1199"/>
                        </a:spcBef>
                        <a:tabLst>
                          <a:tab algn="l" pos="0"/>
                        </a:tabLst>
                      </a:pPr>
                      <a:r>
                        <a:rPr b="0" lang="es" sz="1400" spc="-1" strike="noStrike">
                          <a:solidFill>
                            <a:srgbClr val="000000"/>
                          </a:solidFill>
                          <a:latin typeface="Arial"/>
                          <a:ea typeface="Arial"/>
                        </a:rPr>
                        <a:t> </a:t>
                      </a:r>
                      <a:r>
                        <a:rPr b="0" lang="es" sz="1400" spc="-1" strike="noStrike">
                          <a:solidFill>
                            <a:srgbClr val="000000"/>
                          </a:solidFill>
                          <a:latin typeface="Arial"/>
                          <a:ea typeface="Arial"/>
                        </a:rPr>
                        <a:t>Corsair Vengeance RGB Pro 16 GB (2 x 8 GB) DDR4-3200 CL16 Memory</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582120">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Memoria secundaria</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anchor="t">
                      <a:noAutofit/>
                    </a:bodyPr>
                    <a:p>
                      <a:pPr>
                        <a:lnSpc>
                          <a:spcPct val="100000"/>
                        </a:lnSpc>
                        <a:spcBef>
                          <a:spcPts val="1199"/>
                        </a:spcBef>
                        <a:tabLst>
                          <a:tab algn="l" pos="0"/>
                        </a:tabLst>
                      </a:pPr>
                      <a:r>
                        <a:rPr b="0" lang="es" sz="1400" spc="-1" strike="noStrike">
                          <a:solidFill>
                            <a:srgbClr val="000000"/>
                          </a:solidFill>
                          <a:latin typeface="Arial"/>
                          <a:ea typeface="Arial"/>
                        </a:rPr>
                        <a:t> </a:t>
                      </a:r>
                      <a:r>
                        <a:rPr b="0" lang="es" sz="1400" spc="-1" strike="noStrike">
                          <a:solidFill>
                            <a:srgbClr val="000000"/>
                          </a:solidFill>
                          <a:latin typeface="Arial"/>
                          <a:ea typeface="Arial"/>
                        </a:rPr>
                        <a:t>Samsung 970 EVO Plus 2 TB M.2-2280 NVME Solid State Drive</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82320">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GPU</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r>
                        <a:rPr b="0" lang="es-CO" sz="1800" spc="-1" strike="noStrike">
                          <a:latin typeface="Arial"/>
                        </a:rPr>
                        <a:t>MSI GeForce GTX 1050 Ti 4 GB Video Card</a:t>
                      </a:r>
                      <a:endParaRPr b="0" lang="es-CO"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bl>
          </a:graphicData>
        </a:graphic>
      </p:graphicFrame>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8" name="Google Shape;92;p30"/>
          <p:cNvSpPr/>
          <p:nvPr/>
        </p:nvSpPr>
        <p:spPr>
          <a:xfrm>
            <a:off x="3897720" y="1527840"/>
            <a:ext cx="4855680" cy="3066480"/>
          </a:xfrm>
          <a:prstGeom prst="rect">
            <a:avLst/>
          </a:prstGeom>
          <a:noFill/>
          <a:ln w="0">
            <a:noFill/>
          </a:ln>
        </p:spPr>
        <p:style>
          <a:lnRef idx="0"/>
          <a:fillRef idx="0"/>
          <a:effectRef idx="0"/>
          <a:fontRef idx="minor"/>
        </p:style>
        <p:txBody>
          <a:bodyPr lIns="90000" rIns="90000" tIns="45000" bIns="45000" anchor="ctr">
            <a:noAutofit/>
          </a:bodyPr>
          <a:p>
            <a:pPr marL="457200" indent="-355680">
              <a:lnSpc>
                <a:spcPct val="130000"/>
              </a:lnSpc>
              <a:buClr>
                <a:srgbClr val="434343"/>
              </a:buClr>
              <a:buFont typeface="Open Sans"/>
              <a:buAutoNum type="arabicPeriod"/>
            </a:pPr>
            <a:r>
              <a:rPr b="1" lang="es" sz="2000" spc="-1" strike="noStrike" u="sng">
                <a:solidFill>
                  <a:srgbClr val="0097a7"/>
                </a:solidFill>
                <a:uFillTx/>
                <a:latin typeface="Open Sans"/>
                <a:ea typeface="Open Sans"/>
                <a:hlinkClick r:id="" action="ppaction://hlinkshowjump?jump=nextslide"/>
              </a:rPr>
              <a:t>Consigna</a:t>
            </a:r>
            <a:endParaRPr b="0" lang="es-CO" sz="2000" spc="-1" strike="noStrike">
              <a:latin typeface="Arial"/>
            </a:endParaRPr>
          </a:p>
          <a:p>
            <a:pPr marL="457200" indent="-355680">
              <a:lnSpc>
                <a:spcPct val="130000"/>
              </a:lnSpc>
              <a:buClr>
                <a:srgbClr val="434343"/>
              </a:buClr>
              <a:buFont typeface="Open Sans"/>
              <a:buAutoNum type="arabicPeriod"/>
            </a:pPr>
            <a:r>
              <a:rPr b="1" lang="es" sz="2000" spc="-1" strike="noStrike" u="sng">
                <a:solidFill>
                  <a:srgbClr val="0097a7"/>
                </a:solidFill>
                <a:uFillTx/>
                <a:latin typeface="Open Sans"/>
                <a:ea typeface="Open Sans"/>
                <a:hlinkClick r:id="rId1"/>
              </a:rPr>
              <a:t>Detalles</a:t>
            </a:r>
            <a:endParaRPr b="0" lang="es-CO" sz="2000" spc="-1" strike="noStrike">
              <a:latin typeface="Arial"/>
            </a:endParaRPr>
          </a:p>
          <a:p>
            <a:pPr marL="457200" indent="-355680">
              <a:lnSpc>
                <a:spcPct val="130000"/>
              </a:lnSpc>
              <a:buClr>
                <a:srgbClr val="434343"/>
              </a:buClr>
              <a:buFont typeface="Open Sans"/>
              <a:buAutoNum type="arabicPeriod"/>
            </a:pPr>
            <a:r>
              <a:rPr b="1" lang="es" sz="2000" spc="-1" strike="noStrike" u="sng">
                <a:solidFill>
                  <a:srgbClr val="0097a7"/>
                </a:solidFill>
                <a:uFillTx/>
                <a:latin typeface="Open Sans"/>
                <a:ea typeface="Open Sans"/>
                <a:hlinkClick r:id="rId2"/>
              </a:rPr>
              <a:t>Especificaciones</a:t>
            </a:r>
            <a:r>
              <a:rPr b="1" lang="es" sz="2000" spc="-1" strike="noStrike" u="sng">
                <a:solidFill>
                  <a:srgbClr val="0097a7"/>
                </a:solidFill>
                <a:uFillTx/>
                <a:latin typeface="Open Sans"/>
                <a:ea typeface="Open Sans"/>
                <a:hlinkClick r:id="rId3"/>
              </a:rPr>
              <a:t> de equipos</a:t>
            </a:r>
            <a:endParaRPr b="0" lang="es-CO" sz="2000" spc="-1" strike="noStrike">
              <a:latin typeface="Arial"/>
            </a:endParaRPr>
          </a:p>
          <a:p>
            <a:pPr marL="457200" indent="-355680">
              <a:lnSpc>
                <a:spcPct val="130000"/>
              </a:lnSpc>
              <a:buClr>
                <a:srgbClr val="434343"/>
              </a:buClr>
              <a:buFont typeface="Open Sans"/>
              <a:buAutoNum type="arabicPeriod"/>
            </a:pPr>
            <a:r>
              <a:rPr b="1" lang="es" sz="2000" spc="-1" strike="noStrike" u="sng">
                <a:solidFill>
                  <a:srgbClr val="0097a7"/>
                </a:solidFill>
                <a:uFillTx/>
                <a:latin typeface="Open Sans"/>
                <a:ea typeface="Open Sans"/>
                <a:hlinkClick r:id="rId4"/>
              </a:rPr>
              <a:t>Entrega</a:t>
            </a:r>
            <a:endParaRPr b="0" lang="es-CO" sz="2000" spc="-1" strike="noStrike">
              <a:latin typeface="Arial"/>
            </a:endParaRPr>
          </a:p>
          <a:p>
            <a:pPr marL="457200">
              <a:lnSpc>
                <a:spcPct val="130000"/>
              </a:lnSpc>
              <a:tabLst>
                <a:tab algn="l" pos="0"/>
              </a:tabLst>
            </a:pPr>
            <a:endParaRPr b="0" lang="es-CO" sz="2000" spc="-1" strike="noStrike">
              <a:latin typeface="Arial"/>
            </a:endParaRPr>
          </a:p>
        </p:txBody>
      </p:sp>
      <p:sp>
        <p:nvSpPr>
          <p:cNvPr id="169" name="Google Shape;93;p30"/>
          <p:cNvSpPr/>
          <p:nvPr/>
        </p:nvSpPr>
        <p:spPr>
          <a:xfrm>
            <a:off x="1672920" y="2442960"/>
            <a:ext cx="1589760" cy="842400"/>
          </a:xfrm>
          <a:prstGeom prst="rect">
            <a:avLst/>
          </a:prstGeom>
          <a:noFill/>
          <a:ln w="0">
            <a:noFill/>
          </a:ln>
        </p:spPr>
        <p:style>
          <a:lnRef idx="0"/>
          <a:fillRef idx="0"/>
          <a:effectRef idx="0"/>
          <a:fontRef idx="minor"/>
        </p:style>
        <p:txBody>
          <a:bodyPr lIns="90000" rIns="90000" tIns="45000" bIns="45000" anchor="ctr">
            <a:noAutofit/>
          </a:bodyPr>
          <a:p>
            <a:pPr>
              <a:lnSpc>
                <a:spcPct val="90000"/>
              </a:lnSpc>
              <a:tabLst>
                <a:tab algn="l" pos="0"/>
              </a:tabLst>
            </a:pPr>
            <a:r>
              <a:rPr b="1" lang="es" sz="3100" spc="-1" strike="noStrike">
                <a:solidFill>
                  <a:srgbClr val="ec183f"/>
                </a:solidFill>
                <a:latin typeface="Rajdhani"/>
                <a:ea typeface="Rajdhani"/>
              </a:rPr>
              <a:t>Índice</a:t>
            </a:r>
            <a:endParaRPr b="0" lang="es-CO" sz="3100" spc="-1" strike="noStrike">
              <a:latin typeface="Arial"/>
            </a:endParaRPr>
          </a:p>
        </p:txBody>
      </p:sp>
      <p:sp>
        <p:nvSpPr>
          <p:cNvPr id="170" name="Google Shape;94;p30"/>
          <p:cNvSpPr/>
          <p:nvPr/>
        </p:nvSpPr>
        <p:spPr>
          <a:xfrm flipH="1">
            <a:off x="3592080" y="1409400"/>
            <a:ext cx="18360" cy="3032640"/>
          </a:xfrm>
          <a:custGeom>
            <a:avLst/>
            <a:gdLst/>
            <a:ahLst/>
            <a:rect l="l" t="t" r="r" b="b"/>
            <a:pathLst>
              <a:path w="21600" h="21600">
                <a:moveTo>
                  <a:pt x="0" y="0"/>
                </a:moveTo>
                <a:lnTo>
                  <a:pt x="21600" y="21600"/>
                </a:lnTo>
              </a:path>
            </a:pathLst>
          </a:custGeom>
          <a:noFill/>
          <a:ln w="9525">
            <a:solidFill>
              <a:srgbClr val="59595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Google Shape;238;p48"/>
          <p:cNvSpPr/>
          <p:nvPr/>
        </p:nvSpPr>
        <p:spPr>
          <a:xfrm>
            <a:off x="643680" y="608040"/>
            <a:ext cx="767844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tabLst>
                <a:tab algn="l" pos="0"/>
              </a:tabLst>
            </a:pPr>
            <a:r>
              <a:rPr b="1" lang="es" sz="3000" spc="-1" strike="noStrike">
                <a:solidFill>
                  <a:srgbClr val="ec183f"/>
                </a:solidFill>
                <a:latin typeface="Rajdhani"/>
                <a:ea typeface="Rajdhani"/>
              </a:rPr>
              <a:t>Gama alta</a:t>
            </a:r>
            <a:endParaRPr b="0" lang="es-CO" sz="3000" spc="-1" strike="noStrike">
              <a:latin typeface="Arial"/>
            </a:endParaRPr>
          </a:p>
        </p:txBody>
      </p:sp>
      <p:sp>
        <p:nvSpPr>
          <p:cNvPr id="243" name="Google Shape;239;p48"/>
          <p:cNvSpPr/>
          <p:nvPr/>
        </p:nvSpPr>
        <p:spPr>
          <a:xfrm>
            <a:off x="654120" y="1534320"/>
            <a:ext cx="3614400" cy="3012840"/>
          </a:xfrm>
          <a:prstGeom prst="rect">
            <a:avLst/>
          </a:prstGeom>
          <a:noFill/>
          <a:ln w="0">
            <a:noFill/>
          </a:ln>
        </p:spPr>
        <p:style>
          <a:lnRef idx="0"/>
          <a:fillRef idx="0"/>
          <a:effectRef idx="0"/>
          <a:fontRef idx="minor"/>
        </p:style>
      </p:sp>
      <p:sp>
        <p:nvSpPr>
          <p:cNvPr id="244" name="Google Shape;240;p48"/>
          <p:cNvSpPr/>
          <p:nvPr/>
        </p:nvSpPr>
        <p:spPr>
          <a:xfrm>
            <a:off x="868320" y="1759320"/>
            <a:ext cx="2994120" cy="399600"/>
          </a:xfrm>
          <a:prstGeom prst="rect">
            <a:avLst/>
          </a:prstGeom>
          <a:noFill/>
          <a:ln w="0">
            <a:noFill/>
          </a:ln>
        </p:spPr>
        <p:style>
          <a:lnRef idx="0"/>
          <a:fillRef idx="0"/>
          <a:effectRef idx="0"/>
          <a:fontRef idx="minor"/>
        </p:style>
      </p:sp>
      <p:graphicFrame>
        <p:nvGraphicFramePr>
          <p:cNvPr id="245" name="Google Shape;241;p48"/>
          <p:cNvGraphicFramePr/>
          <p:nvPr/>
        </p:nvGraphicFramePr>
        <p:xfrm>
          <a:off x="952560" y="2114640"/>
          <a:ext cx="7238520" cy="2111040"/>
        </p:xfrm>
        <a:graphic>
          <a:graphicData uri="http://schemas.openxmlformats.org/drawingml/2006/table">
            <a:tbl>
              <a:tblPr/>
              <a:tblGrid>
                <a:gridCol w="1947600"/>
                <a:gridCol w="5291280"/>
              </a:tblGrid>
              <a:tr h="582120">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Procesador</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Intel Core i9-11900K 3.5 GHz 8-Core Processor</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Placa Madre</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anchor="t">
                      <a:noAutofit/>
                    </a:bodyPr>
                    <a:p>
                      <a:r>
                        <a:rPr b="0" lang="es-CO" sz="1800" spc="-1" strike="noStrike">
                          <a:latin typeface="Arial"/>
                        </a:rPr>
                        <a:t>MSI MAG B560M MORTAR WIFI Micro ATX LGA1200 Motherboard</a:t>
                      </a:r>
                      <a:endParaRPr b="0" lang="es-CO"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82320">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Memoria principal</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r>
                        <a:rPr b="0" lang="es-CO" sz="1800" spc="-1" strike="noStrike">
                          <a:latin typeface="Arial"/>
                        </a:rPr>
                        <a:t>Corsair Vengeance LPX 16 GB (2 x 8 GB) DDR4-3200 CL16 Memory</a:t>
                      </a:r>
                      <a:endParaRPr b="0" lang="es-CO"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Memoria secundaria</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anchor="t">
                      <a:noAutofit/>
                    </a:bodyPr>
                    <a:p>
                      <a:r>
                        <a:rPr b="0" lang="es-CO" sz="1800" spc="-1" strike="noStrike">
                          <a:latin typeface="Arial"/>
                        </a:rPr>
                        <a:t>Western Digital Blue SN550 1 TB M.2-2280 NVME Solid State Drive</a:t>
                      </a:r>
                      <a:endParaRPr b="0" lang="es-CO"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82320">
                <a:tc>
                  <a:txBody>
                    <a:bodyPr lIns="91080" rIns="91080" anchor="t">
                      <a:noAutofit/>
                    </a:bodyPr>
                    <a:p>
                      <a:pPr>
                        <a:lnSpc>
                          <a:spcPct val="100000"/>
                        </a:lnSpc>
                        <a:tabLst>
                          <a:tab algn="l" pos="0"/>
                        </a:tabLst>
                      </a:pPr>
                      <a:r>
                        <a:rPr b="0" lang="es" sz="1400" spc="-1" strike="noStrike">
                          <a:solidFill>
                            <a:srgbClr val="000000"/>
                          </a:solidFill>
                          <a:latin typeface="Open Sans"/>
                          <a:ea typeface="Open Sans"/>
                        </a:rPr>
                        <a:t>GPU</a:t>
                      </a:r>
                      <a:endParaRPr b="0" lang="es-CO"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r>
                        <a:rPr b="0" lang="es-CO" sz="1800" spc="-1" strike="noStrike">
                          <a:latin typeface="Arial"/>
                        </a:rPr>
                        <a:t>EVGA GeForce GTX 1650 G6 4 GB SC ULTRA GAMING Video Card</a:t>
                      </a:r>
                      <a:endParaRPr b="0" lang="es-CO"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bl>
          </a:graphicData>
        </a:graphic>
      </p:graphicFrame>
      <p:sp>
        <p:nvSpPr>
          <p:cNvPr id="246" name="Google Shape;242;p48"/>
          <p:cNvSpPr/>
          <p:nvPr/>
        </p:nvSpPr>
        <p:spPr>
          <a:xfrm>
            <a:off x="643680" y="1534320"/>
            <a:ext cx="8069760" cy="274680"/>
          </a:xfrm>
          <a:prstGeom prst="rect">
            <a:avLst/>
          </a:prstGeom>
          <a:noFill/>
          <a:ln w="0">
            <a:noFill/>
          </a:ln>
        </p:spPr>
        <p:style>
          <a:lnRef idx="0"/>
          <a:fillRef idx="0"/>
          <a:effectRef idx="0"/>
          <a:fontRef idx="minor"/>
        </p:style>
        <p:txBody>
          <a:bodyPr lIns="90000" rIns="90000" tIns="45000" bIns="45000" anchor="t">
            <a:noAutofit/>
          </a:bodyPr>
          <a:p>
            <a:pPr>
              <a:lnSpc>
                <a:spcPct val="150000"/>
              </a:lnSpc>
              <a:tabLst>
                <a:tab algn="l" pos="0"/>
              </a:tabLst>
            </a:pPr>
            <a:r>
              <a:rPr b="0" lang="es" sz="1600" spc="-1" strike="noStrike">
                <a:solidFill>
                  <a:srgbClr val="434343"/>
                </a:solidFill>
                <a:latin typeface="Open Sans"/>
                <a:ea typeface="Open Sans"/>
              </a:rPr>
              <a:t>Esta computadora debe ser armada a libre criterio del estudiante.</a:t>
            </a:r>
            <a:endParaRPr b="0" lang="es-CO" sz="1600" spc="-1" strike="noStrike">
              <a:latin typeface="Arial"/>
            </a:endParaRPr>
          </a:p>
          <a:p>
            <a:pPr>
              <a:lnSpc>
                <a:spcPct val="150000"/>
              </a:lnSpc>
              <a:tabLst>
                <a:tab algn="l" pos="0"/>
              </a:tabLst>
            </a:pPr>
            <a:endParaRPr b="0" lang="es-CO" sz="16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83c"/>
        </a:solidFill>
      </p:bgPr>
    </p:bg>
    <p:spTree>
      <p:nvGrpSpPr>
        <p:cNvPr id="1" name=""/>
        <p:cNvGrpSpPr/>
        <p:nvPr/>
      </p:nvGrpSpPr>
      <p:grpSpPr>
        <a:xfrm>
          <a:off x="0" y="0"/>
          <a:ext cx="0" cy="0"/>
          <a:chOff x="0" y="0"/>
          <a:chExt cx="0" cy="0"/>
        </a:xfrm>
      </p:grpSpPr>
      <p:sp>
        <p:nvSpPr>
          <p:cNvPr id="247" name="Google Shape;247;p49"/>
          <p:cNvSpPr/>
          <p:nvPr/>
        </p:nvSpPr>
        <p:spPr>
          <a:xfrm>
            <a:off x="3609720" y="1495080"/>
            <a:ext cx="3636360" cy="2377440"/>
          </a:xfrm>
          <a:prstGeom prst="rect">
            <a:avLst/>
          </a:prstGeom>
          <a:noFill/>
          <a:ln w="0">
            <a:noFill/>
          </a:ln>
        </p:spPr>
        <p:style>
          <a:lnRef idx="0"/>
          <a:fillRef idx="0"/>
          <a:effectRef idx="0"/>
          <a:fontRef idx="minor"/>
        </p:style>
        <p:txBody>
          <a:bodyPr lIns="90000" rIns="90000" tIns="45000" bIns="45000" anchor="ctr">
            <a:noAutofit/>
          </a:bodyPr>
          <a:p>
            <a:pPr>
              <a:lnSpc>
                <a:spcPct val="90000"/>
              </a:lnSpc>
              <a:tabLst>
                <a:tab algn="l" pos="0"/>
              </a:tabLst>
            </a:pPr>
            <a:r>
              <a:rPr b="1" lang="es" sz="3700" spc="-1" strike="noStrike">
                <a:solidFill>
                  <a:srgbClr val="ffffff"/>
                </a:solidFill>
                <a:latin typeface="Rajdhani"/>
                <a:ea typeface="Rajdhani"/>
              </a:rPr>
              <a:t>Entrega</a:t>
            </a:r>
            <a:endParaRPr b="0" lang="es-CO" sz="3700" spc="-1" strike="noStrike">
              <a:latin typeface="Arial"/>
            </a:endParaRPr>
          </a:p>
        </p:txBody>
      </p:sp>
      <p:sp>
        <p:nvSpPr>
          <p:cNvPr id="248" name="Google Shape;248;p49"/>
          <p:cNvSpPr/>
          <p:nvPr/>
        </p:nvSpPr>
        <p:spPr>
          <a:xfrm>
            <a:off x="2740320" y="2195640"/>
            <a:ext cx="547920" cy="976680"/>
          </a:xfrm>
          <a:prstGeom prst="rect">
            <a:avLst/>
          </a:prstGeom>
          <a:noFill/>
          <a:ln w="0">
            <a:noFill/>
          </a:ln>
        </p:spPr>
        <p:style>
          <a:lnRef idx="0"/>
          <a:fillRef idx="0"/>
          <a:effectRef idx="0"/>
          <a:fontRef idx="minor"/>
        </p:style>
        <p:txBody>
          <a:bodyPr lIns="90000" rIns="90000" tIns="45000" bIns="45000" anchor="ctr">
            <a:noAutofit/>
          </a:bodyPr>
          <a:p>
            <a:pPr algn="r">
              <a:lnSpc>
                <a:spcPct val="90000"/>
              </a:lnSpc>
              <a:tabLst>
                <a:tab algn="l" pos="0"/>
              </a:tabLst>
            </a:pPr>
            <a:r>
              <a:rPr b="1" lang="es" sz="6000" spc="-1" strike="noStrike">
                <a:solidFill>
                  <a:srgbClr val="ffffff"/>
                </a:solidFill>
                <a:latin typeface="Rajdhani"/>
                <a:ea typeface="Rajdhani"/>
              </a:rPr>
              <a:t>4</a:t>
            </a:r>
            <a:endParaRPr b="0" lang="es-CO" sz="6000" spc="-1" strike="noStrike">
              <a:latin typeface="Arial"/>
            </a:endParaRPr>
          </a:p>
        </p:txBody>
      </p:sp>
      <p:sp>
        <p:nvSpPr>
          <p:cNvPr id="249" name="Google Shape;249;p49"/>
          <p:cNvSpPr/>
          <p:nvPr/>
        </p:nvSpPr>
        <p:spPr>
          <a:xfrm>
            <a:off x="3438360" y="2141280"/>
            <a:ext cx="18000" cy="1085760"/>
          </a:xfrm>
          <a:prstGeom prst="rect">
            <a:avLst/>
          </a:prstGeom>
          <a:solidFill>
            <a:schemeClr val="lt2"/>
          </a:solidFill>
          <a:ln w="9525">
            <a:solidFill>
              <a:srgbClr val="59595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Google Shape;254;p50"/>
          <p:cNvSpPr/>
          <p:nvPr/>
        </p:nvSpPr>
        <p:spPr>
          <a:xfrm>
            <a:off x="626040" y="608040"/>
            <a:ext cx="767844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tabLst>
                <a:tab algn="l" pos="0"/>
              </a:tabLst>
            </a:pPr>
            <a:r>
              <a:rPr b="1" lang="es" sz="3000" spc="-1" strike="noStrike">
                <a:solidFill>
                  <a:srgbClr val="ec183f"/>
                </a:solidFill>
                <a:latin typeface="Rajdhani"/>
                <a:ea typeface="Rajdhani"/>
              </a:rPr>
              <a:t>Entrega</a:t>
            </a:r>
            <a:endParaRPr b="0" lang="es-CO" sz="3000" spc="-1" strike="noStrike">
              <a:latin typeface="Arial"/>
            </a:endParaRPr>
          </a:p>
        </p:txBody>
      </p:sp>
      <p:sp>
        <p:nvSpPr>
          <p:cNvPr id="251" name="Google Shape;255;p50"/>
          <p:cNvSpPr/>
          <p:nvPr/>
        </p:nvSpPr>
        <p:spPr>
          <a:xfrm>
            <a:off x="636120" y="1534320"/>
            <a:ext cx="4184640" cy="1442880"/>
          </a:xfrm>
          <a:prstGeom prst="rect">
            <a:avLst/>
          </a:prstGeom>
          <a:noFill/>
          <a:ln w="0">
            <a:noFill/>
          </a:ln>
        </p:spPr>
        <p:style>
          <a:lnRef idx="0"/>
          <a:fillRef idx="0"/>
          <a:effectRef idx="0"/>
          <a:fontRef idx="minor"/>
        </p:style>
        <p:txBody>
          <a:bodyPr lIns="90000" rIns="90000" tIns="45000" bIns="45000" anchor="t">
            <a:noAutofit/>
          </a:bodyPr>
          <a:p>
            <a:pPr>
              <a:lnSpc>
                <a:spcPct val="115000"/>
              </a:lnSpc>
              <a:tabLst>
                <a:tab algn="l" pos="0"/>
              </a:tabLst>
            </a:pPr>
            <a:r>
              <a:rPr b="0" lang="es" sz="1600" spc="-1" strike="noStrike">
                <a:solidFill>
                  <a:srgbClr val="434343"/>
                </a:solidFill>
                <a:latin typeface="Open Sans"/>
                <a:ea typeface="Open Sans"/>
              </a:rPr>
              <a:t>Cada estudiante debe subir a su mochila del viajero un archivo del formato que prefiera (.pdf, .doc, .xls) con el detalle de los diferentes equipos que armó.</a:t>
            </a:r>
            <a:endParaRPr b="0" lang="es-CO" sz="1600" spc="-1" strike="noStrike">
              <a:latin typeface="Arial"/>
            </a:endParaRPr>
          </a:p>
        </p:txBody>
      </p:sp>
      <p:pic>
        <p:nvPicPr>
          <p:cNvPr id="252" name="Google Shape;256;p50" descr=""/>
          <p:cNvPicPr/>
          <p:nvPr/>
        </p:nvPicPr>
        <p:blipFill>
          <a:blip r:embed="rId1"/>
          <a:stretch/>
        </p:blipFill>
        <p:spPr>
          <a:xfrm>
            <a:off x="4318920" y="1251000"/>
            <a:ext cx="3269880" cy="1838880"/>
          </a:xfrm>
          <a:prstGeom prst="rect">
            <a:avLst/>
          </a:prstGeom>
          <a:ln w="0">
            <a:noFill/>
          </a:ln>
        </p:spPr>
      </p:pic>
      <p:pic>
        <p:nvPicPr>
          <p:cNvPr id="253" name="Google Shape;257;p50" descr=""/>
          <p:cNvPicPr/>
          <p:nvPr/>
        </p:nvPicPr>
        <p:blipFill>
          <a:blip r:embed="rId2"/>
          <a:stretch/>
        </p:blipFill>
        <p:spPr>
          <a:xfrm>
            <a:off x="5677200" y="1418760"/>
            <a:ext cx="2901960" cy="1631880"/>
          </a:xfrm>
          <a:prstGeom prst="rect">
            <a:avLst/>
          </a:prstGeom>
          <a:ln w="0">
            <a:noFill/>
          </a:ln>
        </p:spPr>
      </p:pic>
      <p:pic>
        <p:nvPicPr>
          <p:cNvPr id="254" name="Google Shape;258;p50" descr=""/>
          <p:cNvPicPr/>
          <p:nvPr/>
        </p:nvPicPr>
        <p:blipFill>
          <a:blip r:embed="rId3"/>
          <a:stretch/>
        </p:blipFill>
        <p:spPr>
          <a:xfrm>
            <a:off x="5047200" y="2153520"/>
            <a:ext cx="2901960" cy="163188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83c"/>
        </a:solidFill>
      </p:bgPr>
    </p:bg>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83c"/>
        </a:solidFill>
      </p:bgPr>
    </p:bg>
    <p:spTree>
      <p:nvGrpSpPr>
        <p:cNvPr id="1" name=""/>
        <p:cNvGrpSpPr/>
        <p:nvPr/>
      </p:nvGrpSpPr>
      <p:grpSpPr>
        <a:xfrm>
          <a:off x="0" y="0"/>
          <a:ext cx="0" cy="0"/>
          <a:chOff x="0" y="0"/>
          <a:chExt cx="0" cy="0"/>
        </a:xfrm>
      </p:grpSpPr>
      <p:sp>
        <p:nvSpPr>
          <p:cNvPr id="171" name="Google Shape;99;p31"/>
          <p:cNvSpPr/>
          <p:nvPr/>
        </p:nvSpPr>
        <p:spPr>
          <a:xfrm>
            <a:off x="3609720" y="1495080"/>
            <a:ext cx="3332160" cy="2377440"/>
          </a:xfrm>
          <a:prstGeom prst="rect">
            <a:avLst/>
          </a:prstGeom>
          <a:noFill/>
          <a:ln w="0">
            <a:noFill/>
          </a:ln>
        </p:spPr>
        <p:style>
          <a:lnRef idx="0"/>
          <a:fillRef idx="0"/>
          <a:effectRef idx="0"/>
          <a:fontRef idx="minor"/>
        </p:style>
        <p:txBody>
          <a:bodyPr lIns="90000" rIns="90000" tIns="45000" bIns="45000" anchor="ctr">
            <a:noAutofit/>
          </a:bodyPr>
          <a:p>
            <a:pPr>
              <a:lnSpc>
                <a:spcPct val="90000"/>
              </a:lnSpc>
              <a:tabLst>
                <a:tab algn="l" pos="0"/>
              </a:tabLst>
            </a:pPr>
            <a:r>
              <a:rPr b="1" lang="es" sz="3700" spc="-1" strike="noStrike">
                <a:solidFill>
                  <a:srgbClr val="ffffff"/>
                </a:solidFill>
                <a:latin typeface="Rajdhani"/>
                <a:ea typeface="Rajdhani"/>
              </a:rPr>
              <a:t>Consigna </a:t>
            </a:r>
            <a:endParaRPr b="0" lang="es-CO" sz="3700" spc="-1" strike="noStrike">
              <a:latin typeface="Arial"/>
            </a:endParaRPr>
          </a:p>
        </p:txBody>
      </p:sp>
      <p:sp>
        <p:nvSpPr>
          <p:cNvPr id="172" name="Google Shape;100;p31"/>
          <p:cNvSpPr/>
          <p:nvPr/>
        </p:nvSpPr>
        <p:spPr>
          <a:xfrm>
            <a:off x="2740320" y="2195640"/>
            <a:ext cx="547920" cy="976680"/>
          </a:xfrm>
          <a:prstGeom prst="rect">
            <a:avLst/>
          </a:prstGeom>
          <a:noFill/>
          <a:ln w="0">
            <a:noFill/>
          </a:ln>
        </p:spPr>
        <p:style>
          <a:lnRef idx="0"/>
          <a:fillRef idx="0"/>
          <a:effectRef idx="0"/>
          <a:fontRef idx="minor"/>
        </p:style>
        <p:txBody>
          <a:bodyPr lIns="90000" rIns="90000" tIns="45000" bIns="45000" anchor="ctr">
            <a:noAutofit/>
          </a:bodyPr>
          <a:p>
            <a:pPr algn="r">
              <a:lnSpc>
                <a:spcPct val="90000"/>
              </a:lnSpc>
              <a:tabLst>
                <a:tab algn="l" pos="0"/>
              </a:tabLst>
            </a:pPr>
            <a:r>
              <a:rPr b="1" lang="es" sz="6000" spc="-1" strike="noStrike">
                <a:solidFill>
                  <a:srgbClr val="ffffff"/>
                </a:solidFill>
                <a:latin typeface="Rajdhani"/>
                <a:ea typeface="Rajdhani"/>
              </a:rPr>
              <a:t>1</a:t>
            </a:r>
            <a:endParaRPr b="0" lang="es-CO" sz="6000" spc="-1" strike="noStrike">
              <a:latin typeface="Arial"/>
            </a:endParaRPr>
          </a:p>
        </p:txBody>
      </p:sp>
      <p:sp>
        <p:nvSpPr>
          <p:cNvPr id="173" name="Google Shape;101;p31"/>
          <p:cNvSpPr/>
          <p:nvPr/>
        </p:nvSpPr>
        <p:spPr>
          <a:xfrm>
            <a:off x="3438360" y="2141280"/>
            <a:ext cx="18000" cy="1085760"/>
          </a:xfrm>
          <a:prstGeom prst="rect">
            <a:avLst/>
          </a:prstGeom>
          <a:solidFill>
            <a:schemeClr val="lt2"/>
          </a:solidFill>
          <a:ln w="9525">
            <a:solidFill>
              <a:srgbClr val="59595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Google Shape;106;p32"/>
          <p:cNvSpPr/>
          <p:nvPr/>
        </p:nvSpPr>
        <p:spPr>
          <a:xfrm>
            <a:off x="626760" y="1458360"/>
            <a:ext cx="4311000" cy="2594520"/>
          </a:xfrm>
          <a:prstGeom prst="rect">
            <a:avLst/>
          </a:prstGeom>
          <a:noFill/>
          <a:ln w="0">
            <a:noFill/>
          </a:ln>
        </p:spPr>
        <p:style>
          <a:lnRef idx="0"/>
          <a:fillRef idx="0"/>
          <a:effectRef idx="0"/>
          <a:fontRef idx="minor"/>
        </p:style>
        <p:txBody>
          <a:bodyPr lIns="90000" rIns="90000" tIns="45000" bIns="45000" anchor="t">
            <a:noAutofit/>
          </a:bodyPr>
          <a:p>
            <a:pPr>
              <a:lnSpc>
                <a:spcPct val="115000"/>
              </a:lnSpc>
              <a:tabLst>
                <a:tab algn="l" pos="0"/>
              </a:tabLst>
            </a:pPr>
            <a:r>
              <a:rPr b="0" lang="es" sz="1600" spc="-1" strike="noStrike">
                <a:solidFill>
                  <a:srgbClr val="434343"/>
                </a:solidFill>
                <a:latin typeface="Open Sans"/>
                <a:ea typeface="Open Sans"/>
              </a:rPr>
              <a:t>En base a lo aprendido de toda la estructura de computadoras, vamos a proceder a armar diferentes computadoras en base a necesidades de uso determinadas y compatibilidades entre sus diferentes componentes.</a:t>
            </a:r>
            <a:endParaRPr b="0" lang="es-CO" sz="1600" spc="-1" strike="noStrike">
              <a:latin typeface="Arial"/>
            </a:endParaRPr>
          </a:p>
          <a:p>
            <a:pPr>
              <a:lnSpc>
                <a:spcPct val="115000"/>
              </a:lnSpc>
              <a:tabLst>
                <a:tab algn="l" pos="0"/>
              </a:tabLst>
            </a:pPr>
            <a:r>
              <a:rPr b="0" lang="es" sz="1600" spc="-1" strike="noStrike">
                <a:solidFill>
                  <a:srgbClr val="434343"/>
                </a:solidFill>
                <a:latin typeface="Open Sans"/>
                <a:ea typeface="Open Sans"/>
              </a:rPr>
              <a:t>Vamos a armar 9 computadoras de 3 gamas diferentes (gama alta, media y baja) en donde habrá que determinar los componentes compatibles a cada uno.</a:t>
            </a:r>
            <a:endParaRPr b="0" lang="es-CO" sz="1600" spc="-1" strike="noStrike">
              <a:latin typeface="Arial"/>
            </a:endParaRPr>
          </a:p>
          <a:p>
            <a:pPr>
              <a:lnSpc>
                <a:spcPct val="115000"/>
              </a:lnSpc>
              <a:tabLst>
                <a:tab algn="l" pos="0"/>
              </a:tabLst>
            </a:pPr>
            <a:endParaRPr b="0" lang="es-CO" sz="1600" spc="-1" strike="noStrike">
              <a:latin typeface="Arial"/>
            </a:endParaRPr>
          </a:p>
          <a:p>
            <a:pPr>
              <a:lnSpc>
                <a:spcPct val="115000"/>
              </a:lnSpc>
              <a:tabLst>
                <a:tab algn="l" pos="0"/>
              </a:tabLst>
            </a:pPr>
            <a:endParaRPr b="0" lang="es-CO" sz="1600" spc="-1" strike="noStrike">
              <a:latin typeface="Arial"/>
            </a:endParaRPr>
          </a:p>
        </p:txBody>
      </p:sp>
      <p:sp>
        <p:nvSpPr>
          <p:cNvPr id="175" name="Google Shape;107;p32"/>
          <p:cNvSpPr/>
          <p:nvPr/>
        </p:nvSpPr>
        <p:spPr>
          <a:xfrm>
            <a:off x="616680" y="608040"/>
            <a:ext cx="311580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tabLst>
                <a:tab algn="l" pos="0"/>
              </a:tabLst>
            </a:pPr>
            <a:r>
              <a:rPr b="1" lang="es" sz="3000" spc="-1" strike="noStrike">
                <a:solidFill>
                  <a:srgbClr val="ec183f"/>
                </a:solidFill>
                <a:latin typeface="Rajdhani"/>
                <a:ea typeface="Rajdhani"/>
              </a:rPr>
              <a:t>Consigna</a:t>
            </a:r>
            <a:endParaRPr b="0" lang="es-CO" sz="3000" spc="-1" strike="noStrike">
              <a:latin typeface="Arial"/>
            </a:endParaRPr>
          </a:p>
        </p:txBody>
      </p:sp>
      <p:pic>
        <p:nvPicPr>
          <p:cNvPr id="176" name="Google Shape;108;p32" descr=""/>
          <p:cNvPicPr/>
          <p:nvPr/>
        </p:nvPicPr>
        <p:blipFill>
          <a:blip r:embed="rId1"/>
          <a:stretch/>
        </p:blipFill>
        <p:spPr>
          <a:xfrm>
            <a:off x="4165560" y="1798560"/>
            <a:ext cx="5182560" cy="2914920"/>
          </a:xfrm>
          <a:prstGeom prst="rect">
            <a:avLst/>
          </a:prstGeom>
          <a:ln w="0">
            <a:noFill/>
          </a:ln>
        </p:spPr>
      </p:pic>
      <p:pic>
        <p:nvPicPr>
          <p:cNvPr id="177" name="Google Shape;109;p32" descr=""/>
          <p:cNvPicPr/>
          <p:nvPr/>
        </p:nvPicPr>
        <p:blipFill>
          <a:blip r:embed="rId2"/>
          <a:stretch/>
        </p:blipFill>
        <p:spPr>
          <a:xfrm>
            <a:off x="4881600" y="1290240"/>
            <a:ext cx="1951200" cy="1097280"/>
          </a:xfrm>
          <a:prstGeom prst="rect">
            <a:avLst/>
          </a:prstGeom>
          <a:ln w="0">
            <a:noFill/>
          </a:ln>
        </p:spPr>
      </p:pic>
      <p:pic>
        <p:nvPicPr>
          <p:cNvPr id="178" name="Google Shape;110;p32" descr=""/>
          <p:cNvPicPr/>
          <p:nvPr/>
        </p:nvPicPr>
        <p:blipFill>
          <a:blip r:embed="rId3"/>
          <a:stretch/>
        </p:blipFill>
        <p:spPr>
          <a:xfrm>
            <a:off x="5801400" y="962640"/>
            <a:ext cx="3115800" cy="17521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83c"/>
        </a:solidFill>
      </p:bgPr>
    </p:bg>
    <p:spTree>
      <p:nvGrpSpPr>
        <p:cNvPr id="1" name=""/>
        <p:cNvGrpSpPr/>
        <p:nvPr/>
      </p:nvGrpSpPr>
      <p:grpSpPr>
        <a:xfrm>
          <a:off x="0" y="0"/>
          <a:ext cx="0" cy="0"/>
          <a:chOff x="0" y="0"/>
          <a:chExt cx="0" cy="0"/>
        </a:xfrm>
      </p:grpSpPr>
      <p:sp>
        <p:nvSpPr>
          <p:cNvPr id="179" name="Google Shape;115;p33"/>
          <p:cNvSpPr/>
          <p:nvPr/>
        </p:nvSpPr>
        <p:spPr>
          <a:xfrm>
            <a:off x="3609720" y="1495080"/>
            <a:ext cx="3395160" cy="2377440"/>
          </a:xfrm>
          <a:prstGeom prst="rect">
            <a:avLst/>
          </a:prstGeom>
          <a:noFill/>
          <a:ln w="0">
            <a:noFill/>
          </a:ln>
        </p:spPr>
        <p:style>
          <a:lnRef idx="0"/>
          <a:fillRef idx="0"/>
          <a:effectRef idx="0"/>
          <a:fontRef idx="minor"/>
        </p:style>
        <p:txBody>
          <a:bodyPr lIns="90000" rIns="90000" tIns="45000" bIns="45000" anchor="ctr">
            <a:noAutofit/>
          </a:bodyPr>
          <a:p>
            <a:pPr>
              <a:lnSpc>
                <a:spcPct val="90000"/>
              </a:lnSpc>
              <a:tabLst>
                <a:tab algn="l" pos="0"/>
              </a:tabLst>
            </a:pPr>
            <a:r>
              <a:rPr b="1" lang="es" sz="3700" spc="-1" strike="noStrike">
                <a:solidFill>
                  <a:srgbClr val="ffffff"/>
                </a:solidFill>
                <a:latin typeface="Rajdhani"/>
                <a:ea typeface="Rajdhani"/>
              </a:rPr>
              <a:t>Detalles</a:t>
            </a:r>
            <a:endParaRPr b="0" lang="es-CO" sz="3700" spc="-1" strike="noStrike">
              <a:latin typeface="Arial"/>
            </a:endParaRPr>
          </a:p>
        </p:txBody>
      </p:sp>
      <p:sp>
        <p:nvSpPr>
          <p:cNvPr id="180" name="Google Shape;116;p33"/>
          <p:cNvSpPr/>
          <p:nvPr/>
        </p:nvSpPr>
        <p:spPr>
          <a:xfrm>
            <a:off x="2740320" y="2195640"/>
            <a:ext cx="547920" cy="976680"/>
          </a:xfrm>
          <a:prstGeom prst="rect">
            <a:avLst/>
          </a:prstGeom>
          <a:noFill/>
          <a:ln w="0">
            <a:noFill/>
          </a:ln>
        </p:spPr>
        <p:style>
          <a:lnRef idx="0"/>
          <a:fillRef idx="0"/>
          <a:effectRef idx="0"/>
          <a:fontRef idx="minor"/>
        </p:style>
        <p:txBody>
          <a:bodyPr lIns="90000" rIns="90000" tIns="45000" bIns="45000" anchor="ctr">
            <a:noAutofit/>
          </a:bodyPr>
          <a:p>
            <a:pPr algn="r">
              <a:lnSpc>
                <a:spcPct val="90000"/>
              </a:lnSpc>
              <a:tabLst>
                <a:tab algn="l" pos="0"/>
              </a:tabLst>
            </a:pPr>
            <a:r>
              <a:rPr b="1" lang="es" sz="6000" spc="-1" strike="noStrike">
                <a:solidFill>
                  <a:srgbClr val="ffffff"/>
                </a:solidFill>
                <a:latin typeface="Rajdhani"/>
                <a:ea typeface="Rajdhani"/>
              </a:rPr>
              <a:t>2</a:t>
            </a:r>
            <a:endParaRPr b="0" lang="es-CO" sz="6000" spc="-1" strike="noStrike">
              <a:latin typeface="Arial"/>
            </a:endParaRPr>
          </a:p>
        </p:txBody>
      </p:sp>
      <p:sp>
        <p:nvSpPr>
          <p:cNvPr id="181" name="Google Shape;117;p33"/>
          <p:cNvSpPr/>
          <p:nvPr/>
        </p:nvSpPr>
        <p:spPr>
          <a:xfrm>
            <a:off x="3438360" y="2141280"/>
            <a:ext cx="18000" cy="1085760"/>
          </a:xfrm>
          <a:prstGeom prst="rect">
            <a:avLst/>
          </a:prstGeom>
          <a:solidFill>
            <a:schemeClr val="lt2"/>
          </a:solidFill>
          <a:ln w="9525">
            <a:solidFill>
              <a:srgbClr val="59595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Google Shape;122;p34"/>
          <p:cNvSpPr/>
          <p:nvPr/>
        </p:nvSpPr>
        <p:spPr>
          <a:xfrm>
            <a:off x="616680" y="614160"/>
            <a:ext cx="767844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tabLst>
                <a:tab algn="l" pos="0"/>
              </a:tabLst>
            </a:pPr>
            <a:r>
              <a:rPr b="1" lang="es" sz="3000" spc="-1" strike="noStrike">
                <a:solidFill>
                  <a:srgbClr val="ec183f"/>
                </a:solidFill>
                <a:latin typeface="Rajdhani"/>
                <a:ea typeface="Rajdhani"/>
              </a:rPr>
              <a:t>Detalles de armado</a:t>
            </a:r>
            <a:endParaRPr b="0" lang="es-CO" sz="3000" spc="-1" strike="noStrike">
              <a:latin typeface="Arial"/>
            </a:endParaRPr>
          </a:p>
        </p:txBody>
      </p:sp>
      <p:sp>
        <p:nvSpPr>
          <p:cNvPr id="183" name="Google Shape;123;p34"/>
          <p:cNvSpPr/>
          <p:nvPr/>
        </p:nvSpPr>
        <p:spPr>
          <a:xfrm>
            <a:off x="626760" y="1468080"/>
            <a:ext cx="4057560" cy="3254760"/>
          </a:xfrm>
          <a:prstGeom prst="rect">
            <a:avLst/>
          </a:prstGeom>
          <a:noFill/>
          <a:ln w="0">
            <a:noFill/>
          </a:ln>
        </p:spPr>
        <p:style>
          <a:lnRef idx="0"/>
          <a:fillRef idx="0"/>
          <a:effectRef idx="0"/>
          <a:fontRef idx="minor"/>
        </p:style>
        <p:txBody>
          <a:bodyPr lIns="90000" rIns="90000" tIns="45000" bIns="45000" anchor="t">
            <a:noAutofit/>
          </a:bodyPr>
          <a:p>
            <a:pPr>
              <a:lnSpc>
                <a:spcPct val="115000"/>
              </a:lnSpc>
              <a:tabLst>
                <a:tab algn="l" pos="0"/>
              </a:tabLst>
            </a:pPr>
            <a:r>
              <a:rPr b="0" lang="es" sz="1600" spc="-1" strike="noStrike">
                <a:solidFill>
                  <a:srgbClr val="434343"/>
                </a:solidFill>
                <a:latin typeface="Open Sans"/>
                <a:ea typeface="Open Sans"/>
              </a:rPr>
              <a:t>Para el armado vamos a tener un cuadro de especificaciones donde tendremos separado.</a:t>
            </a:r>
            <a:endParaRPr b="0" lang="es-CO" sz="1600" spc="-1" strike="noStrike">
              <a:latin typeface="Arial"/>
            </a:endParaRPr>
          </a:p>
          <a:p>
            <a:pPr>
              <a:lnSpc>
                <a:spcPct val="115000"/>
              </a:lnSpc>
              <a:tabLst>
                <a:tab algn="l" pos="0"/>
              </a:tabLst>
            </a:pPr>
            <a:endParaRPr b="0" lang="es-CO" sz="1600" spc="-1" strike="noStrike">
              <a:latin typeface="Arial"/>
            </a:endParaRPr>
          </a:p>
          <a:p>
            <a:pPr marL="457200" indent="-330120">
              <a:lnSpc>
                <a:spcPct val="150000"/>
              </a:lnSpc>
              <a:buClr>
                <a:srgbClr val="434343"/>
              </a:buClr>
              <a:buFont typeface="Open Sans"/>
              <a:buChar char="●"/>
              <a:tabLst>
                <a:tab algn="l" pos="0"/>
              </a:tabLst>
            </a:pPr>
            <a:r>
              <a:rPr b="0" lang="es" sz="1600" spc="-1" strike="noStrike">
                <a:solidFill>
                  <a:srgbClr val="434343"/>
                </a:solidFill>
                <a:latin typeface="Open Sans"/>
                <a:ea typeface="Open Sans"/>
              </a:rPr>
              <a:t>Procesador</a:t>
            </a:r>
            <a:endParaRPr b="0" lang="es-CO" sz="1600" spc="-1" strike="noStrike">
              <a:latin typeface="Arial"/>
            </a:endParaRPr>
          </a:p>
          <a:p>
            <a:pPr marL="457200" indent="-330120">
              <a:lnSpc>
                <a:spcPct val="150000"/>
              </a:lnSpc>
              <a:buClr>
                <a:srgbClr val="434343"/>
              </a:buClr>
              <a:buFont typeface="Open Sans"/>
              <a:buChar char="●"/>
              <a:tabLst>
                <a:tab algn="l" pos="0"/>
              </a:tabLst>
            </a:pPr>
            <a:r>
              <a:rPr b="0" lang="es" sz="1600" spc="-1" strike="noStrike">
                <a:solidFill>
                  <a:srgbClr val="434343"/>
                </a:solidFill>
                <a:latin typeface="Open Sans"/>
                <a:ea typeface="Open Sans"/>
              </a:rPr>
              <a:t>Placa madre</a:t>
            </a:r>
            <a:endParaRPr b="0" lang="es-CO" sz="1600" spc="-1" strike="noStrike">
              <a:latin typeface="Arial"/>
            </a:endParaRPr>
          </a:p>
          <a:p>
            <a:pPr marL="457200" indent="-330120">
              <a:lnSpc>
                <a:spcPct val="150000"/>
              </a:lnSpc>
              <a:buClr>
                <a:srgbClr val="434343"/>
              </a:buClr>
              <a:buFont typeface="Open Sans"/>
              <a:buChar char="●"/>
              <a:tabLst>
                <a:tab algn="l" pos="0"/>
              </a:tabLst>
            </a:pPr>
            <a:r>
              <a:rPr b="0" lang="es" sz="1600" spc="-1" strike="noStrike">
                <a:solidFill>
                  <a:srgbClr val="434343"/>
                </a:solidFill>
                <a:latin typeface="Open Sans"/>
                <a:ea typeface="Open Sans"/>
              </a:rPr>
              <a:t>Memoria primaria</a:t>
            </a:r>
            <a:endParaRPr b="0" lang="es-CO" sz="1600" spc="-1" strike="noStrike">
              <a:latin typeface="Arial"/>
            </a:endParaRPr>
          </a:p>
          <a:p>
            <a:pPr marL="457200" indent="-330120">
              <a:lnSpc>
                <a:spcPct val="150000"/>
              </a:lnSpc>
              <a:buClr>
                <a:srgbClr val="434343"/>
              </a:buClr>
              <a:buFont typeface="Open Sans"/>
              <a:buChar char="●"/>
              <a:tabLst>
                <a:tab algn="l" pos="0"/>
              </a:tabLst>
            </a:pPr>
            <a:r>
              <a:rPr b="0" lang="es" sz="1600" spc="-1" strike="noStrike">
                <a:solidFill>
                  <a:srgbClr val="434343"/>
                </a:solidFill>
                <a:latin typeface="Open Sans"/>
                <a:ea typeface="Open Sans"/>
              </a:rPr>
              <a:t>Memoria secundaria</a:t>
            </a:r>
            <a:endParaRPr b="0" lang="es-CO" sz="1600" spc="-1" strike="noStrike">
              <a:latin typeface="Arial"/>
            </a:endParaRPr>
          </a:p>
          <a:p>
            <a:pPr marL="457200" indent="-330120">
              <a:lnSpc>
                <a:spcPct val="150000"/>
              </a:lnSpc>
              <a:buClr>
                <a:srgbClr val="434343"/>
              </a:buClr>
              <a:buFont typeface="Open Sans"/>
              <a:buChar char="●"/>
              <a:tabLst>
                <a:tab algn="l" pos="0"/>
              </a:tabLst>
            </a:pPr>
            <a:r>
              <a:rPr b="0" lang="es" sz="1600" spc="-1" strike="noStrike">
                <a:solidFill>
                  <a:srgbClr val="434343"/>
                </a:solidFill>
                <a:latin typeface="Open Sans"/>
                <a:ea typeface="Open Sans"/>
              </a:rPr>
              <a:t>GPU (si es que fuera necesario)</a:t>
            </a:r>
            <a:endParaRPr b="0" lang="es-CO" sz="1600" spc="-1" strike="noStrike">
              <a:latin typeface="Arial"/>
            </a:endParaRPr>
          </a:p>
          <a:p>
            <a:pPr>
              <a:lnSpc>
                <a:spcPct val="115000"/>
              </a:lnSpc>
              <a:tabLst>
                <a:tab algn="l" pos="0"/>
              </a:tabLst>
            </a:pPr>
            <a:endParaRPr b="0" lang="es-CO" sz="1600" spc="-1" strike="noStrike">
              <a:latin typeface="Arial"/>
            </a:endParaRPr>
          </a:p>
        </p:txBody>
      </p:sp>
      <p:sp>
        <p:nvSpPr>
          <p:cNvPr id="184" name="Google Shape;124;p34"/>
          <p:cNvSpPr/>
          <p:nvPr/>
        </p:nvSpPr>
        <p:spPr>
          <a:xfrm>
            <a:off x="4804920" y="1427400"/>
            <a:ext cx="3789000" cy="2383920"/>
          </a:xfrm>
          <a:prstGeom prst="rect">
            <a:avLst/>
          </a:prstGeom>
          <a:noFill/>
          <a:ln w="0">
            <a:noFill/>
          </a:ln>
        </p:spPr>
        <p:style>
          <a:lnRef idx="0"/>
          <a:fillRef idx="0"/>
          <a:effectRef idx="0"/>
          <a:fontRef idx="minor"/>
        </p:style>
        <p:txBody>
          <a:bodyPr lIns="90000" rIns="90000" tIns="91440" bIns="91440" anchor="t">
            <a:spAutoFit/>
          </a:bodyPr>
          <a:p>
            <a:pPr>
              <a:lnSpc>
                <a:spcPct val="115000"/>
              </a:lnSpc>
              <a:tabLst>
                <a:tab algn="l" pos="0"/>
              </a:tabLst>
            </a:pPr>
            <a:r>
              <a:rPr b="0" lang="es" sz="1600" spc="-1" strike="noStrike">
                <a:solidFill>
                  <a:srgbClr val="434343"/>
                </a:solidFill>
                <a:latin typeface="Open Sans"/>
                <a:ea typeface="Open Sans"/>
              </a:rPr>
              <a:t>Deberemos armar </a:t>
            </a:r>
            <a:endParaRPr b="0" lang="es-CO" sz="1600" spc="-1" strike="noStrike">
              <a:latin typeface="Arial"/>
            </a:endParaRPr>
          </a:p>
          <a:p>
            <a:pPr>
              <a:lnSpc>
                <a:spcPct val="115000"/>
              </a:lnSpc>
              <a:tabLst>
                <a:tab algn="l" pos="0"/>
              </a:tabLst>
            </a:pPr>
            <a:r>
              <a:rPr b="0" lang="es" sz="1600" spc="-1" strike="noStrike">
                <a:solidFill>
                  <a:srgbClr val="434343"/>
                </a:solidFill>
                <a:latin typeface="Open Sans"/>
                <a:ea typeface="Open Sans"/>
              </a:rPr>
              <a:t>computadoras por gama, donde cada una de estas  serán o compatibles con </a:t>
            </a:r>
            <a:r>
              <a:rPr b="1" lang="es" sz="1600" spc="-1" strike="noStrike">
                <a:solidFill>
                  <a:srgbClr val="434343"/>
                </a:solidFill>
                <a:latin typeface="Open Sans"/>
                <a:ea typeface="Open Sans"/>
              </a:rPr>
              <a:t>Intel</a:t>
            </a:r>
            <a:r>
              <a:rPr b="0" lang="es" sz="1600" spc="-1" strike="noStrike">
                <a:solidFill>
                  <a:srgbClr val="434343"/>
                </a:solidFill>
                <a:latin typeface="Open Sans"/>
                <a:ea typeface="Open Sans"/>
              </a:rPr>
              <a:t> o </a:t>
            </a:r>
            <a:r>
              <a:rPr b="1" lang="es" sz="1600" spc="-1" strike="noStrike">
                <a:solidFill>
                  <a:srgbClr val="434343"/>
                </a:solidFill>
                <a:latin typeface="Open Sans"/>
                <a:ea typeface="Open Sans"/>
              </a:rPr>
              <a:t>AMD</a:t>
            </a:r>
            <a:r>
              <a:rPr b="0" lang="es" sz="1600" spc="-1" strike="noStrike">
                <a:solidFill>
                  <a:srgbClr val="434343"/>
                </a:solidFill>
                <a:latin typeface="Open Sans"/>
                <a:ea typeface="Open Sans"/>
              </a:rPr>
              <a:t>.</a:t>
            </a:r>
            <a:endParaRPr b="0" lang="es-CO" sz="1600" spc="-1" strike="noStrike">
              <a:latin typeface="Arial"/>
            </a:endParaRPr>
          </a:p>
          <a:p>
            <a:pPr>
              <a:lnSpc>
                <a:spcPct val="115000"/>
              </a:lnSpc>
              <a:tabLst>
                <a:tab algn="l" pos="0"/>
              </a:tabLst>
            </a:pPr>
            <a:r>
              <a:rPr b="1" lang="es" sz="1600" spc="-1" strike="noStrike">
                <a:solidFill>
                  <a:srgbClr val="434343"/>
                </a:solidFill>
                <a:latin typeface="Open Sans"/>
                <a:ea typeface="Open Sans"/>
              </a:rPr>
              <a:t>El tercer ordenador debe ser armado a libre criterio del estudiante.</a:t>
            </a:r>
            <a:endParaRPr b="0" lang="es-CO" sz="1600" spc="-1" strike="noStrike">
              <a:latin typeface="Arial"/>
            </a:endParaRPr>
          </a:p>
          <a:p>
            <a:pPr>
              <a:lnSpc>
                <a:spcPct val="100000"/>
              </a:lnSpc>
              <a:tabLst>
                <a:tab algn="l" pos="0"/>
              </a:tabLst>
            </a:pPr>
            <a:endParaRPr b="0" lang="es-CO" sz="1600" spc="-1" strike="noStrike">
              <a:latin typeface="Arial"/>
            </a:endParaRPr>
          </a:p>
        </p:txBody>
      </p:sp>
      <p:pic>
        <p:nvPicPr>
          <p:cNvPr id="185" name="Google Shape;125;p34" descr=""/>
          <p:cNvPicPr/>
          <p:nvPr/>
        </p:nvPicPr>
        <p:blipFill>
          <a:blip r:embed="rId1"/>
          <a:stretch/>
        </p:blipFill>
        <p:spPr>
          <a:xfrm>
            <a:off x="5615640" y="3197160"/>
            <a:ext cx="2899080" cy="1630440"/>
          </a:xfrm>
          <a:prstGeom prst="rect">
            <a:avLst/>
          </a:prstGeom>
          <a:ln w="0">
            <a:noFill/>
          </a:ln>
        </p:spPr>
      </p:pic>
      <p:pic>
        <p:nvPicPr>
          <p:cNvPr id="186" name="Google Shape;126;p34" descr=""/>
          <p:cNvPicPr/>
          <p:nvPr/>
        </p:nvPicPr>
        <p:blipFill>
          <a:blip r:embed="rId2"/>
          <a:stretch/>
        </p:blipFill>
        <p:spPr>
          <a:xfrm>
            <a:off x="4457160" y="3440520"/>
            <a:ext cx="2163600" cy="12168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Google Shape;131;p35"/>
          <p:cNvSpPr/>
          <p:nvPr/>
        </p:nvSpPr>
        <p:spPr>
          <a:xfrm>
            <a:off x="4852080" y="1624320"/>
            <a:ext cx="3497400" cy="2615040"/>
          </a:xfrm>
          <a:prstGeom prst="roundRect">
            <a:avLst>
              <a:gd name="adj" fmla="val 16667"/>
            </a:avLst>
          </a:prstGeom>
          <a:solidFill>
            <a:srgbClr val="434343"/>
          </a:solidFill>
          <a:ln w="9525">
            <a:solidFill>
              <a:srgbClr val="595959"/>
            </a:solidFill>
            <a:round/>
          </a:ln>
        </p:spPr>
        <p:style>
          <a:lnRef idx="0"/>
          <a:fillRef idx="0"/>
          <a:effectRef idx="0"/>
          <a:fontRef idx="minor"/>
        </p:style>
        <p:txBody>
          <a:bodyPr lIns="90000" rIns="90000" tIns="91440" bIns="91440" anchor="ctr">
            <a:noAutofit/>
          </a:bodyPr>
          <a:p>
            <a:pPr marL="822960">
              <a:lnSpc>
                <a:spcPct val="100000"/>
              </a:lnSpc>
              <a:tabLst>
                <a:tab algn="l" pos="0"/>
              </a:tabLst>
            </a:pPr>
            <a:endParaRPr b="0" lang="es-CO" sz="1800" spc="-1" strike="noStrike">
              <a:latin typeface="Arial"/>
            </a:endParaRPr>
          </a:p>
          <a:p>
            <a:pPr marL="822960">
              <a:lnSpc>
                <a:spcPct val="100000"/>
              </a:lnSpc>
              <a:tabLst>
                <a:tab algn="l" pos="0"/>
              </a:tabLst>
            </a:pPr>
            <a:endParaRPr b="0" lang="es-CO" sz="1800" spc="-1" strike="noStrike">
              <a:latin typeface="Arial"/>
            </a:endParaRPr>
          </a:p>
        </p:txBody>
      </p:sp>
      <p:sp>
        <p:nvSpPr>
          <p:cNvPr id="188" name="Google Shape;132;p35"/>
          <p:cNvSpPr/>
          <p:nvPr/>
        </p:nvSpPr>
        <p:spPr>
          <a:xfrm>
            <a:off x="614880" y="615600"/>
            <a:ext cx="183852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tabLst>
                <a:tab algn="l" pos="0"/>
              </a:tabLst>
            </a:pPr>
            <a:r>
              <a:rPr b="1" lang="es" sz="3000" spc="-1" strike="noStrike">
                <a:solidFill>
                  <a:srgbClr val="ec183f"/>
                </a:solidFill>
                <a:latin typeface="Rajdhani"/>
                <a:ea typeface="Rajdhani"/>
              </a:rPr>
              <a:t>Detalles</a:t>
            </a:r>
            <a:endParaRPr b="0" lang="es-CO" sz="3000" spc="-1" strike="noStrike">
              <a:latin typeface="Arial"/>
            </a:endParaRPr>
          </a:p>
        </p:txBody>
      </p:sp>
      <p:sp>
        <p:nvSpPr>
          <p:cNvPr id="189" name="Google Shape;133;p35"/>
          <p:cNvSpPr/>
          <p:nvPr/>
        </p:nvSpPr>
        <p:spPr>
          <a:xfrm>
            <a:off x="614880" y="1469520"/>
            <a:ext cx="3764880" cy="2817000"/>
          </a:xfrm>
          <a:prstGeom prst="rect">
            <a:avLst/>
          </a:prstGeom>
          <a:noFill/>
          <a:ln w="0">
            <a:noFill/>
          </a:ln>
        </p:spPr>
        <p:style>
          <a:lnRef idx="0"/>
          <a:fillRef idx="0"/>
          <a:effectRef idx="0"/>
          <a:fontRef idx="minor"/>
        </p:style>
        <p:txBody>
          <a:bodyPr lIns="90000" rIns="90000" tIns="45000" bIns="45000" anchor="t">
            <a:noAutofit/>
          </a:bodyPr>
          <a:p>
            <a:pPr>
              <a:lnSpc>
                <a:spcPct val="115000"/>
              </a:lnSpc>
              <a:tabLst>
                <a:tab algn="l" pos="0"/>
              </a:tabLst>
            </a:pPr>
            <a:r>
              <a:rPr b="1" lang="es" sz="1700" spc="-1" strike="noStrike">
                <a:solidFill>
                  <a:srgbClr val="434343"/>
                </a:solidFill>
                <a:latin typeface="Rajdhani"/>
                <a:ea typeface="Rajdhani"/>
              </a:rPr>
              <a:t>¿Por qué esta actividad?¿Sirve este ejercicio de armar computadoras?</a:t>
            </a:r>
            <a:endParaRPr b="0" lang="es-CO" sz="1700" spc="-1" strike="noStrike">
              <a:latin typeface="Arial"/>
            </a:endParaRPr>
          </a:p>
          <a:p>
            <a:pPr>
              <a:lnSpc>
                <a:spcPct val="115000"/>
              </a:lnSpc>
              <a:tabLst>
                <a:tab algn="l" pos="0"/>
              </a:tabLst>
            </a:pPr>
            <a:endParaRPr b="0" lang="es-CO" sz="1700" spc="-1" strike="noStrike">
              <a:latin typeface="Arial"/>
            </a:endParaRPr>
          </a:p>
          <a:p>
            <a:pPr>
              <a:lnSpc>
                <a:spcPct val="115000"/>
              </a:lnSpc>
              <a:tabLst>
                <a:tab algn="l" pos="0"/>
              </a:tabLst>
            </a:pPr>
            <a:r>
              <a:rPr b="0" lang="es" sz="1600" spc="-1" strike="noStrike">
                <a:solidFill>
                  <a:srgbClr val="434343"/>
                </a:solidFill>
                <a:latin typeface="Open Sans"/>
                <a:ea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b="0" lang="es-CO" sz="1600" spc="-1" strike="noStrike">
              <a:latin typeface="Arial"/>
            </a:endParaRPr>
          </a:p>
          <a:p>
            <a:pPr algn="just">
              <a:lnSpc>
                <a:spcPct val="150000"/>
              </a:lnSpc>
              <a:tabLst>
                <a:tab algn="l" pos="0"/>
              </a:tabLst>
            </a:pPr>
            <a:endParaRPr b="0" lang="es-CO" sz="1600" spc="-1" strike="noStrike">
              <a:latin typeface="Arial"/>
            </a:endParaRPr>
          </a:p>
          <a:p>
            <a:pPr algn="just">
              <a:lnSpc>
                <a:spcPct val="150000"/>
              </a:lnSpc>
              <a:tabLst>
                <a:tab algn="l" pos="0"/>
              </a:tabLst>
            </a:pPr>
            <a:endParaRPr b="0" lang="es-CO" sz="1600" spc="-1" strike="noStrike">
              <a:latin typeface="Arial"/>
            </a:endParaRPr>
          </a:p>
          <a:p>
            <a:pPr algn="just">
              <a:lnSpc>
                <a:spcPct val="150000"/>
              </a:lnSpc>
              <a:tabLst>
                <a:tab algn="l" pos="0"/>
              </a:tabLst>
            </a:pPr>
            <a:endParaRPr b="0" lang="es-CO" sz="1600" spc="-1" strike="noStrike">
              <a:latin typeface="Arial"/>
            </a:endParaRPr>
          </a:p>
        </p:txBody>
      </p:sp>
      <p:sp>
        <p:nvSpPr>
          <p:cNvPr id="190" name="Google Shape;134;p35"/>
          <p:cNvSpPr/>
          <p:nvPr/>
        </p:nvSpPr>
        <p:spPr>
          <a:xfrm>
            <a:off x="5082840" y="1767960"/>
            <a:ext cx="3055320" cy="2395080"/>
          </a:xfrm>
          <a:prstGeom prst="rect">
            <a:avLst/>
          </a:prstGeom>
          <a:noFill/>
          <a:ln w="0">
            <a:noFill/>
          </a:ln>
        </p:spPr>
        <p:style>
          <a:lnRef idx="0"/>
          <a:fillRef idx="0"/>
          <a:effectRef idx="0"/>
          <a:fontRef idx="minor"/>
        </p:style>
        <p:txBody>
          <a:bodyPr lIns="90000" rIns="90000" tIns="91440" bIns="91440" anchor="t">
            <a:spAutoFit/>
          </a:bodyPr>
          <a:p>
            <a:pPr>
              <a:lnSpc>
                <a:spcPct val="130000"/>
              </a:lnSpc>
              <a:tabLst>
                <a:tab algn="l" pos="0"/>
              </a:tabLst>
            </a:pPr>
            <a:r>
              <a:rPr b="0" lang="es" sz="1600" spc="-1" strike="noStrike">
                <a:solidFill>
                  <a:srgbClr val="ffffff"/>
                </a:solidFill>
                <a:latin typeface="Open Sans"/>
                <a:ea typeface="Open Sans"/>
              </a:rPr>
              <a:t>Recordemos que para</a:t>
            </a:r>
            <a:endParaRPr b="0" lang="es-CO" sz="1600" spc="-1" strike="noStrike">
              <a:latin typeface="Arial"/>
            </a:endParaRPr>
          </a:p>
          <a:p>
            <a:pPr>
              <a:lnSpc>
                <a:spcPct val="130000"/>
              </a:lnSpc>
              <a:tabLst>
                <a:tab algn="l" pos="0"/>
              </a:tabLst>
            </a:pPr>
            <a:r>
              <a:rPr b="0" lang="es" sz="1600" spc="-1" strike="noStrike">
                <a:solidFill>
                  <a:srgbClr val="ffffff"/>
                </a:solidFill>
                <a:latin typeface="Open Sans"/>
                <a:ea typeface="Open Sans"/>
              </a:rPr>
              <a:t>los diferentes componentes existen ciertas características como los </a:t>
            </a:r>
            <a:r>
              <a:rPr b="1" lang="es" sz="1600" spc="-1" strike="noStrike">
                <a:solidFill>
                  <a:srgbClr val="ffffff"/>
                </a:solidFill>
                <a:latin typeface="Open Sans"/>
                <a:ea typeface="Open Sans"/>
              </a:rPr>
              <a:t>sockets, frecuencia y conectores</a:t>
            </a:r>
            <a:r>
              <a:rPr b="0" lang="es" sz="1600" spc="-1" strike="noStrike">
                <a:solidFill>
                  <a:srgbClr val="ffffff"/>
                </a:solidFill>
                <a:latin typeface="Open Sans"/>
                <a:ea typeface="Open Sans"/>
              </a:rPr>
              <a:t>, los cuales hay que tener </a:t>
            </a:r>
            <a:r>
              <a:rPr b="1" lang="es" sz="1600" spc="-1" strike="noStrike">
                <a:solidFill>
                  <a:srgbClr val="ffffff"/>
                </a:solidFill>
                <a:latin typeface="Open Sans"/>
                <a:ea typeface="Open Sans"/>
              </a:rPr>
              <a:t>en cuenta </a:t>
            </a:r>
            <a:r>
              <a:rPr b="0" lang="es" sz="1600" spc="-1" strike="noStrike">
                <a:solidFill>
                  <a:srgbClr val="ffffff"/>
                </a:solidFill>
                <a:latin typeface="Open Sans"/>
                <a:ea typeface="Open Sans"/>
              </a:rPr>
              <a:t>para la compatibilidad.</a:t>
            </a:r>
            <a:endParaRPr b="0" lang="es-CO" sz="1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83c"/>
        </a:solidFill>
      </p:bgPr>
    </p:bg>
    <p:spTree>
      <p:nvGrpSpPr>
        <p:cNvPr id="1" name=""/>
        <p:cNvGrpSpPr/>
        <p:nvPr/>
      </p:nvGrpSpPr>
      <p:grpSpPr>
        <a:xfrm>
          <a:off x="0" y="0"/>
          <a:ext cx="0" cy="0"/>
          <a:chOff x="0" y="0"/>
          <a:chExt cx="0" cy="0"/>
        </a:xfrm>
      </p:grpSpPr>
      <p:sp>
        <p:nvSpPr>
          <p:cNvPr id="191" name="Google Shape;139;p36"/>
          <p:cNvSpPr/>
          <p:nvPr/>
        </p:nvSpPr>
        <p:spPr>
          <a:xfrm>
            <a:off x="3609720" y="1495080"/>
            <a:ext cx="4807800" cy="2377440"/>
          </a:xfrm>
          <a:prstGeom prst="rect">
            <a:avLst/>
          </a:prstGeom>
          <a:noFill/>
          <a:ln w="0">
            <a:noFill/>
          </a:ln>
        </p:spPr>
        <p:style>
          <a:lnRef idx="0"/>
          <a:fillRef idx="0"/>
          <a:effectRef idx="0"/>
          <a:fontRef idx="minor"/>
        </p:style>
        <p:txBody>
          <a:bodyPr lIns="90000" rIns="90000" tIns="45000" bIns="45000" anchor="ctr">
            <a:noAutofit/>
          </a:bodyPr>
          <a:p>
            <a:pPr>
              <a:lnSpc>
                <a:spcPct val="90000"/>
              </a:lnSpc>
              <a:tabLst>
                <a:tab algn="l" pos="0"/>
              </a:tabLst>
            </a:pPr>
            <a:r>
              <a:rPr b="1" lang="es" sz="3700" spc="-1" strike="noStrike">
                <a:solidFill>
                  <a:srgbClr val="ffffff"/>
                </a:solidFill>
                <a:latin typeface="Rajdhani"/>
                <a:ea typeface="Rajdhani"/>
              </a:rPr>
              <a:t>Especificaciones</a:t>
            </a:r>
            <a:endParaRPr b="0" lang="es-CO" sz="3700" spc="-1" strike="noStrike">
              <a:latin typeface="Arial"/>
            </a:endParaRPr>
          </a:p>
          <a:p>
            <a:pPr>
              <a:lnSpc>
                <a:spcPct val="90000"/>
              </a:lnSpc>
              <a:tabLst>
                <a:tab algn="l" pos="0"/>
              </a:tabLst>
            </a:pPr>
            <a:r>
              <a:rPr b="1" lang="es" sz="3700" spc="-1" strike="noStrike">
                <a:solidFill>
                  <a:srgbClr val="ffffff"/>
                </a:solidFill>
                <a:latin typeface="Rajdhani"/>
                <a:ea typeface="Rajdhani"/>
              </a:rPr>
              <a:t>de equipos</a:t>
            </a:r>
            <a:endParaRPr b="0" lang="es-CO" sz="3700" spc="-1" strike="noStrike">
              <a:latin typeface="Arial"/>
            </a:endParaRPr>
          </a:p>
        </p:txBody>
      </p:sp>
      <p:sp>
        <p:nvSpPr>
          <p:cNvPr id="192" name="Google Shape;140;p36"/>
          <p:cNvSpPr/>
          <p:nvPr/>
        </p:nvSpPr>
        <p:spPr>
          <a:xfrm>
            <a:off x="2740320" y="2195640"/>
            <a:ext cx="547920" cy="976680"/>
          </a:xfrm>
          <a:prstGeom prst="rect">
            <a:avLst/>
          </a:prstGeom>
          <a:noFill/>
          <a:ln w="0">
            <a:noFill/>
          </a:ln>
        </p:spPr>
        <p:style>
          <a:lnRef idx="0"/>
          <a:fillRef idx="0"/>
          <a:effectRef idx="0"/>
          <a:fontRef idx="minor"/>
        </p:style>
        <p:txBody>
          <a:bodyPr lIns="90000" rIns="90000" tIns="45000" bIns="45000" anchor="ctr">
            <a:noAutofit/>
          </a:bodyPr>
          <a:p>
            <a:pPr algn="r">
              <a:lnSpc>
                <a:spcPct val="90000"/>
              </a:lnSpc>
              <a:tabLst>
                <a:tab algn="l" pos="0"/>
              </a:tabLst>
            </a:pPr>
            <a:r>
              <a:rPr b="1" lang="es" sz="6000" spc="-1" strike="noStrike">
                <a:solidFill>
                  <a:srgbClr val="ffffff"/>
                </a:solidFill>
                <a:latin typeface="Rajdhani"/>
                <a:ea typeface="Rajdhani"/>
              </a:rPr>
              <a:t>3</a:t>
            </a:r>
            <a:endParaRPr b="0" lang="es-CO" sz="6000" spc="-1" strike="noStrike">
              <a:latin typeface="Arial"/>
            </a:endParaRPr>
          </a:p>
        </p:txBody>
      </p:sp>
      <p:sp>
        <p:nvSpPr>
          <p:cNvPr id="193" name="Google Shape;141;p36"/>
          <p:cNvSpPr/>
          <p:nvPr/>
        </p:nvSpPr>
        <p:spPr>
          <a:xfrm>
            <a:off x="3438360" y="2141280"/>
            <a:ext cx="18000" cy="1085760"/>
          </a:xfrm>
          <a:prstGeom prst="rect">
            <a:avLst/>
          </a:prstGeom>
          <a:solidFill>
            <a:schemeClr val="lt2"/>
          </a:solidFill>
          <a:ln w="9525">
            <a:solidFill>
              <a:srgbClr val="59595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Google Shape;146;p37"/>
          <p:cNvSpPr/>
          <p:nvPr/>
        </p:nvSpPr>
        <p:spPr>
          <a:xfrm>
            <a:off x="617400" y="601920"/>
            <a:ext cx="7678440" cy="853560"/>
          </a:xfrm>
          <a:prstGeom prst="rect">
            <a:avLst/>
          </a:prstGeom>
          <a:noFill/>
          <a:ln w="0">
            <a:noFill/>
          </a:ln>
        </p:spPr>
        <p:style>
          <a:lnRef idx="0"/>
          <a:fillRef idx="0"/>
          <a:effectRef idx="0"/>
          <a:fontRef idx="minor"/>
        </p:style>
        <p:txBody>
          <a:bodyPr lIns="82440" rIns="82440" tIns="41040" bIns="41040" anchor="ctr">
            <a:noAutofit/>
          </a:bodyPr>
          <a:p>
            <a:pPr>
              <a:lnSpc>
                <a:spcPct val="90000"/>
              </a:lnSpc>
              <a:tabLst>
                <a:tab algn="l" pos="0"/>
              </a:tabLst>
            </a:pPr>
            <a:r>
              <a:rPr b="1" lang="es" sz="3000" spc="-1" strike="noStrike">
                <a:solidFill>
                  <a:srgbClr val="ec183f"/>
                </a:solidFill>
                <a:latin typeface="Rajdhani"/>
                <a:ea typeface="Rajdhani"/>
              </a:rPr>
              <a:t>Gama baja</a:t>
            </a:r>
            <a:endParaRPr b="0" lang="es-CO" sz="3000" spc="-1" strike="noStrike">
              <a:latin typeface="Arial"/>
            </a:endParaRPr>
          </a:p>
        </p:txBody>
      </p:sp>
      <p:sp>
        <p:nvSpPr>
          <p:cNvPr id="195" name="Google Shape;147;p37"/>
          <p:cNvSpPr/>
          <p:nvPr/>
        </p:nvSpPr>
        <p:spPr>
          <a:xfrm>
            <a:off x="627840" y="1528200"/>
            <a:ext cx="3614400" cy="3012840"/>
          </a:xfrm>
          <a:prstGeom prst="rect">
            <a:avLst/>
          </a:prstGeom>
          <a:noFill/>
          <a:ln w="0">
            <a:noFill/>
          </a:ln>
        </p:spPr>
        <p:style>
          <a:lnRef idx="0"/>
          <a:fillRef idx="0"/>
          <a:effectRef idx="0"/>
          <a:fontRef idx="minor"/>
        </p:style>
        <p:txBody>
          <a:bodyPr lIns="90000" rIns="90000" tIns="45000" bIns="45000" anchor="t">
            <a:noAutofit/>
          </a:bodyPr>
          <a:p>
            <a:pPr>
              <a:lnSpc>
                <a:spcPct val="130000"/>
              </a:lnSpc>
              <a:tabLst>
                <a:tab algn="l" pos="0"/>
              </a:tabLst>
            </a:pPr>
            <a:r>
              <a:rPr b="0" lang="es" sz="1600" spc="-1" strike="noStrike">
                <a:solidFill>
                  <a:srgbClr val="434343"/>
                </a:solidFill>
                <a:latin typeface="Open Sans"/>
                <a:ea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b="0" lang="es-CO" sz="1600" spc="-1" strike="noStrike">
              <a:latin typeface="Arial"/>
            </a:endParaRPr>
          </a:p>
        </p:txBody>
      </p:sp>
      <p:pic>
        <p:nvPicPr>
          <p:cNvPr id="196" name="Google Shape;148;p37" descr=""/>
          <p:cNvPicPr/>
          <p:nvPr/>
        </p:nvPicPr>
        <p:blipFill>
          <a:blip r:embed="rId1"/>
          <a:stretch/>
        </p:blipFill>
        <p:spPr>
          <a:xfrm>
            <a:off x="4406400" y="1249920"/>
            <a:ext cx="4699080" cy="26427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LibreOffice/7.2.1.2$Windows_X86_64 LibreOffice_project/87b77fad49947c1441b67c559c339af8f3517e22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es-CO</dc:language>
  <cp:lastModifiedBy/>
  <dcterms:modified xsi:type="dcterms:W3CDTF">2021-11-06T14:50:52Z</dcterms:modified>
  <cp:revision>1</cp:revision>
  <dc:subject/>
  <dc:title/>
</cp:coreProperties>
</file>

<file path=docProps/custom.xml><?xml version="1.0" encoding="utf-8"?>
<Properties xmlns="http://schemas.openxmlformats.org/officeDocument/2006/custom-properties" xmlns:vt="http://schemas.openxmlformats.org/officeDocument/2006/docPropsVTypes"/>
</file>