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19"/>
  </p:notes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8B303D-47E1-44CA-A7E9-50C91EDB1FB7}">
  <a:tblStyle styleId="{108B303D-47E1-44CA-A7E9-50C91EDB1F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199315-6D39-46EE-8292-ACE02409BB7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q6XJ7P/asus-rog-strix-z590-e-gaming-wifi-atx-lga1200-motherboard-rog-strix-z590-e-gaming-wif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qy2bt6/western-digital-gold-18-tb-35-7200rpm-internal-hard-drive-wd181kryz" TargetMode="External"/><Relationship Id="rId4" Type="http://schemas.openxmlformats.org/officeDocument/2006/relationships/hyperlink" Target="https://pcpartpicker.com/product/ZJ2bt6/msi-mpg-z490-gaming-edge-wifi-atx-lga1200-motherboard-mpg-z490-gaming-edge-wif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cpartpicker.com/product/vFhmP6/asus-rog-strix-b550-f-gaming-wi-fi-atx-am4-motherboard-rog-strix-b550-f-gaming-wi-f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pcpartpicker.com/product/KMkgXL/crucial-p2-1-tb-m2-2280-nvme-solid-state-drive-ct1000p2ssd8"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cpartpicker.com/product/khmFf7/corsair-vengeance-rgb-pro-32-gb-2-x-16-gb-ddr4-3600-memory-cmw32gx4m2z3600c1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pcpartpicker.com/product/G9XYcf/crucial-p2-500-gb-m2-2280-nvme-solid-state-drive-ct500p2ssd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cpartpicker.com/product/P8YQzy/asus-prime-a320i-k-mini-itx-am4-motherboard-prime-a320i-k"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cpartpicker.com/product/GZbp99/toshiba-internal-hard-drive-hdd2k12" TargetMode="External"/><Relationship Id="rId4" Type="http://schemas.openxmlformats.org/officeDocument/2006/relationships/hyperlink" Target="https://pcpartpicker.com/product/MwcMnQ/geil-memory-gww416gb3200c15d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cpartpicker.com/product/JnnG3C/corsair-memory-cmk4gx4m1a2400c1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3394180" y="473934"/>
            <a:ext cx="5227305" cy="3924121"/>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dirty="0">
                <a:solidFill>
                  <a:schemeClr val="lt1"/>
                </a:solidFill>
                <a:latin typeface="Rajdhani"/>
                <a:ea typeface="Rajdhani"/>
                <a:cs typeface="Rajdhani"/>
                <a:sym typeface="Rajdhani"/>
              </a:rPr>
              <a:t>Armado de  computadoras</a:t>
            </a:r>
          </a:p>
          <a:p>
            <a:pPr marL="0" lvl="0" indent="0" algn="r" rtl="0">
              <a:spcBef>
                <a:spcPts val="0"/>
              </a:spcBef>
              <a:spcAft>
                <a:spcPts val="0"/>
              </a:spcAft>
              <a:buClr>
                <a:schemeClr val="dk1"/>
              </a:buClr>
              <a:buSzPts val="1100"/>
              <a:buFont typeface="Arial"/>
              <a:buNone/>
            </a:pPr>
            <a:r>
              <a:rPr lang="es" sz="4900" b="1" dirty="0">
                <a:solidFill>
                  <a:schemeClr val="lt1"/>
                </a:solidFill>
                <a:latin typeface="Rajdhani"/>
                <a:ea typeface="Rajdhani"/>
                <a:cs typeface="Rajdhani"/>
                <a:sym typeface="Rajdhani"/>
              </a:rPr>
              <a:t>Omar Lamprea - C3</a:t>
            </a:r>
            <a:endParaRPr sz="4900" b="1" dirty="0">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dirty="0">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dirty="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9" name="Google Shape;21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20" name="Google Shape;22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6"/>
          <p:cNvSpPr txBox="1"/>
          <p:nvPr/>
        </p:nvSpPr>
        <p:spPr>
          <a:xfrm>
            <a:off x="651675" y="6802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 </a:t>
            </a:r>
            <a:endParaRPr sz="3000" b="1">
              <a:solidFill>
                <a:srgbClr val="EC183F"/>
              </a:solidFill>
              <a:latin typeface="Rajdhani"/>
              <a:ea typeface="Rajdhani"/>
              <a:cs typeface="Rajdhani"/>
              <a:sym typeface="Rajdhani"/>
            </a:endParaRPr>
          </a:p>
        </p:txBody>
      </p:sp>
      <p:sp>
        <p:nvSpPr>
          <p:cNvPr id="226" name="Google Shape;22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6"/>
          <p:cNvGraphicFramePr/>
          <p:nvPr/>
        </p:nvGraphicFramePr>
        <p:xfrm>
          <a:off x="952500" y="1809750"/>
          <a:ext cx="7239000" cy="2621130"/>
        </p:xfrm>
        <a:graphic>
          <a:graphicData uri="http://schemas.openxmlformats.org/drawingml/2006/table">
            <a:tbl>
              <a:tblPr>
                <a:noFill/>
                <a:tableStyleId>{108B303D-47E1-44CA-A7E9-50C91EDB1FB7}</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uFill>
                            <a:noFill/>
                          </a:uFill>
                          <a:hlinkClick r:id="rId3">
                            <a:extLst>
                              <a:ext uri="{A12FA001-AC4F-418D-AE19-62706E023703}">
                                <ahyp:hlinkClr xmlns:ahyp="http://schemas.microsoft.com/office/drawing/2018/hyperlinkcolor" val="tx"/>
                              </a:ext>
                            </a:extLst>
                          </a:hlinkClick>
                        </a:rPr>
                        <a:t>Asus ROG STRIX Z590-E GAMING WIFI ATX LGA1200 Motherboard</a:t>
                      </a: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uFill>
                            <a:noFill/>
                          </a:uFill>
                          <a:hlinkClick r:id="rId4">
                            <a:extLst>
                              <a:ext uri="{A12FA001-AC4F-418D-AE19-62706E023703}">
                                <ahyp:hlinkClr xmlns:ahyp="http://schemas.microsoft.com/office/drawing/2018/hyperlinkcolor" val="tx"/>
                              </a:ext>
                            </a:extLst>
                          </a:hlinkClick>
                        </a:rPr>
                        <a:t>MSI MPG Z490 GAMING EDGE WIFI ATX LGA1200 Motherboard</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solidFill>
                            <a:schemeClr val="dk1"/>
                          </a:solidFill>
                          <a:uFill>
                            <a:noFill/>
                          </a:uFill>
                          <a:hlinkClick r:id="rId5">
                            <a:extLst>
                              <a:ext uri="{A12FA001-AC4F-418D-AE19-62706E023703}">
                                <ahyp:hlinkClr xmlns:ahyp="http://schemas.microsoft.com/office/drawing/2018/hyperlinkcolor" val="tx"/>
                              </a:ext>
                            </a:extLst>
                          </a:hlinkClick>
                        </a:rPr>
                        <a:t>Western Digital Gold 18 TB 3.5" 7200RPM Internal Hard Drive</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uFill>
                            <a:noFill/>
                          </a:uFill>
                          <a:hlinkClick r:id="rId6">
                            <a:extLst>
                              <a:ext uri="{A12FA001-AC4F-418D-AE19-62706E023703}">
                                <ahyp:hlinkClr xmlns:ahyp="http://schemas.microsoft.com/office/drawing/2018/hyperlinkcolor" val="tx"/>
                              </a:ext>
                            </a:extLst>
                          </a:hlinkClick>
                        </a:rPr>
                        <a:t>EVGA GeForce RTX 3060 12 GB XC GAMING Video Card</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29" name="Google Shape;229;p46"/>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AMD</a:t>
            </a:r>
            <a:endParaRPr sz="3000" b="1" dirty="0">
              <a:solidFill>
                <a:srgbClr val="EC183F"/>
              </a:solidFill>
              <a:latin typeface="Rajdhani"/>
              <a:ea typeface="Rajdhani"/>
              <a:cs typeface="Rajdhani"/>
              <a:sym typeface="Rajdhani"/>
            </a:endParaRPr>
          </a:p>
        </p:txBody>
      </p:sp>
      <p:sp>
        <p:nvSpPr>
          <p:cNvPr id="235" name="Google Shape;23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6" name="Google Shape;23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7" name="Google Shape;237;p47"/>
          <p:cNvGraphicFramePr/>
          <p:nvPr/>
        </p:nvGraphicFramePr>
        <p:xfrm>
          <a:off x="952500" y="1809750"/>
          <a:ext cx="7239000" cy="2621130"/>
        </p:xfrm>
        <a:graphic>
          <a:graphicData uri="http://schemas.openxmlformats.org/drawingml/2006/table">
            <a:tbl>
              <a:tblPr>
                <a:noFill/>
                <a:tableStyleId>{108B303D-47E1-44CA-A7E9-50C91EDB1FB7}</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Amd Ryzen 7 3800xt</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uFill>
                            <a:noFill/>
                          </a:uFill>
                          <a:hlinkClick r:id="rId3">
                            <a:extLst>
                              <a:ext uri="{A12FA001-AC4F-418D-AE19-62706E023703}">
                                <ahyp:hlinkClr xmlns:ahyp="http://schemas.microsoft.com/office/drawing/2018/hyperlinkcolor" val="tx"/>
                              </a:ext>
                            </a:extLst>
                          </a:hlinkClick>
                        </a:rPr>
                        <a:t>Asus ROG STRIX B550-F GAMING (WI-FI) ATX AM4 Motherboard</a:t>
                      </a: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G.Skill Trident Z Neo 32 GB (2 x 16 GB) DDR4-3600 CL16 Memory</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uFill>
                            <a:noFill/>
                          </a:uFill>
                          <a:hlinkClick r:id="rId4">
                            <a:extLst>
                              <a:ext uri="{A12FA001-AC4F-418D-AE19-62706E023703}">
                                <ahyp:hlinkClr xmlns:ahyp="http://schemas.microsoft.com/office/drawing/2018/hyperlinkcolor" val="tx"/>
                              </a:ext>
                            </a:extLst>
                          </a:hlinkClick>
                        </a:rPr>
                        <a:t>Crucial P2 1 TB M.2-2280 NVME Solid State Drive</a:t>
                      </a: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rPr>
                        <a:t>EVGA GeForce RTX 3070 Ti 8 GB FTW3 ULTRA GAMING Video Card</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52" name="Google Shape;252;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53" name="Google Shape;253;p48"/>
          <p:cNvGraphicFramePr/>
          <p:nvPr>
            <p:extLst>
              <p:ext uri="{D42A27DB-BD31-4B8C-83A1-F6EECF244321}">
                <p14:modId xmlns:p14="http://schemas.microsoft.com/office/powerpoint/2010/main" val="1634030624"/>
              </p:ext>
            </p:extLst>
          </p:nvPr>
        </p:nvGraphicFramePr>
        <p:xfrm>
          <a:off x="952500" y="2114550"/>
          <a:ext cx="7239000" cy="1981050"/>
        </p:xfrm>
        <a:graphic>
          <a:graphicData uri="http://schemas.openxmlformats.org/drawingml/2006/table">
            <a:tbl>
              <a:tblPr>
                <a:noFill/>
                <a:tableStyleId>{108B303D-47E1-44CA-A7E9-50C91EDB1FB7}</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Intel Core i9-11900k 3.5 GHz 8-Core Processor</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Z590 AORUS Elite HACHA</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t>Corsair Vengeance Lpx Ddr4 16gb x 2</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dirty="0"/>
                        <a:t>SSD interno Adata Swordfish ASWORDFISH-1T-C 1TB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t>Gigabyte Geforce Rtx 3080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54" name="Google Shape;254;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8"/>
        <p:cNvGrpSpPr/>
        <p:nvPr/>
      </p:nvGrpSpPr>
      <p:grpSpPr>
        <a:xfrm>
          <a:off x="0" y="0"/>
          <a:ext cx="0" cy="0"/>
          <a:chOff x="0" y="0"/>
          <a:chExt cx="0" cy="0"/>
        </a:xfrm>
      </p:grpSpPr>
      <p:sp>
        <p:nvSpPr>
          <p:cNvPr id="259" name="Google Shape;259;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60" name="Google Shape;260;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61" name="Google Shape;261;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67" name="Google Shape;267;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68" name="Google Shape;268;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69" name="Google Shape;269;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70" name="Google Shape;270;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7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56" name="Google Shape;156;p38"/>
          <p:cNvGraphicFramePr/>
          <p:nvPr/>
        </p:nvGraphicFramePr>
        <p:xfrm>
          <a:off x="952500" y="1809750"/>
          <a:ext cx="7239000" cy="1798200"/>
        </p:xfrm>
        <a:graphic>
          <a:graphicData uri="http://schemas.openxmlformats.org/drawingml/2006/table">
            <a:tbl>
              <a:tblPr>
                <a:noFill/>
                <a:tableStyleId>{108B303D-47E1-44CA-A7E9-50C91EDB1FB7}</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Core i3 7100</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rPr>
                        <a:t>MSI Z270-A PRO ATX LGA1151 Motherboard</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uFill>
                            <a:noFill/>
                          </a:uFill>
                          <a:hlinkClick r:id="rId3">
                            <a:extLst>
                              <a:ext uri="{A12FA001-AC4F-418D-AE19-62706E023703}">
                                <ahyp:hlinkClr xmlns:ahyp="http://schemas.microsoft.com/office/drawing/2018/hyperlinkcolor" val="tx"/>
                              </a:ext>
                            </a:extLst>
                          </a:hlinkClick>
                        </a:rPr>
                        <a:t>Corsair Vengeance RGB Pro 32 GB (2 x 16 GB) DDR4-3600 CL18 Memory</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uFill>
                            <a:noFill/>
                          </a:uFill>
                          <a:hlinkClick r:id="rId4">
                            <a:extLst>
                              <a:ext uri="{A12FA001-AC4F-418D-AE19-62706E023703}">
                                <ahyp:hlinkClr xmlns:ahyp="http://schemas.microsoft.com/office/drawing/2018/hyperlinkcolor" val="tx"/>
                              </a:ext>
                            </a:extLst>
                          </a:hlinkClick>
                        </a:rPr>
                        <a:t>Crucial P2 500 GB M.2-2280 NVME Solid State Drive</a:t>
                      </a: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57" name="Google Shape;157;p38"/>
          <p:cNvSpPr txBox="1"/>
          <p:nvPr/>
        </p:nvSpPr>
        <p:spPr>
          <a:xfrm>
            <a:off x="4770175" y="871075"/>
            <a:ext cx="15762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160" name="Google Shape;160;p38"/>
          <p:cNvSpPr txBox="1"/>
          <p:nvPr/>
        </p:nvSpPr>
        <p:spPr>
          <a:xfrm>
            <a:off x="535375"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8"/>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8"/>
          <p:cNvSpPr txBox="1"/>
          <p:nvPr/>
        </p:nvSpPr>
        <p:spPr>
          <a:xfrm>
            <a:off x="457875" y="61742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graphicFrame>
        <p:nvGraphicFramePr>
          <p:cNvPr id="172" name="Google Shape;172;p39"/>
          <p:cNvGraphicFramePr/>
          <p:nvPr>
            <p:extLst>
              <p:ext uri="{D42A27DB-BD31-4B8C-83A1-F6EECF244321}">
                <p14:modId xmlns:p14="http://schemas.microsoft.com/office/powerpoint/2010/main" val="1360221454"/>
              </p:ext>
            </p:extLst>
          </p:nvPr>
        </p:nvGraphicFramePr>
        <p:xfrm>
          <a:off x="952500" y="1809750"/>
          <a:ext cx="7239000" cy="1584840"/>
        </p:xfrm>
        <a:graphic>
          <a:graphicData uri="http://schemas.openxmlformats.org/drawingml/2006/table">
            <a:tbl>
              <a:tblPr>
                <a:noFill/>
                <a:tableStyleId>{108B303D-47E1-44CA-A7E9-50C91EDB1FB7}</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Ryzen 3 2200g</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solidFill>
                            <a:schemeClr val="dk1"/>
                          </a:solidFill>
                          <a:uFill>
                            <a:noFill/>
                          </a:uFill>
                          <a:hlinkClick r:id="rId3">
                            <a:extLst>
                              <a:ext uri="{A12FA001-AC4F-418D-AE19-62706E023703}">
                                <ahyp:hlinkClr xmlns:ahyp="http://schemas.microsoft.com/office/drawing/2018/hyperlinkcolor" val="tx"/>
                              </a:ext>
                            </a:extLst>
                          </a:hlinkClick>
                        </a:rPr>
                        <a:t>Asus Prime A320I-K</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uFill>
                            <a:noFill/>
                          </a:uFill>
                          <a:hlinkClick r:id="rId4">
                            <a:extLst>
                              <a:ext uri="{A12FA001-AC4F-418D-AE19-62706E023703}">
                                <ahyp:hlinkClr xmlns:ahyp="http://schemas.microsoft.com/office/drawing/2018/hyperlinkcolor" val="tx"/>
                              </a:ext>
                            </a:extLst>
                          </a:hlinkClick>
                        </a:rPr>
                        <a:t>GeIL Dragon RAM 16 GB</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lnR w="9525" cap="flat" cmpd="sng">
                      <a:solidFill>
                        <a:schemeClr val="dk1"/>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100"/>
                        <a:buFont typeface="Arial"/>
                        <a:buNone/>
                      </a:pPr>
                      <a:r>
                        <a:rPr lang="es" dirty="0">
                          <a:solidFill>
                            <a:schemeClr val="dk1"/>
                          </a:solidFill>
                          <a:uFill>
                            <a:noFill/>
                          </a:uFill>
                          <a:hlinkClick r:id="rId5">
                            <a:extLst>
                              <a:ext uri="{A12FA001-AC4F-418D-AE19-62706E023703}">
                                <ahyp:hlinkClr xmlns:ahyp="http://schemas.microsoft.com/office/drawing/2018/hyperlinkcolor" val="tx"/>
                              </a:ext>
                            </a:extLst>
                          </a:hlinkClick>
                        </a:rPr>
                        <a:t>Toshiba HDD2K12</a:t>
                      </a:r>
                      <a:endParaRPr dirty="0">
                        <a:solidFill>
                          <a:schemeClr val="dk1"/>
                        </a:solidFill>
                        <a:uFill>
                          <a:noFill/>
                        </a:u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graphicFrame>
        <p:nvGraphicFramePr>
          <p:cNvPr id="180" name="Google Shape;180;p40"/>
          <p:cNvGraphicFramePr/>
          <p:nvPr/>
        </p:nvGraphicFramePr>
        <p:xfrm>
          <a:off x="952500" y="2114550"/>
          <a:ext cx="7239000" cy="1584840"/>
        </p:xfrm>
        <a:graphic>
          <a:graphicData uri="http://schemas.openxmlformats.org/drawingml/2006/table">
            <a:tbl>
              <a:tblPr>
                <a:noFill/>
                <a:tableStyleId>{108B303D-47E1-44CA-A7E9-50C91EDB1FB7}</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Intel Celeron G4900</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solidFill>
                            <a:schemeClr val="dk1"/>
                          </a:solidFill>
                        </a:rPr>
                        <a:t>Asus Prime H370M-Plus/CSM Micro ATX LGA51 MotherBoard</a:t>
                      </a:r>
                      <a:endParaRPr b="1">
                        <a:solidFill>
                          <a:schemeClr val="dk1"/>
                        </a:solidFill>
                        <a:highlight>
                          <a:schemeClr val="lt1"/>
                        </a:high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Crucial 4gb (1x4GB) DDR$-2666 CL19 Memory</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Toshiba HDD2k12</a:t>
                      </a:r>
                      <a:endParaRPr/>
                    </a:p>
                  </a:txBody>
                  <a:tcPr marL="91425" marR="91425" marT="91425" marB="91425"/>
                </a:tc>
                <a:extLst>
                  <a:ext uri="{0D108BD9-81ED-4DB2-BD59-A6C34878D82A}">
                    <a16:rowId xmlns:a16="http://schemas.microsoft.com/office/drawing/2014/main" val="10003"/>
                  </a:ext>
                </a:extLst>
              </a:tr>
            </a:tbl>
          </a:graphicData>
        </a:graphic>
      </p:graphicFrame>
      <p:sp>
        <p:nvSpPr>
          <p:cNvPr id="181" name="Google Shape;181;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87" name="Google Shape;187;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8" name="Google Shape;188;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94" name="Google Shape;194;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2"/>
          <p:cNvGraphicFramePr/>
          <p:nvPr/>
        </p:nvGraphicFramePr>
        <p:xfrm>
          <a:off x="952500" y="1809750"/>
          <a:ext cx="7239000" cy="2194410"/>
        </p:xfrm>
        <a:graphic>
          <a:graphicData uri="http://schemas.openxmlformats.org/drawingml/2006/table">
            <a:tbl>
              <a:tblPr>
                <a:noFill/>
                <a:tableStyleId>{108B303D-47E1-44CA-A7E9-50C91EDB1FB7}</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Intel Corei-7 - 8700 K</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Board Gigabyte B460m-ds3h Intel Lga1200 Gen 10 M.2 Usb3.2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PC DDR4 16GB (2X8) 3000MHZ ADATA XPG RGB</a:t>
                      </a:r>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SOLIDO : SSD 1TB.</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GPUc</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t>GeForce GT 1030 2GD4 LP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 </a:t>
            </a:r>
            <a:endParaRPr sz="3000" b="1">
              <a:solidFill>
                <a:srgbClr val="EC183F"/>
              </a:solidFill>
              <a:latin typeface="Rajdhani"/>
              <a:ea typeface="Rajdhani"/>
              <a:cs typeface="Rajdhani"/>
              <a:sym typeface="Rajdhani"/>
            </a:endParaRPr>
          </a:p>
        </p:txBody>
      </p:sp>
      <p:sp>
        <p:nvSpPr>
          <p:cNvPr id="203" name="Google Shape;203;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3"/>
          <p:cNvGraphicFramePr/>
          <p:nvPr/>
        </p:nvGraphicFramePr>
        <p:xfrm>
          <a:off x="952500" y="1809750"/>
          <a:ext cx="7239000" cy="1981050"/>
        </p:xfrm>
        <a:graphic>
          <a:graphicData uri="http://schemas.openxmlformats.org/drawingml/2006/table">
            <a:tbl>
              <a:tblPr>
                <a:noFill/>
                <a:tableStyleId>{108B303D-47E1-44CA-A7E9-50C91EDB1FB7}</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AMD A6 9500 3.5 Dual Core</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 A320M Asrock</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Corsair Vengeance LPX 16 GB ( 2X8) DDR4 - 2666 CL 16</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Crucial MX500 1TB 2.5¨ Solide state Drive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EVGA GeForce GTX 1650 G6 4 GB SC ULTRA GAMING</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11" name="Google Shape;21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2" name="Google Shape;212;p44"/>
          <p:cNvGraphicFramePr/>
          <p:nvPr/>
        </p:nvGraphicFramePr>
        <p:xfrm>
          <a:off x="952500" y="2114550"/>
          <a:ext cx="7239000" cy="2407770"/>
        </p:xfrm>
        <a:graphic>
          <a:graphicData uri="http://schemas.openxmlformats.org/drawingml/2006/table">
            <a:tbl>
              <a:tblPr>
                <a:noFill/>
                <a:tableStyleId>{108B303D-47E1-44CA-A7E9-50C91EDB1FB7}</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Procesador Intel Core i5-8600 3,1 GHz de 6 núcleos</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solidFill>
                            <a:schemeClr val="dk1"/>
                          </a:solidFill>
                        </a:rPr>
                        <a:t>Placa base MSI B365M PRO-VDH Micro ATX LGA1151</a:t>
                      </a: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uFill>
                            <a:noFill/>
                          </a:uFill>
                          <a:hlinkClick r:id="rId3">
                            <a:extLst>
                              <a:ext uri="{A12FA001-AC4F-418D-AE19-62706E023703}">
                                <ahyp:hlinkClr xmlns:ahyp="http://schemas.microsoft.com/office/drawing/2018/hyperlinkcolor" val="tx"/>
                              </a:ext>
                            </a:extLst>
                          </a:hlinkClick>
                        </a:rPr>
                        <a:t>Corsair Vengeance LPX 4 GB (1 x 4 GB) DDR4-2400 CL15 Memoria</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solidFill>
                            <a:schemeClr val="dk1"/>
                          </a:solidFill>
                        </a:rPr>
                        <a:t>Disco duro interno Toshiba de 2 TB y 2,5 "5400 RPM</a:t>
                      </a:r>
                      <a:endParaRPr>
                        <a:solidFill>
                          <a:schemeClr val="dk1"/>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Tarjeta de video MSI GeForce GTX 980 Ti de 6 GB</a:t>
                      </a:r>
                      <a:endParaRPr>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3" name="Google Shape;21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647</Words>
  <Application>Microsoft Office PowerPoint</Application>
  <PresentationFormat>Presentación en pantalla (16:9)</PresentationFormat>
  <Paragraphs>108</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16</vt:i4>
      </vt:variant>
    </vt:vector>
  </HeadingPairs>
  <TitlesOfParts>
    <vt:vector size="21"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Omar</dc:creator>
  <cp:lastModifiedBy>Omar Lamprea</cp:lastModifiedBy>
  <cp:revision>3</cp:revision>
  <dcterms:modified xsi:type="dcterms:W3CDTF">2021-11-06T01:04:06Z</dcterms:modified>
</cp:coreProperties>
</file>