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00000000000000000"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C0570F-6EC0-4EAB-B106-C95BF5406F3C}">
  <a:tblStyle styleId="{10C0570F-6EC0-4EAB-B106-C95BF5406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8CB36B-531B-497D-B966-1F8410DB491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hyperlink" Target="https://pcpartpicker.com/product/yntWGX/asus-motherboard-h110m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pcpartpicker.com/product/Q3tWGX/geil-memory-gww48gb3333c16d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P8YQzy/asus-prime-a320i-k-mini-itx-am4-motherboard-prime-a320i-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cpartpicker.com/product/9Bc48d/western-digital-green-240gb-25-solid-state-drive-wds240g2g0a" TargetMode="External"/><Relationship Id="rId4" Type="http://schemas.openxmlformats.org/officeDocument/2006/relationships/hyperlink" Target="https://pcpartpicker.com/product/XJYWGX/gskill-aegis-8gb-1-x-8gb-ddr4-3000-memory-f4-3000c16s-8gis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cpartpicker.com/product/mXyxFT/amd-cpu-ad747kybjcbox"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cpartpicker.com/product/44Gj4D/seagate-barracuda-1tb-35-7200rpm-internal-hard-drive-st1000dm010" TargetMode="External"/><Relationship Id="rId4" Type="http://schemas.openxmlformats.org/officeDocument/2006/relationships/hyperlink" Target="https://pcpartpicker.com/product/YHhj4D/msi-motherboard-a68hme33v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bddxFT/amd-ryzen-7-2700x-37ghz-8-core-processor-yd270xbgafbo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cpartpicker.com/product/7Ks8TW/gigabyte-geforce-gtx-1050-ti-4gb-video-card-gv-n105toc-4gd" TargetMode="External"/><Relationship Id="rId5" Type="http://schemas.openxmlformats.org/officeDocument/2006/relationships/hyperlink" Target="https://pcpartpicker.com/product/MwW9TW/western-digital-internal-hard-drive-wd10ezex" TargetMode="External"/><Relationship Id="rId4" Type="http://schemas.openxmlformats.org/officeDocument/2006/relationships/hyperlink" Target="https://pcpartpicker.com/product/c78H99/kingston-memory-hx430c15sb2k21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cpartpicker.com/product/g94BD3/amd-ryzen-5-5600x-37-ghz-6-core-processor-100-100000065box" TargetMode="External"/><Relationship Id="rId7" Type="http://schemas.openxmlformats.org/officeDocument/2006/relationships/hyperlink" Target="https://pcpartpicker.com/product/bpBrxr/nvidia-geforce-gtx-1070-8gb-video-card-9001g4112520001"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pcpartpicker.com/product/W69tt6/western-digital-black-sn850-1-tb-m2-2280-nvme-solid-state-drive-wds100t1x0e" TargetMode="External"/><Relationship Id="rId5" Type="http://schemas.openxmlformats.org/officeDocument/2006/relationships/hyperlink" Target="https://pcpartpicker.com/product/khmFf7/corsair-vengeance-rgb-pro-32-gb-2-x-16-gb-ddr4-3600-memory-cmw32gx4m2z3600c18" TargetMode="External"/><Relationship Id="rId4" Type="http://schemas.openxmlformats.org/officeDocument/2006/relationships/hyperlink" Target="https://pcpartpicker.com/product/wbBhP6/gigabyte-b450m-ds3h-v2-micro-atx-am4-motherboard-b450m-ds3h-v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pcpartpicker.com/product/ZJ2bt6/msi-mpg-z490-gaming-edge-wifi-atx-lga1200-motherboard-mpg-z490-gaming-edge-wif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pcpartpicker.com/product/RnDkcf/nvidia-geforce-rtx-3080-10-gb-founders-edition-video-card-9001g1332530000" TargetMode="External"/><Relationship Id="rId5" Type="http://schemas.openxmlformats.org/officeDocument/2006/relationships/hyperlink" Target="https://pcpartpicker.com/product/JLdxFT/samsung-970-evo-10tb-m2-2280-solid-state-drive-mz-v7e1t0baw" TargetMode="External"/><Relationship Id="rId4" Type="http://schemas.openxmlformats.org/officeDocument/2006/relationships/hyperlink" Target="https://pcpartpicker.com/product/NyTPxr/corsair-vengeance-rgb-pro-32gb-2-x-16gb-ddr4-3200-memory-cmw32gx4m2c3200c1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bHBrxr/corsair-memory-cmd16gx4m2b3000c1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pcpartpicker.com/product/RnDkcf/nvidia-geforce-rtx-3080-10-gb-founders-edition-video-card-9001g1332530000" TargetMode="External"/><Relationship Id="rId4" Type="http://schemas.openxmlformats.org/officeDocument/2006/relationships/hyperlink" Target="https://pcpartpicker.com/product/RbvZxr/samsung-internal-hard-drive-mz75e1t0ba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pcpartpicker.com/product/tLCD4D/amd-ryzen-9-3900x-36-ghz-12-core-processor-100-100000023box" TargetMode="External"/><Relationship Id="rId7" Type="http://schemas.openxmlformats.org/officeDocument/2006/relationships/hyperlink" Target="https://pcpartpicker.com/product/LpbTwP/evga-geforce-rtx-3060-12-gb-xc-gaming-video-card-12g-p5-3657-kr"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pcpartpicker.com/product/mwrYcf/seagate-barracuda-computer-2-tb-35-7200rpm-internal-hard-drive-st2000dm008" TargetMode="External"/><Relationship Id="rId5" Type="http://schemas.openxmlformats.org/officeDocument/2006/relationships/hyperlink" Target="https://pcpartpicker.com/product/3yQG3C/corsair-vengeance-rgb-pro-32gb-4-x-8gb-ddr4-3200-memory-cmw32gx4m4c3200c16" TargetMode="External"/><Relationship Id="rId4" Type="http://schemas.openxmlformats.org/officeDocument/2006/relationships/hyperlink" Target="https://pcpartpicker.com/product/dmGnTW/asus-tuf-gaming-x570-plus-wi-fi-atx-am4-motherboard-tuf-gaming-x570-plus-wi-fi"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3000000" cy="3000000"/>
        </p:xfrm>
        <a:graphic>
          <a:graphicData uri="http://schemas.openxmlformats.org/drawingml/2006/table">
            <a:tbl>
              <a:tblPr>
                <a:noFill/>
                <a:tableStyleId>{10C0570F-6EC0-4EAB-B106-C95BF5406F3C}</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Asus H10M-K MICRO ATX LGA 1151 Motherboard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Geil Dragon RAM 8 GB (2x 4GB) ddr4-333 CL16 Memory</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Kingston A400 240 GB 2.5” Solid State Drive</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57" name="Google Shape;157;p38"/>
          <p:cNvGraphicFramePr/>
          <p:nvPr/>
        </p:nvGraphicFramePr>
        <p:xfrm>
          <a:off x="152400" y="152400"/>
          <a:ext cx="3000000" cy="3000000"/>
        </p:xfrm>
        <a:graphic>
          <a:graphicData uri="http://schemas.openxmlformats.org/drawingml/2006/table">
            <a:tbl>
              <a:tblPr>
                <a:solidFill>
                  <a:srgbClr val="F4F4F3"/>
                </a:solidFill>
                <a:tableStyleId>{2A8CB36B-531B-497D-B966-1F8410DB4916}</a:tableStyleId>
              </a:tblPr>
              <a:tblGrid>
                <a:gridCol w="9144000">
                  <a:extLst>
                    <a:ext uri="{9D8B030D-6E8A-4147-A177-3AD203B41FA5}">
                      <a16:colId xmlns:a16="http://schemas.microsoft.com/office/drawing/2014/main" val="20000"/>
                    </a:ext>
                  </a:extLst>
                </a:gridCol>
              </a:tblGrid>
              <a:tr h="762000">
                <a:tc>
                  <a:txBody>
                    <a:bodyPr/>
                    <a:lstStyle/>
                    <a:p>
                      <a:pPr marL="0" lvl="0" indent="0" algn="l" rtl="0">
                        <a:lnSpc>
                          <a:spcPct val="112500"/>
                        </a:lnSpc>
                        <a:spcBef>
                          <a:spcPts val="0"/>
                        </a:spcBef>
                        <a:spcAft>
                          <a:spcPts val="0"/>
                        </a:spcAft>
                        <a:buNone/>
                      </a:pPr>
                      <a:r>
                        <a:rPr lang="es" sz="1200" b="1" u="sng">
                          <a:solidFill>
                            <a:srgbClr val="2C85C5"/>
                          </a:solidFill>
                          <a:highlight>
                            <a:srgbClr val="F4F4F3"/>
                          </a:highlight>
                          <a:hlinkClick r:id="rId3">
                            <a:extLst>
                              <a:ext uri="{A12FA001-AC4F-418D-AE19-62706E023703}">
                                <ahyp:hlinkClr xmlns:ahyp="http://schemas.microsoft.com/office/drawing/2018/hyperlinkcolor" val="tx"/>
                              </a:ext>
                            </a:extLst>
                          </a:hlinkClick>
                        </a:rPr>
                        <a:t>Asus H110M-K Micro ATX LGA1151 Motherboard</a:t>
                      </a:r>
                      <a:endParaRPr sz="1200" b="1" u="sng">
                        <a:solidFill>
                          <a:srgbClr val="2C85C5"/>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58" name="Google Shape;158;p38"/>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59" name="Google Shape;159;p38"/>
          <p:cNvGraphicFramePr/>
          <p:nvPr/>
        </p:nvGraphicFramePr>
        <p:xfrm>
          <a:off x="304800" y="304800"/>
          <a:ext cx="3000000" cy="3000000"/>
        </p:xfrm>
        <a:graphic>
          <a:graphicData uri="http://schemas.openxmlformats.org/drawingml/2006/table">
            <a:tbl>
              <a:tblPr>
                <a:solidFill>
                  <a:srgbClr val="F4F4F3"/>
                </a:solidFill>
                <a:tableStyleId>{2A8CB36B-531B-497D-B966-1F8410DB4916}</a:tableStyleId>
              </a:tblPr>
              <a:tblGrid>
                <a:gridCol w="9144000">
                  <a:extLst>
                    <a:ext uri="{9D8B030D-6E8A-4147-A177-3AD203B41FA5}">
                      <a16:colId xmlns:a16="http://schemas.microsoft.com/office/drawing/2014/main" val="20000"/>
                    </a:ext>
                  </a:extLst>
                </a:gridCol>
              </a:tblGrid>
              <a:tr h="762000">
                <a:tc>
                  <a:txBody>
                    <a:bodyPr/>
                    <a:lstStyle/>
                    <a:p>
                      <a:pPr marL="0" lvl="0" indent="0" algn="l" rtl="0">
                        <a:lnSpc>
                          <a:spcPct val="112500"/>
                        </a:lnSpc>
                        <a:spcBef>
                          <a:spcPts val="0"/>
                        </a:spcBef>
                        <a:spcAft>
                          <a:spcPts val="0"/>
                        </a:spcAft>
                        <a:buNone/>
                      </a:pPr>
                      <a:r>
                        <a:rPr lang="es" sz="1200" b="1" u="sng">
                          <a:solidFill>
                            <a:srgbClr val="2C85C5"/>
                          </a:solidFill>
                          <a:highlight>
                            <a:srgbClr val="F4F4F3"/>
                          </a:highlight>
                          <a:hlinkClick r:id="rId3">
                            <a:extLst>
                              <a:ext uri="{A12FA001-AC4F-418D-AE19-62706E023703}">
                                <ahyp:hlinkClr xmlns:ahyp="http://schemas.microsoft.com/office/drawing/2018/hyperlinkcolor" val="tx"/>
                              </a:ext>
                            </a:extLst>
                          </a:hlinkClick>
                        </a:rPr>
                        <a:t>Asus H110M-K Micro ATX LGA1151 Motherboard</a:t>
                      </a:r>
                      <a:endParaRPr sz="1200" b="1" u="sng">
                        <a:solidFill>
                          <a:srgbClr val="2C85C5"/>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60" name="Google Shape;160;p38"/>
          <p:cNvSpPr txBox="1"/>
          <p:nvPr/>
        </p:nvSpPr>
        <p:spPr>
          <a:xfrm>
            <a:off x="457200" y="4572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1" name="Google Shape;161;p38"/>
          <p:cNvGraphicFramePr/>
          <p:nvPr/>
        </p:nvGraphicFramePr>
        <p:xfrm>
          <a:off x="152400" y="152400"/>
          <a:ext cx="3000000" cy="3000000"/>
        </p:xfrm>
        <a:graphic>
          <a:graphicData uri="http://schemas.openxmlformats.org/drawingml/2006/table">
            <a:tbl>
              <a:tblPr>
                <a:solidFill>
                  <a:srgbClr val="F4F4F3"/>
                </a:solidFill>
                <a:tableStyleId>{2A8CB36B-531B-497D-B966-1F8410DB4916}</a:tableStyleId>
              </a:tblPr>
              <a:tblGrid>
                <a:gridCol w="9144000">
                  <a:extLst>
                    <a:ext uri="{9D8B030D-6E8A-4147-A177-3AD203B41FA5}">
                      <a16:colId xmlns:a16="http://schemas.microsoft.com/office/drawing/2014/main" val="20000"/>
                    </a:ext>
                  </a:extLst>
                </a:gridCol>
              </a:tblGrid>
              <a:tr h="762000">
                <a:tc>
                  <a:txBody>
                    <a:bodyPr/>
                    <a:lstStyle/>
                    <a:p>
                      <a:pPr marL="0" lvl="0" indent="0" algn="l" rtl="0">
                        <a:lnSpc>
                          <a:spcPct val="112500"/>
                        </a:lnSpc>
                        <a:spcBef>
                          <a:spcPts val="0"/>
                        </a:spcBef>
                        <a:spcAft>
                          <a:spcPts val="0"/>
                        </a:spcAft>
                        <a:buNone/>
                      </a:pPr>
                      <a:r>
                        <a:rPr lang="es" sz="120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Asus H110M-K Micro ATX LGA1151 Motherboard</a:t>
                      </a: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62" name="Google Shape;162;p38"/>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3" name="Google Shape;163;p38"/>
          <p:cNvGraphicFramePr/>
          <p:nvPr/>
        </p:nvGraphicFramePr>
        <p:xfrm>
          <a:off x="152400" y="152400"/>
          <a:ext cx="3000000" cy="3000000"/>
        </p:xfrm>
        <a:graphic>
          <a:graphicData uri="http://schemas.openxmlformats.org/drawingml/2006/table">
            <a:tbl>
              <a:tblPr>
                <a:solidFill>
                  <a:srgbClr val="F4F4F3"/>
                </a:solidFill>
                <a:tableStyleId>{2A8CB36B-531B-497D-B966-1F8410DB4916}</a:tableStyleId>
              </a:tblPr>
              <a:tblGrid>
                <a:gridCol w="9144000">
                  <a:extLst>
                    <a:ext uri="{9D8B030D-6E8A-4147-A177-3AD203B41FA5}">
                      <a16:colId xmlns:a16="http://schemas.microsoft.com/office/drawing/2014/main" val="20000"/>
                    </a:ext>
                  </a:extLst>
                </a:gridCol>
              </a:tblGrid>
              <a:tr h="762000">
                <a:tc>
                  <a:txBody>
                    <a:bodyPr/>
                    <a:lstStyle/>
                    <a:p>
                      <a:pPr marL="0" lvl="0" indent="0" algn="l" rtl="0">
                        <a:lnSpc>
                          <a:spcPct val="112500"/>
                        </a:lnSpc>
                        <a:spcBef>
                          <a:spcPts val="0"/>
                        </a:spcBef>
                        <a:spcAft>
                          <a:spcPts val="0"/>
                        </a:spcAft>
                        <a:buNone/>
                      </a:pPr>
                      <a:r>
                        <a:rPr lang="es" sz="1200" b="1" u="sng">
                          <a:solidFill>
                            <a:srgbClr val="2C85C5"/>
                          </a:solidFill>
                          <a:highlight>
                            <a:srgbClr val="F4F4F3"/>
                          </a:highlight>
                          <a:hlinkClick r:id="rId4">
                            <a:extLst>
                              <a:ext uri="{A12FA001-AC4F-418D-AE19-62706E023703}">
                                <ahyp:hlinkClr xmlns:ahyp="http://schemas.microsoft.com/office/drawing/2018/hyperlinkcolor" val="tx"/>
                              </a:ext>
                            </a:extLst>
                          </a:hlinkClick>
                        </a:rPr>
                        <a:t>GeIL Dragon RAM 8 GB (2 x 4 GB) DDR4-3333 CL16 Memory</a:t>
                      </a:r>
                      <a:endParaRPr sz="1200" b="1" u="sng">
                        <a:solidFill>
                          <a:srgbClr val="2C85C5"/>
                        </a:solidFill>
                        <a:highlight>
                          <a:srgbClr val="F4F4F3"/>
                        </a:highlight>
                      </a:endParaRPr>
                    </a:p>
                  </a:txBody>
                  <a:tcPr marL="91425" marR="91425" marT="91425" marB="91425" anchor="ctr"/>
                </a:tc>
                <a:extLst>
                  <a:ext uri="{0D108BD9-81ED-4DB2-BD59-A6C34878D82A}">
                    <a16:rowId xmlns:a16="http://schemas.microsoft.com/office/drawing/2014/main" val="10000"/>
                  </a:ext>
                </a:extLst>
              </a:tr>
            </a:tbl>
          </a:graphicData>
        </a:graphic>
      </p:graphicFrame>
      <p:sp>
        <p:nvSpPr>
          <p:cNvPr id="164" name="Google Shape;164;p38"/>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70" name="Google Shape;170;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39"/>
          <p:cNvGraphicFramePr/>
          <p:nvPr/>
        </p:nvGraphicFramePr>
        <p:xfrm>
          <a:off x="952500" y="1809750"/>
          <a:ext cx="3000000" cy="3000000"/>
        </p:xfrm>
        <a:graphic>
          <a:graphicData uri="http://schemas.openxmlformats.org/drawingml/2006/table">
            <a:tbl>
              <a:tblPr>
                <a:noFill/>
                <a:tableStyleId>{10C0570F-6EC0-4EAB-B106-C95BF5406F3C}</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u="sng">
                          <a:solidFill>
                            <a:schemeClr val="hlink"/>
                          </a:solidFill>
                          <a:hlinkClick r:id="rId3"/>
                        </a:rPr>
                        <a:t>Asus Prime A320I-K Mini ITX AM4 Motherboar</a:t>
                      </a:r>
                      <a:r>
                        <a:rPr lang="es" sz="1000" u="sng">
                          <a:solidFill>
                            <a:srgbClr val="191B2B"/>
                          </a:solidFill>
                        </a:rPr>
                        <a:t>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000" u="sng">
                          <a:solidFill>
                            <a:schemeClr val="hlink"/>
                          </a:solidFill>
                          <a:hlinkClick r:id="rId4"/>
                        </a:rPr>
                        <a:t>G.Skill Aegis 8 GB (1 x 8 GB) DDR4-3000 CL16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u="sng">
                          <a:solidFill>
                            <a:schemeClr val="hlink"/>
                          </a:solidFill>
                          <a:hlinkClick r:id="rId5"/>
                        </a:rPr>
                        <a:t>Western Digital Green 240 GB 2.5" Solid State Driv</a:t>
                      </a:r>
                      <a:r>
                        <a:rPr lang="es" sz="1000" u="sng">
                          <a:solidFill>
                            <a:srgbClr val="191B2B"/>
                          </a:solidFill>
                        </a:rPr>
                        <a:t>e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8" name="Google Shape;178;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9" name="Google Shape;179;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0" name="Google Shape;180;p40"/>
          <p:cNvGraphicFramePr/>
          <p:nvPr/>
        </p:nvGraphicFramePr>
        <p:xfrm>
          <a:off x="952500" y="2114550"/>
          <a:ext cx="3000000" cy="3000000"/>
        </p:xfrm>
        <a:graphic>
          <a:graphicData uri="http://schemas.openxmlformats.org/drawingml/2006/table">
            <a:tbl>
              <a:tblPr>
                <a:noFill/>
                <a:tableStyleId>{10C0570F-6EC0-4EAB-B106-C95BF5406F3C}</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a:solidFill>
                            <a:srgbClr val="191B2B"/>
                          </a:solidFill>
                          <a:uFill>
                            <a:noFill/>
                          </a:uFill>
                          <a:hlinkClick r:id="rId3">
                            <a:extLst>
                              <a:ext uri="{A12FA001-AC4F-418D-AE19-62706E023703}">
                                <ahyp:hlinkClr xmlns:ahyp="http://schemas.microsoft.com/office/drawing/2018/hyperlinkcolor" val="tx"/>
                              </a:ext>
                            </a:extLst>
                          </a:hlinkClick>
                        </a:rPr>
                        <a:t>AMD A6-7470K 3.7 GHz Dual-Core Processor</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100" b="1">
                          <a:solidFill>
                            <a:srgbClr val="191B2B"/>
                          </a:solidFill>
                          <a:uFill>
                            <a:noFill/>
                          </a:uFill>
                          <a:hlinkClick r:id="rId4">
                            <a:extLst>
                              <a:ext uri="{A12FA001-AC4F-418D-AE19-62706E023703}">
                                <ahyp:hlinkClr xmlns:ahyp="http://schemas.microsoft.com/office/drawing/2018/hyperlinkcolor" val="tx"/>
                              </a:ext>
                            </a:extLst>
                          </a:hlinkClick>
                        </a:rPr>
                        <a:t>MSI B250M GAMING PRO Micro ATX LGA1151 Motherboard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a:t>Kingston HyperX Fury 8 GB (1 x 8 GB) DDR4-2666 CL16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100" b="1">
                          <a:solidFill>
                            <a:srgbClr val="191B2B"/>
                          </a:solidFill>
                          <a:uFill>
                            <a:noFill/>
                          </a:uFill>
                          <a:hlinkClick r:id="rId5">
                            <a:extLst>
                              <a:ext uri="{A12FA001-AC4F-418D-AE19-62706E023703}">
                                <ahyp:hlinkClr xmlns:ahyp="http://schemas.microsoft.com/office/drawing/2018/hyperlinkcolor" val="tx"/>
                              </a:ext>
                            </a:extLst>
                          </a:hlinkClick>
                        </a:rPr>
                        <a:t>Seagate BarraCuda 1 TB 3.5" 7200RPM Internal Hard Drive</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81" name="Google Shape;181;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87" name="Google Shape;187;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8" name="Google Shape;188;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94" name="Google Shape;194;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2"/>
          <p:cNvGraphicFramePr/>
          <p:nvPr/>
        </p:nvGraphicFramePr>
        <p:xfrm>
          <a:off x="952500" y="1809750"/>
          <a:ext cx="3000000" cy="3000000"/>
        </p:xfrm>
        <a:graphic>
          <a:graphicData uri="http://schemas.openxmlformats.org/drawingml/2006/table">
            <a:tbl>
              <a:tblPr>
                <a:noFill/>
                <a:tableStyleId>{10C0570F-6EC0-4EAB-B106-C95BF5406F3C}</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Core i5 - 10400F 2.9 GHz - 6-Core Processor </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Asus PRIME B560-PLUS ATX LGA 1200 Motherboard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Corsair Vengeance RGB Pro 16 GB (2 X 8 GB) DDR4-3200 CL 16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Western Digital Blue SN550 1 TB M.2-2280 NVME Solid State Drive </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 </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202" name="Google Shape;202;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3"/>
          <p:cNvGraphicFramePr/>
          <p:nvPr/>
        </p:nvGraphicFramePr>
        <p:xfrm>
          <a:off x="952500" y="1809750"/>
          <a:ext cx="3000000" cy="3000000"/>
        </p:xfrm>
        <a:graphic>
          <a:graphicData uri="http://schemas.openxmlformats.org/drawingml/2006/table">
            <a:tbl>
              <a:tblPr>
                <a:noFill/>
                <a:tableStyleId>{10C0570F-6EC0-4EAB-B106-C95BF5406F3C}</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000" u="sng">
                          <a:solidFill>
                            <a:schemeClr val="hlink"/>
                          </a:solidFill>
                          <a:hlinkClick r:id="rId3"/>
                        </a:rPr>
                        <a:t>AMD Ryzen 7 2700X 3.7 GHz 8-Core Processo</a:t>
                      </a:r>
                      <a:r>
                        <a:rPr lang="es" sz="1000" u="sng">
                          <a:solidFill>
                            <a:srgbClr val="191B2B"/>
                          </a:solidFill>
                        </a:rPr>
                        <a:t>r</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000" u="sng">
                          <a:solidFill>
                            <a:schemeClr val="hlink"/>
                          </a:solidFill>
                          <a:hlinkClick r:id="rId4"/>
                        </a:rPr>
                        <a:t>Kingston Savage 16 GB (2 x 8 GB) DDR4-3000 CL15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000" u="sng">
                          <a:solidFill>
                            <a:schemeClr val="hlink"/>
                          </a:solidFill>
                          <a:hlinkClick r:id="rId5"/>
                        </a:rPr>
                        <a:t>Western Digital Caviar Blue 1 TB 3.5" 7200RPM Internal Hard Drive</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000" u="sng">
                          <a:solidFill>
                            <a:schemeClr val="hlink"/>
                          </a:solidFill>
                          <a:hlinkClick r:id="rId6"/>
                        </a:rPr>
                        <a:t>Gigabyte GeForce GTX 1050 Ti 4 GB Video Car</a:t>
                      </a:r>
                      <a:r>
                        <a:rPr lang="es" sz="1000" u="sng">
                          <a:solidFill>
                            <a:srgbClr val="191B2B"/>
                          </a:solidFill>
                        </a:rPr>
                        <a:t>d</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10" name="Google Shape;210;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1" name="Google Shape;21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2" name="Google Shape;212;p44"/>
          <p:cNvGraphicFramePr/>
          <p:nvPr/>
        </p:nvGraphicFramePr>
        <p:xfrm>
          <a:off x="952500" y="2114550"/>
          <a:ext cx="3000000" cy="3000000"/>
        </p:xfrm>
        <a:graphic>
          <a:graphicData uri="http://schemas.openxmlformats.org/drawingml/2006/table">
            <a:tbl>
              <a:tblPr>
                <a:noFill/>
                <a:tableStyleId>{10C0570F-6EC0-4EAB-B106-C95BF5406F3C}</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a:solidFill>
                            <a:srgbClr val="191B2B"/>
                          </a:solidFill>
                          <a:uFill>
                            <a:noFill/>
                          </a:uFill>
                          <a:hlinkClick r:id="rId3">
                            <a:extLst>
                              <a:ext uri="{A12FA001-AC4F-418D-AE19-62706E023703}">
                                <ahyp:hlinkClr xmlns:ahyp="http://schemas.microsoft.com/office/drawing/2018/hyperlinkcolor" val="tx"/>
                              </a:ext>
                            </a:extLst>
                          </a:hlinkClick>
                        </a:rPr>
                        <a:t>AMD Ryzen 5 5600X 3.7 GHz 6-Core Processor</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G</a:t>
                      </a:r>
                      <a:r>
                        <a:rPr lang="es" sz="1100" b="1">
                          <a:solidFill>
                            <a:srgbClr val="191B2B"/>
                          </a:solidFill>
                          <a:uFill>
                            <a:noFill/>
                          </a:uFill>
                          <a:hlinkClick r:id="rId4">
                            <a:extLst>
                              <a:ext uri="{A12FA001-AC4F-418D-AE19-62706E023703}">
                                <ahyp:hlinkClr xmlns:ahyp="http://schemas.microsoft.com/office/drawing/2018/hyperlinkcolor" val="tx"/>
                              </a:ext>
                            </a:extLst>
                          </a:hlinkClick>
                        </a:rPr>
                        <a:t>igabyte B450M DS3H V2 Micro ATX AM4 Motherboard</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u="sng">
                          <a:solidFill>
                            <a:srgbClr val="2C85C5"/>
                          </a:solidFill>
                          <a:hlinkClick r:id="rId5">
                            <a:extLst>
                              <a:ext uri="{A12FA001-AC4F-418D-AE19-62706E023703}">
                                <ahyp:hlinkClr xmlns:ahyp="http://schemas.microsoft.com/office/drawing/2018/hyperlinkcolor" val="tx"/>
                              </a:ext>
                            </a:extLst>
                          </a:hlinkClick>
                        </a:rPr>
                        <a:t>Corsair Vengeance RGB Pro 32 GB (2 x 16 GB) DDR4-3600 CL18 Memory</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b="1">
                          <a:solidFill>
                            <a:srgbClr val="191B2B"/>
                          </a:solidFill>
                          <a:uFill>
                            <a:noFill/>
                          </a:uFill>
                          <a:hlinkClick r:id="rId6">
                            <a:extLst>
                              <a:ext uri="{A12FA001-AC4F-418D-AE19-62706E023703}">
                                <ahyp:hlinkClr xmlns:ahyp="http://schemas.microsoft.com/office/drawing/2018/hyperlinkcolor" val="tx"/>
                              </a:ext>
                            </a:extLst>
                          </a:hlinkClick>
                        </a:rPr>
                        <a:t>Western Digital Black SN850 1 TB M.2-2280 NVME Solid State Drive</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a:solidFill>
                            <a:srgbClr val="191B2B"/>
                          </a:solidFill>
                          <a:uFill>
                            <a:noFill/>
                          </a:uFill>
                          <a:hlinkClick r:id="rId7">
                            <a:extLst>
                              <a:ext uri="{A12FA001-AC4F-418D-AE19-62706E023703}">
                                <ahyp:hlinkClr xmlns:ahyp="http://schemas.microsoft.com/office/drawing/2018/hyperlinkcolor" val="tx"/>
                              </a:ext>
                            </a:extLst>
                          </a:hlinkClick>
                        </a:rPr>
                        <a:t>NVIDIA GeForce GTX 1070 8 GB Video Card</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3" name="Google Shape;21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9" name="Google Shape;21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20" name="Google Shape;22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26" name="Google Shape;22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6"/>
          <p:cNvGraphicFramePr/>
          <p:nvPr/>
        </p:nvGraphicFramePr>
        <p:xfrm>
          <a:off x="856425" y="1477150"/>
          <a:ext cx="3000000" cy="3000000"/>
        </p:xfrm>
        <a:graphic>
          <a:graphicData uri="http://schemas.openxmlformats.org/drawingml/2006/table">
            <a:tbl>
              <a:tblPr>
                <a:noFill/>
                <a:tableStyleId>{10C0570F-6EC0-4EAB-B106-C95BF5406F3C}</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200"/>
                        <a:t>Core i7-10700</a:t>
                      </a:r>
                      <a:endParaRPr sz="12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200" u="sng">
                          <a:solidFill>
                            <a:schemeClr val="hlink"/>
                          </a:solidFill>
                          <a:hlinkClick r:id="rId3"/>
                        </a:rPr>
                        <a:t>MSI Motherboard</a:t>
                      </a:r>
                      <a:endParaRPr sz="1200"/>
                    </a:p>
                    <a:p>
                      <a:pPr marL="0" lvl="0" indent="0" algn="l" rtl="0">
                        <a:spcBef>
                          <a:spcPts val="0"/>
                        </a:spcBef>
                        <a:spcAft>
                          <a:spcPts val="0"/>
                        </a:spcAft>
                        <a:buNone/>
                      </a:pPr>
                      <a:r>
                        <a:rPr lang="es" sz="1200" u="sng">
                          <a:solidFill>
                            <a:schemeClr val="hlink"/>
                          </a:solidFill>
                          <a:hlinkClick r:id="rId3"/>
                        </a:rPr>
                        <a:t>MPG Z490 GAMING EDGE WIFI</a:t>
                      </a:r>
                      <a:endParaRPr sz="120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0000"/>
                        </a:lnSpc>
                        <a:spcBef>
                          <a:spcPts val="0"/>
                        </a:spcBef>
                        <a:spcAft>
                          <a:spcPts val="0"/>
                        </a:spcAft>
                        <a:buClr>
                          <a:schemeClr val="dk1"/>
                        </a:buClr>
                        <a:buSzPts val="1100"/>
                        <a:buFont typeface="Arial"/>
                        <a:buNone/>
                      </a:pPr>
                      <a:r>
                        <a:rPr lang="es" sz="1200" u="sng">
                          <a:solidFill>
                            <a:schemeClr val="hlink"/>
                          </a:solidFill>
                          <a:highlight>
                            <a:srgbClr val="FFFFFF"/>
                          </a:highlight>
                          <a:hlinkClick r:id="rId4"/>
                        </a:rPr>
                        <a:t>Corsair CMW32GX4M2C3200C16</a:t>
                      </a:r>
                      <a:endParaRPr sz="1200">
                        <a:solidFill>
                          <a:schemeClr val="dk1"/>
                        </a:solidFill>
                        <a:highlight>
                          <a:srgbClr val="FFFFFF"/>
                        </a:highlight>
                      </a:endParaRPr>
                    </a:p>
                    <a:p>
                      <a:pPr marL="0" lvl="0" indent="0" algn="l" rtl="0">
                        <a:lnSpc>
                          <a:spcPct val="110000"/>
                        </a:lnSpc>
                        <a:spcBef>
                          <a:spcPts val="0"/>
                        </a:spcBef>
                        <a:spcAft>
                          <a:spcPts val="0"/>
                        </a:spcAft>
                        <a:buClr>
                          <a:schemeClr val="dk1"/>
                        </a:buClr>
                        <a:buSzPts val="1100"/>
                        <a:buFont typeface="Arial"/>
                        <a:buNone/>
                      </a:pPr>
                      <a:r>
                        <a:rPr lang="es" sz="1200" u="sng">
                          <a:solidFill>
                            <a:schemeClr val="hlink"/>
                          </a:solidFill>
                          <a:highlight>
                            <a:srgbClr val="FFFFFF"/>
                          </a:highlight>
                          <a:hlinkClick r:id="rId4"/>
                        </a:rPr>
                        <a:t>Vengeance RGB PRO DDR4 3200 C16 2x16GB</a:t>
                      </a:r>
                      <a:endParaRPr sz="1200">
                        <a:solidFill>
                          <a:schemeClr val="dk1"/>
                        </a:solidFill>
                        <a:highlight>
                          <a:srgbClr val="FFFFFF"/>
                        </a:highlight>
                      </a:endParaRPr>
                    </a:p>
                    <a:p>
                      <a:pPr marL="0" lvl="0" indent="0" algn="l" rtl="0">
                        <a:spcBef>
                          <a:spcPts val="0"/>
                        </a:spcBef>
                        <a:spcAft>
                          <a:spcPts val="0"/>
                        </a:spcAft>
                        <a:buNone/>
                      </a:pPr>
                      <a:endParaRPr sz="1200"/>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0000"/>
                        </a:lnSpc>
                        <a:spcBef>
                          <a:spcPts val="0"/>
                        </a:spcBef>
                        <a:spcAft>
                          <a:spcPts val="0"/>
                        </a:spcAft>
                        <a:buClr>
                          <a:schemeClr val="dk1"/>
                        </a:buClr>
                        <a:buSzPts val="1100"/>
                        <a:buFont typeface="Arial"/>
                        <a:buNone/>
                      </a:pPr>
                      <a:r>
                        <a:rPr lang="es" sz="1200" u="sng">
                          <a:solidFill>
                            <a:schemeClr val="accent5"/>
                          </a:solidFill>
                          <a:highlight>
                            <a:schemeClr val="lt1"/>
                          </a:highlight>
                          <a:hlinkClick r:id="rId5">
                            <a:extLst>
                              <a:ext uri="{A12FA001-AC4F-418D-AE19-62706E023703}">
                                <ahyp:hlinkClr xmlns:ahyp="http://schemas.microsoft.com/office/drawing/2018/hyperlinkcolor" val="tx"/>
                              </a:ext>
                            </a:extLst>
                          </a:hlinkClick>
                        </a:rPr>
                        <a:t> Samsung MZ-V7E1T0BW</a:t>
                      </a:r>
                      <a:endParaRPr sz="1200">
                        <a:solidFill>
                          <a:schemeClr val="dk1"/>
                        </a:solidFill>
                        <a:highlight>
                          <a:schemeClr val="lt1"/>
                        </a:highlight>
                      </a:endParaRPr>
                    </a:p>
                    <a:p>
                      <a:pPr marL="0" lvl="0" indent="0" algn="l" rtl="0">
                        <a:lnSpc>
                          <a:spcPct val="110000"/>
                        </a:lnSpc>
                        <a:spcBef>
                          <a:spcPts val="0"/>
                        </a:spcBef>
                        <a:spcAft>
                          <a:spcPts val="0"/>
                        </a:spcAft>
                        <a:buClr>
                          <a:schemeClr val="dk1"/>
                        </a:buClr>
                        <a:buSzPts val="1100"/>
                        <a:buFont typeface="Arial"/>
                        <a:buNone/>
                      </a:pPr>
                      <a:r>
                        <a:rPr lang="es" sz="1200" u="sng">
                          <a:solidFill>
                            <a:schemeClr val="accent5"/>
                          </a:solidFill>
                          <a:highlight>
                            <a:schemeClr val="lt1"/>
                          </a:highlight>
                          <a:hlinkClick r:id="rId5">
                            <a:extLst>
                              <a:ext uri="{A12FA001-AC4F-418D-AE19-62706E023703}">
                                <ahyp:hlinkClr xmlns:ahyp="http://schemas.microsoft.com/office/drawing/2018/hyperlinkcolor" val="tx"/>
                              </a:ext>
                            </a:extLst>
                          </a:hlinkClick>
                        </a:rPr>
                        <a:t>970 Evo NVMe PCIe M.2 1TB </a:t>
                      </a:r>
                      <a:endParaRPr sz="120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sz="1200" u="sng">
                          <a:solidFill>
                            <a:schemeClr val="accent5"/>
                          </a:solidFill>
                          <a:hlinkClick r:id="rId6">
                            <a:extLst>
                              <a:ext uri="{A12FA001-AC4F-418D-AE19-62706E023703}">
                                <ahyp:hlinkClr xmlns:ahyp="http://schemas.microsoft.com/office/drawing/2018/hyperlinkcolor" val="tx"/>
                              </a:ext>
                            </a:extLst>
                          </a:hlinkClick>
                        </a:rPr>
                        <a:t>Nvidia RTX 3080</a:t>
                      </a:r>
                      <a:endParaRPr sz="120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34" name="Google Shape;23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7"/>
          <p:cNvGraphicFramePr/>
          <p:nvPr/>
        </p:nvGraphicFramePr>
        <p:xfrm>
          <a:off x="952500" y="1809750"/>
          <a:ext cx="3000000" cy="3000000"/>
        </p:xfrm>
        <a:graphic>
          <a:graphicData uri="http://schemas.openxmlformats.org/drawingml/2006/table">
            <a:tbl>
              <a:tblPr>
                <a:noFill/>
                <a:tableStyleId>{10C0570F-6EC0-4EAB-B106-C95BF5406F3C}</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rPr>
                        <a:t>MSI Motherboard</a:t>
                      </a: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X370 XPOWER GAMING TITANIUM (MS-7A31)</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u="sng">
                          <a:solidFill>
                            <a:schemeClr val="hlink"/>
                          </a:solidFill>
                          <a:hlinkClick r:id="rId3"/>
                        </a:rPr>
                        <a:t>Corsair CMD16GX4M2B3000C15</a:t>
                      </a:r>
                      <a:endParaRPr/>
                    </a:p>
                    <a:p>
                      <a:pPr marL="0" lvl="0" indent="0" algn="l" rtl="0">
                        <a:spcBef>
                          <a:spcPts val="0"/>
                        </a:spcBef>
                        <a:spcAft>
                          <a:spcPts val="0"/>
                        </a:spcAft>
                        <a:buNone/>
                      </a:pPr>
                      <a:r>
                        <a:rPr lang="es" u="sng">
                          <a:solidFill>
                            <a:schemeClr val="hlink"/>
                          </a:solidFill>
                          <a:hlinkClick r:id="rId3"/>
                        </a:rPr>
                        <a:t>Dominator DDR4 3000 C15 2x8GB</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b="1" u="sng">
                          <a:solidFill>
                            <a:schemeClr val="hlink"/>
                          </a:solidFill>
                          <a:hlinkClick r:id="rId4"/>
                        </a:rPr>
                        <a:t>Samsung 850 EVO-Series 1 TB 2.5" Solid State Drive</a:t>
                      </a:r>
                      <a:endParaRPr b="1"/>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0000"/>
                        </a:lnSpc>
                        <a:spcBef>
                          <a:spcPts val="0"/>
                        </a:spcBef>
                        <a:spcAft>
                          <a:spcPts val="0"/>
                        </a:spcAft>
                        <a:buClr>
                          <a:schemeClr val="dk1"/>
                        </a:buClr>
                        <a:buSzPts val="1100"/>
                        <a:buFont typeface="Arial"/>
                        <a:buNone/>
                      </a:pPr>
                      <a:r>
                        <a:rPr lang="es" sz="1750">
                          <a:solidFill>
                            <a:schemeClr val="dk1"/>
                          </a:solidFill>
                          <a:highlight>
                            <a:srgbClr val="FFFFFF"/>
                          </a:highlight>
                          <a:latin typeface="Open Sans"/>
                          <a:ea typeface="Open Sans"/>
                          <a:cs typeface="Open Sans"/>
                          <a:sym typeface="Open Sans"/>
                        </a:rPr>
                        <a:t> </a:t>
                      </a:r>
                      <a:r>
                        <a:rPr lang="es" sz="1750" u="sng">
                          <a:solidFill>
                            <a:schemeClr val="hlink"/>
                          </a:solidFill>
                          <a:highlight>
                            <a:srgbClr val="FFFFFF"/>
                          </a:highlight>
                          <a:latin typeface="Open Sans"/>
                          <a:ea typeface="Open Sans"/>
                          <a:cs typeface="Open Sans"/>
                          <a:sym typeface="Open Sans"/>
                          <a:hlinkClick r:id="rId5"/>
                        </a:rPr>
                        <a:t>Nvidia</a:t>
                      </a:r>
                      <a:r>
                        <a:rPr lang="es" sz="1750">
                          <a:solidFill>
                            <a:schemeClr val="dk1"/>
                          </a:solidFill>
                          <a:highlight>
                            <a:srgbClr val="FFFFFF"/>
                          </a:highlight>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 </a:t>
                      </a:r>
                      <a:r>
                        <a:rPr lang="es" sz="1750" u="sng">
                          <a:solidFill>
                            <a:schemeClr val="hlink"/>
                          </a:solidFill>
                          <a:highlight>
                            <a:srgbClr val="FFFFFF"/>
                          </a:highlight>
                          <a:latin typeface="Open Sans"/>
                          <a:ea typeface="Open Sans"/>
                          <a:cs typeface="Open Sans"/>
                          <a:sym typeface="Open Sans"/>
                          <a:hlinkClick r:id="rId5"/>
                        </a:rPr>
                        <a:t>RTX 3080</a:t>
                      </a:r>
                      <a:endParaRPr sz="1750">
                        <a:solidFill>
                          <a:schemeClr val="dk1"/>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42" name="Google Shape;24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43" name="Google Shape;24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44" name="Google Shape;244;p48"/>
          <p:cNvGraphicFramePr/>
          <p:nvPr/>
        </p:nvGraphicFramePr>
        <p:xfrm>
          <a:off x="952500" y="2114550"/>
          <a:ext cx="3000000" cy="3000000"/>
        </p:xfrm>
        <a:graphic>
          <a:graphicData uri="http://schemas.openxmlformats.org/drawingml/2006/table">
            <a:tbl>
              <a:tblPr>
                <a:noFill/>
                <a:tableStyleId>{10C0570F-6EC0-4EAB-B106-C95BF5406F3C}</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2500"/>
                        </a:lnSpc>
                        <a:spcBef>
                          <a:spcPts val="0"/>
                        </a:spcBef>
                        <a:spcAft>
                          <a:spcPts val="0"/>
                        </a:spcAft>
                        <a:buNone/>
                      </a:pPr>
                      <a:r>
                        <a:rPr lang="es" sz="1200" b="1">
                          <a:solidFill>
                            <a:srgbClr val="191B2B"/>
                          </a:solidFill>
                          <a:highlight>
                            <a:srgbClr val="F4F4F3"/>
                          </a:highlight>
                          <a:uFill>
                            <a:noFill/>
                          </a:uFill>
                          <a:hlinkClick r:id="rId3">
                            <a:extLst>
                              <a:ext uri="{A12FA001-AC4F-418D-AE19-62706E023703}">
                                <ahyp:hlinkClr xmlns:ahyp="http://schemas.microsoft.com/office/drawing/2018/hyperlinkcolor" val="tx"/>
                              </a:ext>
                            </a:extLst>
                          </a:hlinkClick>
                        </a:rPr>
                        <a:t>AMD Ryzen 9 3900X 3.8 GHz 12-Core Processor</a:t>
                      </a: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2500"/>
                        </a:lnSpc>
                        <a:spcBef>
                          <a:spcPts val="0"/>
                        </a:spcBef>
                        <a:spcAft>
                          <a:spcPts val="0"/>
                        </a:spcAft>
                        <a:buNone/>
                      </a:pPr>
                      <a:r>
                        <a:rPr lang="es" sz="1200" b="1">
                          <a:solidFill>
                            <a:srgbClr val="191B2B"/>
                          </a:solidFill>
                          <a:highlight>
                            <a:srgbClr val="F4F4F3"/>
                          </a:highlight>
                          <a:uFill>
                            <a:noFill/>
                          </a:uFill>
                          <a:hlinkClick r:id="rId4">
                            <a:extLst>
                              <a:ext uri="{A12FA001-AC4F-418D-AE19-62706E023703}">
                                <ahyp:hlinkClr xmlns:ahyp="http://schemas.microsoft.com/office/drawing/2018/hyperlinkcolor" val="tx"/>
                              </a:ext>
                            </a:extLst>
                          </a:hlinkClick>
                        </a:rPr>
                        <a:t>Asus TUF GAMING X570-PLUS (WI-FI) ATX AM4 Motherboard</a:t>
                      </a: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2500"/>
                        </a:lnSpc>
                        <a:spcBef>
                          <a:spcPts val="0"/>
                        </a:spcBef>
                        <a:spcAft>
                          <a:spcPts val="0"/>
                        </a:spcAft>
                        <a:buNone/>
                      </a:pPr>
                      <a:r>
                        <a:rPr lang="es" sz="1200" b="1">
                          <a:solidFill>
                            <a:srgbClr val="191B2B"/>
                          </a:solidFill>
                          <a:highlight>
                            <a:srgbClr val="F4F4F3"/>
                          </a:highlight>
                          <a:uFill>
                            <a:noFill/>
                          </a:uFill>
                          <a:hlinkClick r:id="rId5">
                            <a:extLst>
                              <a:ext uri="{A12FA001-AC4F-418D-AE19-62706E023703}">
                                <ahyp:hlinkClr xmlns:ahyp="http://schemas.microsoft.com/office/drawing/2018/hyperlinkcolor" val="tx"/>
                              </a:ext>
                            </a:extLst>
                          </a:hlinkClick>
                        </a:rPr>
                        <a:t>Corsair Vengeance RGB Pro 32 GB (4 x 8 GB) DDR4-3200 CL16 Memory</a:t>
                      </a: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b="1" u="sng">
                          <a:solidFill>
                            <a:srgbClr val="2C85C5"/>
                          </a:solidFill>
                          <a:highlight>
                            <a:srgbClr val="F4F4F3"/>
                          </a:highlight>
                          <a:hlinkClick r:id="rId6">
                            <a:extLst>
                              <a:ext uri="{A12FA001-AC4F-418D-AE19-62706E023703}">
                                <ahyp:hlinkClr xmlns:ahyp="http://schemas.microsoft.com/office/drawing/2018/hyperlinkcolor" val="tx"/>
                              </a:ext>
                            </a:extLst>
                          </a:hlinkClick>
                        </a:rPr>
                        <a:t>Seagate Barracuda Compute 2 TB 3.5" 7200RPM Internal Hard Drive</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2500"/>
                        </a:lnSpc>
                        <a:spcBef>
                          <a:spcPts val="0"/>
                        </a:spcBef>
                        <a:spcAft>
                          <a:spcPts val="0"/>
                        </a:spcAft>
                        <a:buNone/>
                      </a:pPr>
                      <a:r>
                        <a:rPr lang="es" sz="1200" b="1">
                          <a:solidFill>
                            <a:srgbClr val="191B2B"/>
                          </a:solidFill>
                          <a:highlight>
                            <a:srgbClr val="F4F4F3"/>
                          </a:highlight>
                          <a:uFill>
                            <a:noFill/>
                          </a:uFill>
                          <a:hlinkClick r:id="rId7">
                            <a:extLst>
                              <a:ext uri="{A12FA001-AC4F-418D-AE19-62706E023703}">
                                <ahyp:hlinkClr xmlns:ahyp="http://schemas.microsoft.com/office/drawing/2018/hyperlinkcolor" val="tx"/>
                              </a:ext>
                            </a:extLst>
                          </a:hlinkClick>
                        </a:rPr>
                        <a:t>EVGA GeForce RTX 3060 12 GB XC GAMING Video Card</a:t>
                      </a:r>
                      <a:endParaRPr sz="1200" b="1">
                        <a:solidFill>
                          <a:srgbClr val="191B2B"/>
                        </a:solidFill>
                        <a:highlight>
                          <a:srgbClr val="F4F4F3"/>
                        </a:highlight>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245" name="Google Shape;24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9"/>
        <p:cNvGrpSpPr/>
        <p:nvPr/>
      </p:nvGrpSpPr>
      <p:grpSpPr>
        <a:xfrm>
          <a:off x="0" y="0"/>
          <a:ext cx="0" cy="0"/>
          <a:chOff x="0" y="0"/>
          <a:chExt cx="0" cy="0"/>
        </a:xfrm>
      </p:grpSpPr>
      <p:sp>
        <p:nvSpPr>
          <p:cNvPr id="250" name="Google Shape;25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51" name="Google Shape;25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52" name="Google Shape;25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8" name="Google Shape;25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9" name="Google Shape;25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60" name="Google Shape;26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61" name="Google Shape;26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6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949</Words>
  <Application>Microsoft Macintosh PowerPoint</Application>
  <PresentationFormat>On-screen Show (16:9)</PresentationFormat>
  <Paragraphs>149</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Rajdhani</vt:lpstr>
      <vt:lpstr>Arial</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Karol Enciso</cp:lastModifiedBy>
  <cp:revision>1</cp:revision>
  <dcterms:modified xsi:type="dcterms:W3CDTF">2021-11-06T01:13:25Z</dcterms:modified>
</cp:coreProperties>
</file>