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  <p:sldMasterId id="2147483675" r:id="rId2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12"/>
      <p:bold r:id="rId13"/>
      <p:italic r:id="rId14"/>
      <p:boldItalic r:id="rId15"/>
    </p:embeddedFont>
    <p:embeddedFont>
      <p:font typeface="Open Sans" panose="020B0606030504020204" pitchFamily="34" charset="0"/>
      <p:regular r:id="rId16"/>
      <p:bold r:id="rId17"/>
      <p:italic r:id="rId18"/>
      <p:boldItalic r:id="rId19"/>
    </p:embeddedFont>
    <p:embeddedFont>
      <p:font typeface="Open Sans Light" panose="020B0306030504020204" pitchFamily="34" charset="0"/>
      <p:regular r:id="rId20"/>
      <p:bold r:id="rId21"/>
      <p:italic r:id="rId22"/>
      <p:boldItalic r:id="rId23"/>
    </p:embeddedFont>
    <p:embeddedFont>
      <p:font typeface="Open Sans SemiBold" panose="020B0706030804020204" pitchFamily="34" charset="0"/>
      <p:regular r:id="rId24"/>
      <p:bold r:id="rId25"/>
      <p:italic r:id="rId26"/>
      <p:boldItalic r:id="rId27"/>
    </p:embeddedFont>
    <p:embeddedFont>
      <p:font typeface="Rajdhani" panose="020B0604020202020204" charset="0"/>
      <p:regular r:id="rId28"/>
      <p:bold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620BC71-699B-4175-90B5-9DBA7B28FD37}">
  <a:tblStyle styleId="{7620BC71-699B-4175-90B5-9DBA7B28FD3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1.xml"/><Relationship Id="rId21" Type="http://schemas.openxmlformats.org/officeDocument/2006/relationships/font" Target="fonts/font10.fntdata"/><Relationship Id="rId7" Type="http://schemas.openxmlformats.org/officeDocument/2006/relationships/slide" Target="slides/slide5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font" Target="fonts/font1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font" Target="fonts/font17.fntdata"/><Relationship Id="rId10" Type="http://schemas.openxmlformats.org/officeDocument/2006/relationships/slide" Target="slides/slide8.xml"/><Relationship Id="rId19" Type="http://schemas.openxmlformats.org/officeDocument/2006/relationships/font" Target="fonts/font8.fntdata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441d376a0_3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e441d376a0_3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b40fda7b3_4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g7b40fda7b3_4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b40fda7b3_4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g7b40fda7b3_4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41d579b3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e41d579b3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41d579b3d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e41d579b3d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17a6a081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e17a6a081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3e76c5244_18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e3e76c5244_18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c48bfaac81_0_4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gc48bfaac81_0_4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">
  <p:cSld name="CUSTOM_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2" name="Google Shape;4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 txBox="1">
            <a:spLocks noGrp="1"/>
          </p:cNvSpPr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pic>
        <p:nvPicPr>
          <p:cNvPr id="45" name="Google Shape;4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>
            <a:endParaRPr/>
          </a:p>
        </p:txBody>
      </p:sp>
      <p:sp>
        <p:nvSpPr>
          <p:cNvPr id="49" name="Google Shape;49;p1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8" name="Google Shape;58;p1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3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2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>
            <a:endParaRPr/>
          </a:p>
        </p:txBody>
      </p:sp>
      <p:sp>
        <p:nvSpPr>
          <p:cNvPr id="69" name="Google Shape;69;p2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0" name="Google Shape;70;p2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75" name="Google Shape;75;p2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">
  <p:cSld name="CUSTOM_1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7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9" name="Google Shape;79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8"/>
          <p:cNvSpPr txBox="1">
            <a:spLocks noGrp="1"/>
          </p:cNvSpPr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pic>
        <p:nvPicPr>
          <p:cNvPr id="82" name="Google Shape;82;p28"/>
          <p:cNvPicPr preferRelativeResize="0"/>
          <p:nvPr/>
        </p:nvPicPr>
        <p:blipFill rotWithShape="1">
          <a:blip r:embed="rId3">
            <a:alphaModFix/>
          </a:blip>
          <a:srcRect l="5658" r="5649"/>
          <a:stretch/>
        </p:blipFill>
        <p:spPr>
          <a:xfrm>
            <a:off x="5888950" y="3624550"/>
            <a:ext cx="2675822" cy="11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body" idx="2"/>
          </p:nvPr>
        </p:nvSpPr>
        <p:spPr>
          <a:xfrm>
            <a:off x="45720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rot="10800000" flipH="1">
            <a:off x="-15600" y="4860825"/>
            <a:ext cx="9175200" cy="5400"/>
          </a:xfrm>
          <a:prstGeom prst="straightConnector1">
            <a:avLst/>
          </a:prstGeom>
          <a:noFill/>
          <a:ln w="9525" cap="flat" cmpd="sng">
            <a:solidFill>
              <a:srgbClr val="FCD8D6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7" name="Google Shape;7;p1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1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Actividad integradora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es/vector-gratis/ilustracion-concepto-diagrama-flujo-usuarios_7407437.htm#page=2&amp;position=2#&amp;position=2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jp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9"/>
          <p:cNvSpPr txBox="1"/>
          <p:nvPr/>
        </p:nvSpPr>
        <p:spPr>
          <a:xfrm>
            <a:off x="1638625" y="1536225"/>
            <a:ext cx="7031400" cy="16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6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Actividad</a:t>
            </a:r>
            <a:endParaRPr sz="4600" b="1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6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integradora</a:t>
            </a:r>
            <a:endParaRPr sz="4600" b="1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0"/>
          <p:cNvSpPr txBox="1"/>
          <p:nvPr/>
        </p:nvSpPr>
        <p:spPr>
          <a:xfrm>
            <a:off x="757775" y="1327025"/>
            <a:ext cx="39330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Vamos a aplicar mucho de lo aprendido en esta semana</a:t>
            </a:r>
            <a:r>
              <a:rPr lang="es" sz="150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.</a:t>
            </a:r>
            <a:endParaRPr sz="1500" i="0" u="none" strike="noStrike" cap="none">
              <a:solidFill>
                <a:schemeClr val="dk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Para esto cada mesa de trabajo deberá investigar qué puerto —o puertos— utilizan las siguientes aplicaciones. Además, deberán agregar tres aplicaciones más.</a:t>
            </a:r>
            <a:b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" name="Google Shape;93;p30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 i="0" u="none" strike="noStrike" cap="non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Consigna para trabajo en clase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94" name="Google Shape;94;p30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3600" y="1442800"/>
            <a:ext cx="2975275" cy="297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Google Shape;99;p31"/>
          <p:cNvGraphicFramePr/>
          <p:nvPr/>
        </p:nvGraphicFramePr>
        <p:xfrm>
          <a:off x="897625" y="156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{7620BC71-699B-4175-90B5-9DBA7B28FD37}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4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4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Zoom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200" b="1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80 y 443 TCP</a:t>
                      </a:r>
                      <a:endParaRPr sz="1200" b="1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200" b="1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TCP 8801 y 8802</a:t>
                      </a:r>
                      <a:endParaRPr sz="1200" b="1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200" b="1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UDP 3478, 3479, 8801 y 8802</a:t>
                      </a:r>
                      <a:endParaRPr sz="1200" b="1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Discord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443 TCP</a:t>
                      </a:r>
                      <a:endParaRPr sz="1200" b="1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TCP 6463</a:t>
                      </a:r>
                      <a:endParaRPr sz="1200" b="1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puertos TCP y UDP 6457-6463</a:t>
                      </a:r>
                      <a:r>
                        <a:rPr lang="es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.</a:t>
                      </a:r>
                      <a:endParaRPr sz="1200" b="1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Google Meet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80 y 443 TCP</a:t>
                      </a:r>
                      <a:endParaRPr sz="1200" b="1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TCP 8801 y 8802</a:t>
                      </a:r>
                      <a:endParaRPr sz="1200" b="1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UDP 3478, 3479, 8801 y 8802</a:t>
                      </a:r>
                      <a:r>
                        <a:rPr lang="es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.</a:t>
                      </a:r>
                      <a:endParaRPr sz="1200" b="1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WhatsApp Web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TCP: 5222, 5223, 5228 y 524.</a:t>
                      </a:r>
                      <a:endParaRPr sz="1200" b="1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UDP: 3478.</a:t>
                      </a:r>
                      <a:endParaRPr sz="1200">
                        <a:solidFill>
                          <a:srgbClr val="BDC1C6"/>
                        </a:solidFill>
                        <a:highlight>
                          <a:srgbClr val="202124"/>
                        </a:highlight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0" name="Google Shape;10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2725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0075" y="1857637"/>
            <a:ext cx="830288" cy="830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7300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78925" y="1768500"/>
            <a:ext cx="1005201" cy="1008552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31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0063" y="1958975"/>
            <a:ext cx="1410008" cy="6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19840" y="1816250"/>
            <a:ext cx="1410001" cy="91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06350" y="1779831"/>
            <a:ext cx="1409999" cy="985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79725" y="1707825"/>
            <a:ext cx="1325225" cy="11299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3" name="Google Shape;113;p32"/>
          <p:cNvGraphicFramePr/>
          <p:nvPr/>
        </p:nvGraphicFramePr>
        <p:xfrm>
          <a:off x="897625" y="156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{7620BC71-699B-4175-90B5-9DBA7B28FD37}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4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4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MySQL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highlight>
                            <a:srgbClr val="FFFFFF"/>
                          </a:highlight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 TCP 3306</a:t>
                      </a:r>
                      <a:endParaRPr sz="1600" b="1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Git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highlight>
                            <a:srgbClr val="FFFFFF"/>
                          </a:highlight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 TCP 9418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600" b="1">
                          <a:solidFill>
                            <a:schemeClr val="dk1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Secure Sockets Layer (SSL)</a:t>
                      </a:r>
                      <a:endParaRPr sz="18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highlight>
                            <a:srgbClr val="FFFFFF"/>
                          </a:highlight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 TCP 443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HTTP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highlight>
                            <a:srgbClr val="FFFFFF"/>
                          </a:highlight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 TCP 80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4" name="Google Shape;114;p32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1125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6938" y="1768500"/>
            <a:ext cx="909250" cy="1008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97775" y="1825900"/>
            <a:ext cx="909225" cy="90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03950" y="1847590"/>
            <a:ext cx="865850" cy="865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33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24" name="Google Shape;124;p33"/>
          <p:cNvGraphicFramePr/>
          <p:nvPr/>
        </p:nvGraphicFramePr>
        <p:xfrm>
          <a:off x="897625" y="156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{7620BC71-699B-4175-90B5-9DBA7B28FD37}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4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4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VirtualBox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 Puerto 22</a:t>
                      </a:r>
                      <a:endParaRPr sz="1600" b="1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VPN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PPTP: TCP 1723, Other 47</a:t>
                      </a:r>
                      <a:endParaRPr sz="15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OpenVPN: UDP 1194</a:t>
                      </a:r>
                      <a:endParaRPr sz="15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IPSec: UDP 500, UDP 4500</a:t>
                      </a:r>
                      <a:endParaRPr sz="950"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Microsoft Outlook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 25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File Transfer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Protocol (FTP)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 21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950" y="1846406"/>
            <a:ext cx="1005200" cy="852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25175" y="1958963"/>
            <a:ext cx="1379343" cy="6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34"/>
          <p:cNvPicPr preferRelativeResize="0"/>
          <p:nvPr/>
        </p:nvPicPr>
        <p:blipFill rotWithShape="1">
          <a:blip r:embed="rId5">
            <a:alphaModFix/>
          </a:blip>
          <a:srcRect l="29648" r="32257" b="9461"/>
          <a:stretch/>
        </p:blipFill>
        <p:spPr>
          <a:xfrm>
            <a:off x="4926550" y="1566925"/>
            <a:ext cx="941923" cy="125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77600" y="1797262"/>
            <a:ext cx="1306224" cy="950999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34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34" name="Google Shape;134;p34"/>
          <p:cNvGraphicFramePr/>
          <p:nvPr/>
        </p:nvGraphicFramePr>
        <p:xfrm>
          <a:off x="872825" y="1114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{7620BC71-699B-4175-90B5-9DBA7B28FD37}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4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4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Microsoft Word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highlight>
                            <a:srgbClr val="FFFFFF"/>
                          </a:highlight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Microsoft word: TCP: 443, 80</a:t>
                      </a:r>
                      <a:endParaRPr sz="1600" b="1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600" b="1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600" b="1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Skype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 443 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UDP 3478-3481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UDP 50000-60000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Epic Games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53, 433, 443, 3478, 3479, 5060, 5062, 5222, 6250, y 12000-65000.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FIFA 21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TCP: 1935, 3478-3480, 3659, 10000-10099, 42127. 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UDP: 3074, 3478-3479, 3659, 6000.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2850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2724" y="1867823"/>
            <a:ext cx="1213299" cy="809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22950" y="1761012"/>
            <a:ext cx="1557046" cy="102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35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43" name="Google Shape;143;p35"/>
          <p:cNvGraphicFramePr/>
          <p:nvPr/>
        </p:nvGraphicFramePr>
        <p:xfrm>
          <a:off x="897625" y="156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{7620BC71-699B-4175-90B5-9DBA7B28FD37}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4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4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Spotify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 (TCP) 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80 y 443</a:t>
                      </a:r>
                      <a:endParaRPr sz="1600" b="1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TeamViewer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 TCP/UDP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5938 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Netflix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HTTP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80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Disney +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 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3724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44" name="Google Shape;144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10923" y="1810425"/>
            <a:ext cx="1446228" cy="80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83C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265</Words>
  <Application>Microsoft Office PowerPoint</Application>
  <PresentationFormat>Presentación en pantalla (16:9)</PresentationFormat>
  <Paragraphs>97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8</vt:i4>
      </vt:variant>
    </vt:vector>
  </HeadingPairs>
  <TitlesOfParts>
    <vt:vector size="16" baseType="lpstr">
      <vt:lpstr>Open Sans</vt:lpstr>
      <vt:lpstr>Open Sans Light</vt:lpstr>
      <vt:lpstr>Arial</vt:lpstr>
      <vt:lpstr>Rajdhani</vt:lpstr>
      <vt:lpstr>Montserrat</vt:lpstr>
      <vt:lpstr>Open Sans SemiBold</vt:lpstr>
      <vt:lpstr>Simple Light</vt:lpstr>
      <vt:lpstr>Simple Light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Katheryn</dc:creator>
  <cp:lastModifiedBy>Katheryn</cp:lastModifiedBy>
  <cp:revision>1</cp:revision>
  <dcterms:modified xsi:type="dcterms:W3CDTF">2021-12-04T00:48:20Z</dcterms:modified>
</cp:coreProperties>
</file>