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E412BA-D3B8-473E-A9D5-DBE0B79B6A8A}">
  <a:tblStyle styleId="{E8E412BA-D3B8-473E-A9D5-DBE0B79B6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d80d9d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3d80d9d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934700" y="334950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421600" y="589150"/>
            <a:ext cx="49527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accent6"/>
                </a:highlight>
                <a:latin typeface="Open Sans"/>
                <a:ea typeface="Open Sans"/>
                <a:cs typeface="Open Sans"/>
                <a:sym typeface="Open Sans"/>
              </a:rPr>
              <a:t>Integrantes G10: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Feuillade,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Ángeles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Belén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Peña Melissa 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Tochoy, Sandra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Loaiza, Amaury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421600" y="685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925" y="115705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{E8E412BA-D3B8-473E-A9D5-DBE0B79B6A8A}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80 y 443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UPD 3478, 3479, 8801 - 8810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aleatorio entre 50.000 y 65.535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433 UPD y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524. 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13" y="10176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940" y="933775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875" y="93378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861763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17225" y="8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{E8E412BA-D3B8-473E-A9D5-DBE0B79B6A8A}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TCP: 3306 - 7306 - 7307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database system: 25565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MAMP MySQL: 8889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TCP/ UDP: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443. 563, 568, 636, 695, 898, 989, 990, 992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UDP:443, 465, 636, 898, 989, 990, 992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80 /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581275" y="2207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23250" y="139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{E8E412BA-D3B8-473E-A9D5-DBE0B79B6A8A}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local 8080 del HTTP y el puerto local 2222 para acceder al SHH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VPN de windows utiliza el puerto 1194 UDP, protocolo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L2TP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Usa el puert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o: 587 del protocolo SMTP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protocolo FTP usa los puertos 20 y 21 para la transferencia de archivos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368625" y="1251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76350" y="143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{E8E412BA-D3B8-473E-A9D5-DBE0B79B6A8A}</a:tableStyleId>
              </a:tblPr>
              <a:tblGrid>
                <a:gridCol w="1847825"/>
                <a:gridCol w="1847825"/>
                <a:gridCol w="1940875"/>
                <a:gridCol w="1754775"/>
              </a:tblGrid>
              <a:tr h="14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 TCP 23419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443/TCP. 3478-3481/UDP. 50000-60000/UDP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(TCP/UDP), 433 (TCP), 443 (TCP), 3478 (TCP/UDP), 3479 (TCP/UDP), 5060 (TCP/UDP), 5062 (TCP/UDP), 5222 (TCP), 6250 (TCP/UDP), y 12000-65000 (TCP/UDP).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50" y="7544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674" y="811848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713" y="647637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413200" y="694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355675" y="6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{E8E412BA-D3B8-473E-A9D5-DBE0B79B6A8A}</a:tableStyleId>
              </a:tblPr>
              <a:tblGrid>
                <a:gridCol w="1928450"/>
                <a:gridCol w="1928450"/>
                <a:gridCol w="1928450"/>
                <a:gridCol w="1928450"/>
              </a:tblGrid>
              <a:tr h="139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80 y 443.Servicios de música 445 y 3445. Biblioteca de música 1400, 3400, 3401 y 3500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y HTTPS (SSL-443)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3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{E8E412BA-D3B8-473E-A9D5-DBE0B79B6A8A}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Https - 443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Amazon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(UDP y 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Steam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remoto 27015-27030. Puerto TCP remoto 27015-27030.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ArcGIS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7080 y el puerto HTTPS 7443 para comunicarse.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5" y="1748100"/>
            <a:ext cx="1051101" cy="105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525" y="1748094"/>
            <a:ext cx="1159550" cy="89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250" y="1787875"/>
            <a:ext cx="14668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300" y="1693875"/>
            <a:ext cx="1159550" cy="11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