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72" autoAdjust="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B841-807F-4C5C-AC5B-0F389F05F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5E8B1-CFAC-4E2E-BFD3-4B623880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C66F4-BDAF-4DD7-80F2-4DD371D2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1E16-F2FB-4BF2-9B26-C807B09D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909D-917D-4610-BDDF-CBC9BB9D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AF4F-FE41-4A3E-BC82-1F5175ED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EBA9-6B49-4E97-9192-989D554A2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4078-49EA-4C42-916B-3BC8943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40EC-E845-41BF-B5F8-16A1B816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4BE7-D830-4E29-917B-1E8FA5D4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5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742F6-2C6C-4C12-9FFC-2E2A2E5CF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32556-BBA2-45FA-B1E0-C966448CA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B7EE-A666-4331-B968-B0B7D29B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953D-B792-4F79-A4EA-6FA2A51D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D038-A186-48BB-8BAE-C209D43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2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3FA1-60AA-4D17-BA9A-AEE5BCA0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F915-223B-4535-BC15-DE0D4F6C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8550-2542-45E4-BF4B-DB08B3F9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91E6-A397-42E5-BB5C-AE876F98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984D-85BC-4FB3-A34D-23055D22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675F-7011-4BE7-99CD-344A4A4C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FA32F-5990-4BB7-B458-B903E98C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03ED-AF8F-4B2A-BEC4-DE0DF150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A3C34-A3D4-41B4-BA65-C6DFE93B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6558-59CE-4066-AE70-E8ED08E7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F62C-EA4B-41A8-ACFE-CE887A5E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7A4-B567-4F4A-8F2C-B631414F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32E2E-3F3E-44DB-8CE3-1BD113D25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A4133-FFEF-49A3-A643-8C5B8E65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517C-98F9-4681-B3E1-12D4E142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4154-EA50-4911-A98A-7CA81D83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1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12CB-63F5-4526-A44C-DB85C4BD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297B-8C72-4D93-A7DF-25EE47074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C34B9-0D04-47D3-A9AF-642C27510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44253-346C-4147-B608-DD869B5A7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8F97A-B0A2-42B4-9572-AB487F034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5FE88-7CC4-444E-92E5-1F25192E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BD851-168B-40B0-B3B8-3C91E44C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BA7AF-2B6E-49F4-9FBA-5B5F250A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FDA3-9E52-4A91-B61E-244E2BBC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C7F9C-0DBD-4D7C-A514-956A4DDF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0531F-BB9F-499B-A7AD-DFB15110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3F48D-6024-46D3-A337-367ABBA6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71ACE-E5B5-4BE9-BD31-CA76E4E2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688E0-19D1-4B45-BE51-26D0A7FF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9B313-5753-480E-A633-626C050F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979D-0AFF-421F-A5BA-77988347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94FB-1C9E-46E4-9F42-D9BC1577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550FB-F164-43C9-B657-57C965EEE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6DD65-9DB7-4F78-BCEE-0645C842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277F-BFA5-481F-9D06-9200A924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5842-CED8-4412-9DED-9E443F4B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9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6DB3-EAF6-46AE-9EDC-BAC23DCA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E3E42-8E12-40D3-AFF3-3D4B57872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92D9B-5826-4170-8007-C317122C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EDD61-D43D-4F82-97BA-A3243448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F68C6-2E4E-42D2-9186-A9B5067C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50826-5451-4C9C-B5C5-90E4F2FB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FADFA-FB10-4FB0-84C7-3B7FE876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E986-F24A-4556-A389-CDBC0D3B7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D53C-5341-4ED9-B830-0601EE45F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DE74-5E2C-4FC7-B092-FA1132BDA111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24FF-587A-4368-8339-08CBD7741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73DA-F195-4B20-98B9-AC9E99BF0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DDD0-6F6A-4552-A004-A850AA7AA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395F74-D1EC-49F5-8A93-AEBC24FEDB9C}"/>
              </a:ext>
            </a:extLst>
          </p:cNvPr>
          <p:cNvSpPr txBox="1"/>
          <p:nvPr/>
        </p:nvSpPr>
        <p:spPr>
          <a:xfrm>
            <a:off x="719191" y="1006867"/>
            <a:ext cx="103974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Comandos</a:t>
            </a:r>
            <a:r>
              <a:rPr lang="en-US" dirty="0"/>
              <a:t> Git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crea</a:t>
            </a:r>
            <a:r>
              <a:rPr lang="en-US" dirty="0">
                <a:sym typeface="Wingdings" panose="05000000000000000000" pitchFamily="2" charset="2"/>
              </a:rPr>
              <a:t> un </a:t>
            </a:r>
            <a:r>
              <a:rPr lang="en-US" dirty="0" err="1">
                <a:sym typeface="Wingdings" panose="05000000000000000000" pitchFamily="2" charset="2"/>
              </a:rPr>
              <a:t>repositorio</a:t>
            </a:r>
            <a:r>
              <a:rPr lang="en-US" dirty="0">
                <a:sym typeface="Wingdings" panose="05000000000000000000" pitchFamily="2" charset="2"/>
              </a:rPr>
              <a:t> local</a:t>
            </a:r>
          </a:p>
          <a:p>
            <a:r>
              <a:rPr lang="en-US" dirty="0">
                <a:sym typeface="Wingdings" panose="05000000000000000000" pitchFamily="2" charset="2"/>
              </a:rPr>
              <a:t>Git add + </a:t>
            </a:r>
            <a:r>
              <a:rPr lang="en-US" dirty="0" err="1">
                <a:sym typeface="Wingdings" panose="05000000000000000000" pitchFamily="2" charset="2"/>
              </a:rPr>
              <a:t>nombre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agrega</a:t>
            </a:r>
            <a:r>
              <a:rPr lang="en-US" dirty="0">
                <a:sym typeface="Wingdings" panose="05000000000000000000" pitchFamily="2" charset="2"/>
              </a:rPr>
              <a:t> un </a:t>
            </a:r>
            <a:r>
              <a:rPr lang="en-US" dirty="0" err="1">
                <a:sym typeface="Wingdings" panose="05000000000000000000" pitchFamily="2" charset="2"/>
              </a:rPr>
              <a:t>archivo</a:t>
            </a:r>
            <a:r>
              <a:rPr lang="en-US" dirty="0">
                <a:sym typeface="Wingdings" panose="05000000000000000000" pitchFamily="2" charset="2"/>
              </a:rPr>
              <a:t> a el </a:t>
            </a:r>
            <a:r>
              <a:rPr lang="en-US" dirty="0" err="1">
                <a:sym typeface="Wingdings" panose="05000000000000000000" pitchFamily="2" charset="2"/>
              </a:rPr>
              <a:t>repositorio</a:t>
            </a:r>
            <a:r>
              <a:rPr lang="en-US" dirty="0">
                <a:sym typeface="Wingdings" panose="05000000000000000000" pitchFamily="2" charset="2"/>
              </a:rPr>
              <a:t> local</a:t>
            </a:r>
          </a:p>
          <a:p>
            <a:r>
              <a:rPr lang="en-US" dirty="0">
                <a:sym typeface="Wingdings" panose="05000000000000000000" pitchFamily="2" charset="2"/>
              </a:rPr>
              <a:t>Git commit -m </a:t>
            </a:r>
            <a:r>
              <a:rPr lang="en-US" dirty="0" err="1">
                <a:sym typeface="Wingdings" panose="05000000000000000000" pitchFamily="2" charset="2"/>
              </a:rPr>
              <a:t>commitear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nuestro</a:t>
            </a:r>
            <a:r>
              <a:rPr lang="en-US" dirty="0">
                <a:sym typeface="Wingdings" panose="05000000000000000000" pitchFamily="2" charset="2"/>
              </a:rPr>
              <a:t> archive</a:t>
            </a:r>
          </a:p>
          <a:p>
            <a:r>
              <a:rPr lang="en-US" dirty="0">
                <a:sym typeface="Wingdings" panose="05000000000000000000" pitchFamily="2" charset="2"/>
              </a:rPr>
              <a:t>Git add .</a:t>
            </a:r>
            <a:r>
              <a:rPr lang="en-US" dirty="0" err="1">
                <a:sym typeface="Wingdings" panose="05000000000000000000" pitchFamily="2" charset="2"/>
              </a:rPr>
              <a:t>agrega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todos</a:t>
            </a:r>
            <a:r>
              <a:rPr lang="en-US" dirty="0">
                <a:sym typeface="Wingdings" panose="05000000000000000000" pitchFamily="2" charset="2"/>
              </a:rPr>
              <a:t> los </a:t>
            </a:r>
            <a:r>
              <a:rPr lang="en-US" dirty="0" err="1">
                <a:sym typeface="Wingdings" panose="05000000000000000000" pitchFamily="2" charset="2"/>
              </a:rPr>
              <a:t>archivos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nuestro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repositorio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Git clone + </a:t>
            </a:r>
            <a:r>
              <a:rPr lang="en-US" dirty="0" err="1">
                <a:sym typeface="Wingdings" panose="05000000000000000000" pitchFamily="2" charset="2"/>
              </a:rPr>
              <a:t>url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permite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clonar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desde</a:t>
            </a:r>
            <a:r>
              <a:rPr lang="en-US" dirty="0">
                <a:sym typeface="Wingdings" panose="05000000000000000000" pitchFamily="2" charset="2"/>
              </a:rPr>
              <a:t> un </a:t>
            </a:r>
            <a:r>
              <a:rPr lang="en-US" dirty="0" err="1">
                <a:sym typeface="Wingdings" panose="05000000000000000000" pitchFamily="2" charset="2"/>
              </a:rPr>
              <a:t>repositorio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remoto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Git push origin main  </a:t>
            </a:r>
            <a:r>
              <a:rPr lang="en-US" dirty="0" err="1">
                <a:sym typeface="Wingdings" panose="05000000000000000000" pitchFamily="2" charset="2"/>
              </a:rPr>
              <a:t>envia</a:t>
            </a:r>
            <a:r>
              <a:rPr lang="en-US" dirty="0">
                <a:sym typeface="Wingdings" panose="05000000000000000000" pitchFamily="2" charset="2"/>
              </a:rPr>
              <a:t> los </a:t>
            </a:r>
            <a:r>
              <a:rPr lang="en-US" dirty="0" err="1">
                <a:sym typeface="Wingdings" panose="05000000000000000000" pitchFamily="2" charset="2"/>
              </a:rPr>
              <a:t>archivos</a:t>
            </a:r>
            <a:r>
              <a:rPr lang="en-US" dirty="0">
                <a:sym typeface="Wingdings" panose="05000000000000000000" pitchFamily="2" charset="2"/>
              </a:rPr>
              <a:t> al </a:t>
            </a:r>
            <a:r>
              <a:rPr lang="en-US" dirty="0" err="1">
                <a:sym typeface="Wingdings" panose="05000000000000000000" pitchFamily="2" charset="2"/>
              </a:rPr>
              <a:t>repositorio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remoto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Git remote –v  </a:t>
            </a:r>
            <a:r>
              <a:rPr lang="en-US" dirty="0" err="1">
                <a:sym typeface="Wingdings" panose="05000000000000000000" pitchFamily="2" charset="2"/>
              </a:rPr>
              <a:t>muestra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repositorio</a:t>
            </a:r>
            <a:r>
              <a:rPr lang="en-US" dirty="0">
                <a:sym typeface="Wingdings" panose="05000000000000000000" pitchFamily="2" charset="2"/>
              </a:rPr>
              <a:t> local </a:t>
            </a:r>
            <a:r>
              <a:rPr lang="en-US" dirty="0" err="1">
                <a:sym typeface="Wingdings" panose="05000000000000000000" pitchFamily="2" charset="2"/>
              </a:rPr>
              <a:t>esta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conectado</a:t>
            </a:r>
            <a:r>
              <a:rPr lang="en-US" dirty="0">
                <a:sym typeface="Wingdings" panose="05000000000000000000" pitchFamily="2" charset="2"/>
              </a:rPr>
              <a:t> al </a:t>
            </a:r>
            <a:r>
              <a:rPr lang="en-US" dirty="0" err="1">
                <a:sym typeface="Wingdings" panose="05000000000000000000" pitchFamily="2" charset="2"/>
              </a:rPr>
              <a:t>remoto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Git pull origin main  </a:t>
            </a:r>
            <a:r>
              <a:rPr lang="en-US" dirty="0" err="1">
                <a:sym typeface="Wingdings" panose="05000000000000000000" pitchFamily="2" charset="2"/>
              </a:rPr>
              <a:t>descarga</a:t>
            </a:r>
            <a:r>
              <a:rPr lang="en-US" dirty="0">
                <a:sym typeface="Wingdings" panose="05000000000000000000" pitchFamily="2" charset="2"/>
              </a:rPr>
              <a:t> las </a:t>
            </a:r>
            <a:r>
              <a:rPr lang="en-US" dirty="0" err="1">
                <a:sym typeface="Wingdings" panose="05000000000000000000" pitchFamily="2" charset="2"/>
              </a:rPr>
              <a:t>modificaciones</a:t>
            </a:r>
            <a:r>
              <a:rPr lang="en-US" dirty="0">
                <a:sym typeface="Wingdings" panose="05000000000000000000" pitchFamily="2" charset="2"/>
              </a:rPr>
              <a:t> de los </a:t>
            </a:r>
            <a:r>
              <a:rPr lang="en-US" dirty="0" err="1">
                <a:sym typeface="Wingdings" panose="05000000000000000000" pitchFamily="2" charset="2"/>
              </a:rPr>
              <a:t>archivos</a:t>
            </a:r>
            <a:r>
              <a:rPr lang="en-US" dirty="0">
                <a:sym typeface="Wingdings" panose="05000000000000000000" pitchFamily="2" charset="2"/>
              </a:rPr>
              <a:t> del </a:t>
            </a:r>
            <a:r>
              <a:rPr lang="en-US" dirty="0" err="1">
                <a:sym typeface="Wingdings" panose="05000000000000000000" pitchFamily="2" charset="2"/>
              </a:rPr>
              <a:t>repositorio</a:t>
            </a:r>
            <a:r>
              <a:rPr lang="en-US" dirty="0">
                <a:sym typeface="Wingdings" panose="05000000000000000000" pitchFamily="2" charset="2"/>
              </a:rPr>
              <a:t> remote</a:t>
            </a:r>
          </a:p>
          <a:p>
            <a:r>
              <a:rPr lang="en-US" dirty="0">
                <a:sym typeface="Wingdings" panose="05000000000000000000" pitchFamily="2" charset="2"/>
              </a:rPr>
              <a:t>Git status  </a:t>
            </a:r>
            <a:r>
              <a:rPr lang="en-US" dirty="0" err="1">
                <a:sym typeface="Wingdings" panose="05000000000000000000" pitchFamily="2" charset="2"/>
              </a:rPr>
              <a:t>nos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muestra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estado</a:t>
            </a:r>
            <a:r>
              <a:rPr lang="en-US" dirty="0">
                <a:sym typeface="Wingdings" panose="05000000000000000000" pitchFamily="2" charset="2"/>
              </a:rPr>
              <a:t> de los </a:t>
            </a:r>
            <a:r>
              <a:rPr lang="en-US" dirty="0" err="1">
                <a:sym typeface="Wingdings" panose="05000000000000000000" pitchFamily="2" charset="2"/>
              </a:rPr>
              <a:t>archivos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Git log  </a:t>
            </a:r>
            <a:r>
              <a:rPr lang="en-US" dirty="0" err="1">
                <a:sym typeface="Wingdings" panose="05000000000000000000" pitchFamily="2" charset="2"/>
              </a:rPr>
              <a:t>muestra</a:t>
            </a:r>
            <a:r>
              <a:rPr lang="en-US" dirty="0">
                <a:sym typeface="Wingdings" panose="05000000000000000000" pitchFamily="2" charset="2"/>
              </a:rPr>
              <a:t> los </a:t>
            </a:r>
            <a:r>
              <a:rPr lang="en-US" dirty="0" err="1">
                <a:sym typeface="Wingdings" panose="05000000000000000000" pitchFamily="2" charset="2"/>
              </a:rPr>
              <a:t>cambios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nuestros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proyectos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Git rm + </a:t>
            </a:r>
            <a:r>
              <a:rPr lang="en-US" dirty="0" err="1">
                <a:sym typeface="Wingdings" panose="05000000000000000000" pitchFamily="2" charset="2"/>
              </a:rPr>
              <a:t>nombre</a:t>
            </a:r>
            <a:r>
              <a:rPr lang="en-US" dirty="0">
                <a:sym typeface="Wingdings" panose="05000000000000000000" pitchFamily="2" charset="2"/>
              </a:rPr>
              <a:t> del </a:t>
            </a:r>
            <a:r>
              <a:rPr lang="en-US" dirty="0" err="1">
                <a:sym typeface="Wingdings" panose="05000000000000000000" pitchFamily="2" charset="2"/>
              </a:rPr>
              <a:t>archivo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remueve</a:t>
            </a:r>
            <a:r>
              <a:rPr lang="en-US" dirty="0">
                <a:sym typeface="Wingdings" panose="05000000000000000000" pitchFamily="2" charset="2"/>
              </a:rPr>
              <a:t> el archive</a:t>
            </a:r>
          </a:p>
          <a:p>
            <a:r>
              <a:rPr lang="en-US" dirty="0">
                <a:sym typeface="Wingdings" panose="05000000000000000000" pitchFamily="2" charset="2"/>
              </a:rPr>
              <a:t>Git checkout + </a:t>
            </a:r>
            <a:r>
              <a:rPr lang="en-US" dirty="0" err="1">
                <a:sym typeface="Wingdings" panose="05000000000000000000" pitchFamily="2" charset="2"/>
              </a:rPr>
              <a:t>nombre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rama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r>
              <a:rPr lang="en-US" dirty="0" err="1">
                <a:sym typeface="Wingdings" panose="05000000000000000000" pitchFamily="2" charset="2"/>
              </a:rPr>
              <a:t>nos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permite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salir</a:t>
            </a:r>
            <a:r>
              <a:rPr lang="en-US" dirty="0">
                <a:sym typeface="Wingdings" panose="05000000000000000000" pitchFamily="2" charset="2"/>
              </a:rPr>
              <a:t> de una </a:t>
            </a:r>
            <a:r>
              <a:rPr lang="en-US" dirty="0" err="1">
                <a:sym typeface="Wingdings" panose="05000000000000000000" pitchFamily="2" charset="2"/>
              </a:rPr>
              <a:t>rama</a:t>
            </a:r>
            <a:r>
              <a:rPr lang="en-US" dirty="0">
                <a:sym typeface="Wingdings" panose="05000000000000000000" pitchFamily="2" charset="2"/>
              </a:rPr>
              <a:t> y </a:t>
            </a:r>
            <a:r>
              <a:rPr lang="en-US" dirty="0" err="1">
                <a:sym typeface="Wingdings" panose="05000000000000000000" pitchFamily="2" charset="2"/>
              </a:rPr>
              <a:t>entrar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otra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Git remote add origin main + </a:t>
            </a:r>
            <a:r>
              <a:rPr lang="en-US" dirty="0" err="1">
                <a:sym typeface="Wingdings" panose="05000000000000000000" pitchFamily="2" charset="2"/>
              </a:rPr>
              <a:t>url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conectar</a:t>
            </a:r>
            <a:r>
              <a:rPr lang="en-US" dirty="0">
                <a:sym typeface="Wingdings" panose="05000000000000000000" pitchFamily="2" charset="2"/>
              </a:rPr>
              <a:t> el </a:t>
            </a:r>
            <a:r>
              <a:rPr lang="en-US" dirty="0" err="1">
                <a:sym typeface="Wingdings" panose="05000000000000000000" pitchFamily="2" charset="2"/>
              </a:rPr>
              <a:t>repositorio</a:t>
            </a:r>
            <a:r>
              <a:rPr lang="en-US" dirty="0">
                <a:sym typeface="Wingdings" panose="05000000000000000000" pitchFamily="2" charset="2"/>
              </a:rPr>
              <a:t> local con el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2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 Cruz, Mercedes</dc:creator>
  <cp:lastModifiedBy>Santa Cruz, Mercedes</cp:lastModifiedBy>
  <cp:revision>3</cp:revision>
  <dcterms:created xsi:type="dcterms:W3CDTF">2021-10-29T21:12:36Z</dcterms:created>
  <dcterms:modified xsi:type="dcterms:W3CDTF">2021-10-29T21:37:29Z</dcterms:modified>
</cp:coreProperties>
</file>