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Rajdhani"/>
      <p:regular r:id="rId25"/>
      <p:bold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AE5AB9-6F8E-4868-994D-0C47529E4447}">
  <a:tblStyle styleId="{9EAE5AB9-6F8E-4868-994D-0C47529E4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jdhani-bold.fntdata"/><Relationship Id="rId25" Type="http://schemas.openxmlformats.org/officeDocument/2006/relationships/font" Target="fonts/Rajdhani-regular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ec19c9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5ec19c9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310525" y="1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2221100"/>
                <a:gridCol w="2040375"/>
                <a:gridCol w="1832825"/>
                <a:gridCol w="2266600"/>
              </a:tblGrid>
              <a:tr h="124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Genéricos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Específicos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TCP 8801, 8802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	3478, 3479, 8801 - 8810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TPC y UDP 6457-6463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CP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19302-19309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53, 443, 5222, 5223, 5228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 y 3478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75" y="14481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025" y="149538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5373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650" y="14953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- Dani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8" y="1267738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240" y="1125375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525" y="1088606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9075" y="1016588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400113" y="115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1541125"/>
                <a:gridCol w="1584225"/>
                <a:gridCol w="2478400"/>
                <a:gridCol w="2144075"/>
              </a:tblGrid>
              <a:tr h="8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50">
                          <a:solidFill>
                            <a:srgbClr val="6E707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TCP: 3306</a:t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9418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también</a:t>
                      </a: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puede ejecutarse sobre SSH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una configuración de correo con IMAP Y SSL: 993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IMAP sin SSL: 143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En una configuración de correo POP con cifrado SSL: 995</a:t>
                      </a:r>
                      <a:endParaRPr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Sin cifrado SSL: 110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TCP 80: Se usa para la comunicación del sistema de cliente a sitio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42100" y="2309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TCP:2222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TCP:1701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UDP:1194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SMTP: 587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20 y 21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33"/>
          <p:cNvSpPr txBox="1"/>
          <p:nvPr/>
        </p:nvSpPr>
        <p:spPr>
          <a:xfrm>
            <a:off x="5016925" y="607325"/>
            <a:ext cx="8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34"/>
          <p:cNvGraphicFramePr/>
          <p:nvPr/>
        </p:nvGraphicFramePr>
        <p:xfrm>
          <a:off x="1262113" y="72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 (IMAP seguro)</a:t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443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3478-3481-50000-60000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1717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53, 80, 443, 5795, 99, 5222, 5800 y 5847</a:t>
                      </a:r>
                      <a:endParaRPr sz="2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UDP: 3074, 3478-3479, 3659, 6000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31" name="Google Shape;1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75" y="92915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375" y="1041725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5412525" y="725888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400" y="10094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/>
          <p:nvPr/>
        </p:nvSpPr>
        <p:spPr>
          <a:xfrm>
            <a:off x="25475" y="0"/>
            <a:ext cx="5395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App de escritorio: TCP 4070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falla: 443 y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TCP/UDP: 5938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Si falla: TCP 443 u 80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protocolos de sesión HTTP y HTTPS (SSL-443) para su CDN.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(HTTPS)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45" name="Google Shape;14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750" y="1917500"/>
            <a:ext cx="1485800" cy="5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{9EAE5AB9-6F8E-4868-994D-0C47529E4447}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Xbox Live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3074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Minecraft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25565</a:t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2" name="Google Shape;1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25" y="1852900"/>
            <a:ext cx="14287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207" y="1681582"/>
            <a:ext cx="11427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