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99ACA4-A4E3-4781-8589-2C440E715123}">
  <a:tblStyle styleId="{6A99ACA4-A4E3-4781-8589-2C440E7151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258632333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{6A99ACA4-A4E3-4781-8589-2C440E715123}</a:tableStyleId>
              </a:tblPr>
              <a:tblGrid>
                <a:gridCol w="182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80, 443                 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TPC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y TCP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5223, 5228, 524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418716888"/>
              </p:ext>
            </p:extLst>
          </p:nvPr>
        </p:nvGraphicFramePr>
        <p:xfrm>
          <a:off x="897625" y="1561050"/>
          <a:ext cx="7239000" cy="3264380"/>
        </p:xfrm>
        <a:graphic>
          <a:graphicData uri="http://schemas.openxmlformats.org/drawingml/2006/table">
            <a:tbl>
              <a:tblPr>
                <a:noFill/>
                <a:tableStyleId>{6A99ACA4-A4E3-4781-8589-2C440E715123}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995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 8080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 puerto 80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Https </a:t>
                      </a:r>
                      <a:r>
                        <a:rPr lang="es-E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1657363356"/>
              </p:ext>
            </p:extLst>
          </p:nvPr>
        </p:nvGraphicFramePr>
        <p:xfrm>
          <a:off x="897625" y="1234925"/>
          <a:ext cx="7239000" cy="4184985"/>
        </p:xfrm>
        <a:graphic>
          <a:graphicData uri="http://schemas.openxmlformats.org/drawingml/2006/table">
            <a:tbl>
              <a:tblPr>
                <a:noFill/>
                <a:tableStyleId>{6A99ACA4-A4E3-4781-8589-2C440E715123}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33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6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 </a:t>
                      </a: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puede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crear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los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especificando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la </a:t>
                      </a: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regla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Por </a:t>
                      </a: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defecto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es </a:t>
                      </a: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SSL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2222- 8000-8800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GUEST 22-8080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1701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500 y 1500.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51820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1723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143 o 993 para IMAP, o 110 o 995 para POP.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20 y </a:t>
                      </a: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21.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1648254804"/>
              </p:ext>
            </p:extLst>
          </p:nvPr>
        </p:nvGraphicFramePr>
        <p:xfrm>
          <a:off x="897625" y="1343770"/>
          <a:ext cx="7239000" cy="3403949"/>
        </p:xfrm>
        <a:graphic>
          <a:graphicData uri="http://schemas.openxmlformats.org/drawingml/2006/table">
            <a:tbl>
              <a:tblPr>
                <a:noFill/>
                <a:tableStyleId>{6A99ACA4-A4E3-4781-8589-2C440E715123}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3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3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1224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jdhani" panose="020B0604020202020204" charset="0"/>
                          <a:ea typeface="Arial"/>
                          <a:cs typeface="Rajdhani" panose="020B0604020202020204" charset="0"/>
                          <a:sym typeface="Arial"/>
                        </a:rPr>
                        <a:t>443/TCP.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jdhani" panose="020B0604020202020204" charset="0"/>
                          <a:ea typeface="Arial"/>
                          <a:cs typeface="Rajdhani" panose="020B0604020202020204" charset="0"/>
                          <a:sym typeface="Arial"/>
                        </a:rPr>
                        <a:t>UDP 3478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ajdhani" panose="020B0604020202020204" charset="0"/>
                          <a:ea typeface="Arial"/>
                          <a:cs typeface="Rajdhani" panose="020B0604020202020204" charset="0"/>
                          <a:sym typeface="Arial"/>
                        </a:rPr>
                        <a:t>3481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53, 80, 443, 5795, 99, 5222, 5800 y 5847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42127. UDP: 3074, 3478-3479, 3659, 6000.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2314243614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{6A99ACA4-A4E3-4781-8589-2C440E715123}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1235- 1247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227</Words>
  <Application>Microsoft Office PowerPoint</Application>
  <PresentationFormat>Presentación en pantalla (16:9)</PresentationFormat>
  <Paragraphs>98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Open Sans SemiBold</vt:lpstr>
      <vt:lpstr>Open Sans Light</vt:lpstr>
      <vt:lpstr>Open Sans</vt:lpstr>
      <vt:lpstr>Rajdhani</vt:lpstr>
      <vt:lpstr>Arial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Kim Marysol Adela</cp:lastModifiedBy>
  <cp:revision>4</cp:revision>
  <dcterms:modified xsi:type="dcterms:W3CDTF">2021-12-03T00:41:57Z</dcterms:modified>
</cp:coreProperties>
</file>