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8aErE0ySk4cx+MwbsjW8irBm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81E46D-8470-41E5-81E3-F07F85677C55}">
  <a:tblStyle styleId="{5781E46D-8470-41E5-81E3-F07F85677C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ec9a8ef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5ec9a8ef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ec9a8e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ec9a8e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443,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50.000 - 65.535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 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554.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9418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TCP:20-21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50000-60000- 3478- 3481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80, 433, 5220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TCP: 1935, 3478-3480, 3659, 10000-10099, 42127</a:t>
                      </a:r>
                      <a:endParaRPr sz="13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UDP: 3074, 3478-3479, 3659, 6000</a:t>
                      </a:r>
                      <a:endParaRPr sz="13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5353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4070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TCP-UDP:5938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TCP:443-80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05ec9a8efc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05ec9a8efc_5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05ec9a8efc_5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05ec9a8efc_5_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2" name="Google Shape;152;g105ec9a8efc_5_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{5781E46D-8470-41E5-81E3-F07F85677C55}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        TCP: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steam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27000-27100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SMTP: 25, 465 o 587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g105ec9a8efc_5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675" y="1656425"/>
            <a:ext cx="1690701" cy="12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05ec9a8efc_5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475" y="1867800"/>
            <a:ext cx="1619800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05ec9a8efc_5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3400" y="1760982"/>
            <a:ext cx="1330063" cy="1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