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6ED5C2-F343-423B-B71E-01A6BF8C2C4B}">
  <a:tblStyle styleId="{AA6ED5C2-F343-423B-B71E-01A6BF8C2C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056414014"/>
              </p:ext>
            </p:extLst>
          </p:nvPr>
        </p:nvGraphicFramePr>
        <p:xfrm>
          <a:off x="952500" y="1809750"/>
          <a:ext cx="7239000" cy="2011560"/>
        </p:xfrm>
        <a:graphic>
          <a:graphicData uri="http://schemas.openxmlformats.org/drawingml/2006/table">
            <a:tbl>
              <a:tblPr>
                <a:noFill/>
                <a:tableStyleId>{AA6ED5C2-F343-423B-B71E-01A6BF8C2C4B}</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0" i="0" u="none" strike="noStrike" cap="none" dirty="0">
                          <a:solidFill>
                            <a:srgbClr val="000000"/>
                          </a:solidFill>
                          <a:effectLst/>
                          <a:latin typeface="Arial"/>
                          <a:ea typeface="Arial"/>
                          <a:cs typeface="Arial"/>
                          <a:sym typeface="Arial"/>
                        </a:rPr>
                        <a:t>ASUS Prime B250M-D Micro ATX LGA1151 </a:t>
                      </a:r>
                      <a:r>
                        <a:rPr lang="es-AR" sz="1400" b="0" i="0" u="none" strike="noStrike" cap="none" dirty="0" err="1">
                          <a:solidFill>
                            <a:srgbClr val="000000"/>
                          </a:solidFill>
                          <a:effectLst/>
                          <a:latin typeface="Arial"/>
                          <a:ea typeface="Arial"/>
                          <a:cs typeface="Arial"/>
                          <a:sym typeface="Arial"/>
                        </a:rPr>
                        <a:t>Motherboard</a:t>
                      </a:r>
                      <a:endParaRPr lang="es-AR"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0" i="0" u="none" strike="noStrike" cap="none" dirty="0" err="1">
                          <a:solidFill>
                            <a:srgbClr val="000000"/>
                          </a:solidFill>
                          <a:effectLst/>
                          <a:latin typeface="Arial"/>
                          <a:ea typeface="Arial"/>
                          <a:cs typeface="Arial"/>
                          <a:sym typeface="Arial"/>
                        </a:rPr>
                        <a:t>Corsair</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Vengeance</a:t>
                      </a:r>
                      <a:r>
                        <a:rPr lang="es-AR" sz="1400" b="0" i="0" u="none" strike="noStrike" cap="none" dirty="0">
                          <a:solidFill>
                            <a:srgbClr val="000000"/>
                          </a:solidFill>
                          <a:effectLst/>
                          <a:latin typeface="Arial"/>
                          <a:ea typeface="Arial"/>
                          <a:cs typeface="Arial"/>
                          <a:sym typeface="Arial"/>
                        </a:rPr>
                        <a:t> LPX 16 GB (2 x 8 GB) DDR4-3200 CL16 </a:t>
                      </a:r>
                      <a:r>
                        <a:rPr lang="es-AR" sz="1400" b="0" i="0" u="none" strike="noStrike" cap="none" dirty="0" err="1">
                          <a:solidFill>
                            <a:srgbClr val="000000"/>
                          </a:solidFill>
                          <a:effectLst/>
                          <a:latin typeface="Arial"/>
                          <a:ea typeface="Arial"/>
                          <a:cs typeface="Arial"/>
                          <a:sym typeface="Arial"/>
                        </a:rPr>
                        <a:t>Memory</a:t>
                      </a:r>
                      <a:endParaRPr lang="es-AR" sz="1400" b="0"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ADATA XPG SX6000 Pro 1 TB M.2-2280 NVME Solid </a:t>
                      </a:r>
                      <a:r>
                        <a:rPr lang="es-AR" sz="1400" b="0" i="0" u="none" strike="noStrike" cap="none" dirty="0" err="1">
                          <a:solidFill>
                            <a:srgbClr val="000000"/>
                          </a:solidFill>
                          <a:effectLst/>
                          <a:latin typeface="Arial"/>
                          <a:ea typeface="Arial"/>
                          <a:cs typeface="Arial"/>
                          <a:sym typeface="Arial"/>
                        </a:rPr>
                        <a:t>State</a:t>
                      </a:r>
                      <a:r>
                        <a:rPr lang="es-AR" sz="1400" b="0" i="0" u="none" strike="noStrike" cap="none" dirty="0">
                          <a:solidFill>
                            <a:srgbClr val="000000"/>
                          </a:solidFill>
                          <a:effectLst/>
                          <a:latin typeface="Arial"/>
                          <a:ea typeface="Arial"/>
                          <a:cs typeface="Arial"/>
                          <a:sym typeface="Arial"/>
                        </a:rPr>
                        <a:t> Drive</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417623833"/>
              </p:ext>
            </p:extLst>
          </p:nvPr>
        </p:nvGraphicFramePr>
        <p:xfrm>
          <a:off x="952500" y="1809750"/>
          <a:ext cx="7239000" cy="1798200"/>
        </p:xfrm>
        <a:graphic>
          <a:graphicData uri="http://schemas.openxmlformats.org/drawingml/2006/table">
            <a:tbl>
              <a:tblPr>
                <a:noFill/>
                <a:tableStyleId>{AA6ED5C2-F343-423B-B71E-01A6BF8C2C4B}</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Asus PRIME B450M-K Micro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G.Skill</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Ripjaws</a:t>
                      </a:r>
                      <a:r>
                        <a:rPr lang="en-US" sz="1400" b="0" i="0" u="none" strike="noStrike" cap="none" dirty="0">
                          <a:solidFill>
                            <a:srgbClr val="000000"/>
                          </a:solidFill>
                          <a:effectLst/>
                          <a:latin typeface="Arial"/>
                          <a:ea typeface="Arial"/>
                          <a:cs typeface="Arial"/>
                          <a:sym typeface="Arial"/>
                        </a:rPr>
                        <a:t> V Series 32 GB (2 x 16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SanDisk Ultra 3D 1 TB 2.5" Solid </a:t>
                      </a:r>
                      <a:r>
                        <a:rPr lang="es-AR" sz="1400" b="0" i="0" u="none" strike="noStrike" cap="none" dirty="0" err="1">
                          <a:solidFill>
                            <a:srgbClr val="000000"/>
                          </a:solidFill>
                          <a:effectLst/>
                          <a:latin typeface="Arial"/>
                          <a:ea typeface="Arial"/>
                          <a:cs typeface="Arial"/>
                          <a:sym typeface="Arial"/>
                        </a:rPr>
                        <a:t>State</a:t>
                      </a:r>
                      <a:r>
                        <a:rPr lang="es-AR" sz="1400" b="0" i="0" u="none" strike="noStrike" cap="none" dirty="0">
                          <a:solidFill>
                            <a:srgbClr val="000000"/>
                          </a:solidFill>
                          <a:effectLst/>
                          <a:latin typeface="Arial"/>
                          <a:ea typeface="Arial"/>
                          <a:cs typeface="Arial"/>
                          <a:sym typeface="Arial"/>
                        </a:rPr>
                        <a:t>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baja </a:t>
            </a:r>
            <a:endParaRPr sz="3000" b="1" dirty="0">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117999102"/>
              </p:ext>
            </p:extLst>
          </p:nvPr>
        </p:nvGraphicFramePr>
        <p:xfrm>
          <a:off x="952500" y="2114550"/>
          <a:ext cx="7239000" cy="1584840"/>
        </p:xfrm>
        <a:graphic>
          <a:graphicData uri="http://schemas.openxmlformats.org/drawingml/2006/table">
            <a:tbl>
              <a:tblPr>
                <a:noFill/>
                <a:tableStyleId>{AA6ED5C2-F343-423B-B71E-01A6BF8C2C4B}</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latin typeface="Open Sans"/>
                          <a:ea typeface="Open Sans"/>
                          <a:cs typeface="Open Sans"/>
                          <a:sym typeface="Open Sans"/>
                        </a:rPr>
                        <a:t>Ryzen 3 2200g</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MSI A320M-A PRO MAX Micro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G.Skill</a:t>
                      </a:r>
                      <a:r>
                        <a:rPr lang="en-US" dirty="0">
                          <a:latin typeface="Open Sans"/>
                          <a:ea typeface="Open Sans"/>
                          <a:cs typeface="Open Sans"/>
                          <a:sym typeface="Open Sans"/>
                        </a:rPr>
                        <a:t> NT Series 8 GB (1 x 8 GB) DDR4-2400 CL15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Western Digital Caviar Green</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4033108531"/>
              </p:ext>
            </p:extLst>
          </p:nvPr>
        </p:nvGraphicFramePr>
        <p:xfrm>
          <a:off x="952500" y="1809750"/>
          <a:ext cx="7239000" cy="2407770"/>
        </p:xfrm>
        <a:graphic>
          <a:graphicData uri="http://schemas.openxmlformats.org/drawingml/2006/table">
            <a:tbl>
              <a:tblPr>
                <a:noFill/>
                <a:tableStyleId>{AA6ED5C2-F343-423B-B71E-01A6BF8C2C4B}</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latin typeface="Open Sans"/>
                          <a:ea typeface="Open Sans"/>
                          <a:cs typeface="Open Sans"/>
                          <a:sym typeface="Open Sans"/>
                        </a:rPr>
                        <a:t>Intel Core i5-10400F 2.9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MSI MPG Z490 GAMING PLUS ATX LGA1200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latin typeface="Open Sans"/>
                          <a:ea typeface="Open Sans"/>
                          <a:cs typeface="Open Sans"/>
                          <a:sym typeface="Open Sans"/>
                        </a:rPr>
                        <a:t>Corsair</a:t>
                      </a:r>
                      <a:r>
                        <a:rPr lang="es-AR" dirty="0">
                          <a:latin typeface="Open Sans"/>
                          <a:ea typeface="Open Sans"/>
                          <a:cs typeface="Open Sans"/>
                          <a:sym typeface="Open Sans"/>
                        </a:rPr>
                        <a:t> </a:t>
                      </a:r>
                      <a:r>
                        <a:rPr lang="es-AR" dirty="0" err="1">
                          <a:latin typeface="Open Sans"/>
                          <a:ea typeface="Open Sans"/>
                          <a:cs typeface="Open Sans"/>
                          <a:sym typeface="Open Sans"/>
                        </a:rPr>
                        <a:t>Vengeance</a:t>
                      </a:r>
                      <a:r>
                        <a:rPr lang="es-AR" dirty="0">
                          <a:latin typeface="Open Sans"/>
                          <a:ea typeface="Open Sans"/>
                          <a:cs typeface="Open Sans"/>
                          <a:sym typeface="Open Sans"/>
                        </a:rPr>
                        <a:t> LPX 16 GB (2 x 8 GB) DDR4-3600 CL16 </a:t>
                      </a:r>
                      <a:r>
                        <a:rPr lang="es-AR"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ADATA SU635 240 GB 2.5" Solid </a:t>
                      </a:r>
                      <a:r>
                        <a:rPr lang="es-AR" dirty="0" err="1">
                          <a:latin typeface="Open Sans"/>
                          <a:ea typeface="Open Sans"/>
                          <a:cs typeface="Open Sans"/>
                          <a:sym typeface="Open Sans"/>
                        </a:rPr>
                        <a:t>State</a:t>
                      </a:r>
                      <a:r>
                        <a:rPr lang="es-AR" dirty="0">
                          <a:latin typeface="Open Sans"/>
                          <a:ea typeface="Open Sans"/>
                          <a:cs typeface="Open Sans"/>
                          <a:sym typeface="Open Sans"/>
                        </a:rPr>
                        <a:t> Drive</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4194369534"/>
              </p:ext>
            </p:extLst>
          </p:nvPr>
        </p:nvGraphicFramePr>
        <p:xfrm>
          <a:off x="952500" y="1809750"/>
          <a:ext cx="7239000" cy="2621130"/>
        </p:xfrm>
        <a:graphic>
          <a:graphicData uri="http://schemas.openxmlformats.org/drawingml/2006/table">
            <a:tbl>
              <a:tblPr>
                <a:noFill/>
                <a:tableStyleId>{AA6ED5C2-F343-423B-B71E-01A6BF8C2C4B}</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AMD Ryzen 5 3600 3.6 GHz 6-Core </a:t>
                      </a:r>
                      <a:r>
                        <a:rPr lang="es-AR" dirty="0" err="1">
                          <a:latin typeface="Open Sans"/>
                          <a:ea typeface="Open Sans"/>
                          <a:cs typeface="Open Sans"/>
                          <a:sym typeface="Open Sans"/>
                        </a:rPr>
                        <a:t>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latin typeface="Open Sans"/>
                          <a:ea typeface="Open Sans"/>
                          <a:cs typeface="Open Sans"/>
                          <a:sym typeface="Open Sans"/>
                        </a:rPr>
                        <a:t>Corsair</a:t>
                      </a:r>
                      <a:r>
                        <a:rPr lang="es-AR" dirty="0">
                          <a:latin typeface="Open Sans"/>
                          <a:ea typeface="Open Sans"/>
                          <a:cs typeface="Open Sans"/>
                          <a:sym typeface="Open Sans"/>
                        </a:rPr>
                        <a:t> </a:t>
                      </a:r>
                      <a:r>
                        <a:rPr lang="es-AR" dirty="0" err="1">
                          <a:latin typeface="Open Sans"/>
                          <a:ea typeface="Open Sans"/>
                          <a:cs typeface="Open Sans"/>
                          <a:sym typeface="Open Sans"/>
                        </a:rPr>
                        <a:t>Vengeance</a:t>
                      </a:r>
                      <a:r>
                        <a:rPr lang="es-AR" dirty="0">
                          <a:latin typeface="Open Sans"/>
                          <a:ea typeface="Open Sans"/>
                          <a:cs typeface="Open Sans"/>
                          <a:sym typeface="Open Sans"/>
                        </a:rPr>
                        <a:t> LPX 16 GB (2 x 8 GB) DDR4-3200 CL16 </a:t>
                      </a:r>
                      <a:r>
                        <a:rPr lang="es-AR"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ADATA XPG GAMMIX S50 Lite 1 TB M.2-2280 NVME Solid </a:t>
                      </a:r>
                      <a:r>
                        <a:rPr lang="es-AR" dirty="0" err="1">
                          <a:latin typeface="Open Sans"/>
                          <a:ea typeface="Open Sans"/>
                          <a:cs typeface="Open Sans"/>
                          <a:sym typeface="Open Sans"/>
                        </a:rPr>
                        <a:t>State</a:t>
                      </a:r>
                      <a:r>
                        <a:rPr lang="es-AR" dirty="0">
                          <a:latin typeface="Open Sans"/>
                          <a:ea typeface="Open Sans"/>
                          <a:cs typeface="Open Sans"/>
                          <a:sym typeface="Open Sans"/>
                        </a:rPr>
                        <a:t>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EVGA GeForce GTX 1650 G6 4 GB SC ULTRA GAMING Video </a:t>
                      </a:r>
                      <a:r>
                        <a:rPr lang="es-AR"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124948822"/>
              </p:ext>
            </p:extLst>
          </p:nvPr>
        </p:nvGraphicFramePr>
        <p:xfrm>
          <a:off x="952500" y="2114550"/>
          <a:ext cx="7239000" cy="2407770"/>
        </p:xfrm>
        <a:graphic>
          <a:graphicData uri="http://schemas.openxmlformats.org/drawingml/2006/table">
            <a:tbl>
              <a:tblPr>
                <a:noFill/>
                <a:tableStyleId>{AA6ED5C2-F343-423B-B71E-01A6BF8C2C4B}</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t>Intel Core i5-10600K 4.1 GHz 6-Core Processor</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t>MSI Z490-A PRO ATX LGA1200 </a:t>
                      </a:r>
                      <a:r>
                        <a:rPr lang="es-AR" dirty="0" err="1"/>
                        <a:t>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t>Corsair</a:t>
                      </a:r>
                      <a:r>
                        <a:rPr lang="es-AR" dirty="0"/>
                        <a:t> </a:t>
                      </a:r>
                      <a:r>
                        <a:rPr lang="es-AR" dirty="0" err="1"/>
                        <a:t>Vengeance</a:t>
                      </a:r>
                      <a:r>
                        <a:rPr lang="es-AR" dirty="0"/>
                        <a:t> RGB Pro 16 GB (2 x 8 GB) DDR4-3200 CL16 </a:t>
                      </a:r>
                      <a:r>
                        <a:rPr lang="es-AR" dirty="0" err="1"/>
                        <a:t>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Western Digital Blue SN550 1 TB M.2-2280 NVME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t>MSI GeForce GTX 1050 Ti 4 GB Video </a:t>
                      </a:r>
                      <a:r>
                        <a:rPr lang="es-AR" dirty="0" err="1"/>
                        <a:t>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3953480109"/>
              </p:ext>
            </p:extLst>
          </p:nvPr>
        </p:nvGraphicFramePr>
        <p:xfrm>
          <a:off x="952500" y="1809750"/>
          <a:ext cx="7239000" cy="2294925"/>
        </p:xfrm>
        <a:graphic>
          <a:graphicData uri="http://schemas.openxmlformats.org/drawingml/2006/table">
            <a:tbl>
              <a:tblPr>
                <a:noFill/>
                <a:tableStyleId>{AA6ED5C2-F343-423B-B71E-01A6BF8C2C4B}</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MSI Z490-A PRO ATX LGA1200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latin typeface="Open Sans"/>
                          <a:ea typeface="Open Sans"/>
                          <a:cs typeface="Open Sans"/>
                          <a:sym typeface="Open Sans"/>
                        </a:rPr>
                        <a:t>G.Skill</a:t>
                      </a:r>
                      <a:r>
                        <a:rPr lang="es-AR" dirty="0">
                          <a:latin typeface="Open Sans"/>
                          <a:ea typeface="Open Sans"/>
                          <a:cs typeface="Open Sans"/>
                          <a:sym typeface="Open Sans"/>
                        </a:rPr>
                        <a:t> Trident Z RGB 128 GB (4 x 32 GB) DDR4-4000 CL18 </a:t>
                      </a:r>
                      <a:r>
                        <a:rPr lang="es-AR"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Sabrent</a:t>
                      </a:r>
                      <a:r>
                        <a:rPr lang="en-US" dirty="0">
                          <a:latin typeface="Open Sans"/>
                          <a:ea typeface="Open Sans"/>
                          <a:cs typeface="Open Sans"/>
                          <a:sym typeface="Open Sans"/>
                        </a:rPr>
                        <a:t> Rocket Q 8 TB M.2-2280 NVME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NVIDIA TITAN RTX 24 GB </a:t>
                      </a:r>
                      <a:r>
                        <a:rPr lang="pt-BR" dirty="0" err="1">
                          <a:latin typeface="Open Sans"/>
                          <a:ea typeface="Open Sans"/>
                          <a:cs typeface="Open Sans"/>
                          <a:sym typeface="Open Sans"/>
                        </a:rPr>
                        <a:t>Video</a:t>
                      </a:r>
                      <a:r>
                        <a:rPr lang="pt-BR" dirty="0">
                          <a:latin typeface="Open Sans"/>
                          <a:ea typeface="Open Sans"/>
                          <a:cs typeface="Open Sans"/>
                          <a:sym typeface="Open Sans"/>
                        </a:rPr>
                        <a:t>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1714164730"/>
              </p:ext>
            </p:extLst>
          </p:nvPr>
        </p:nvGraphicFramePr>
        <p:xfrm>
          <a:off x="952500" y="1809750"/>
          <a:ext cx="7239000" cy="2407770"/>
        </p:xfrm>
        <a:graphic>
          <a:graphicData uri="http://schemas.openxmlformats.org/drawingml/2006/table">
            <a:tbl>
              <a:tblPr>
                <a:noFill/>
                <a:tableStyleId>{AA6ED5C2-F343-423B-B71E-01A6BF8C2C4B}</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Asus ROG </a:t>
                      </a:r>
                      <a:r>
                        <a:rPr lang="en-US" dirty="0" err="1"/>
                        <a:t>Strix</a:t>
                      </a:r>
                      <a:r>
                        <a:rPr lang="en-US" dirty="0"/>
                        <a:t> X570-E Gaming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t>G.Skill</a:t>
                      </a:r>
                      <a:r>
                        <a:rPr lang="en-US" dirty="0"/>
                        <a:t> </a:t>
                      </a:r>
                      <a:r>
                        <a:rPr lang="en-US" dirty="0" err="1"/>
                        <a:t>Ripjaws</a:t>
                      </a:r>
                      <a:r>
                        <a:rPr lang="en-US" dirty="0"/>
                        <a:t> V Series 64 GB (4 x 16 GB) DDR4-2800 CL15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Samsung 870 QVO 4 TB 2.5"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t>EVGA GeForce RTX 3090 24 GB FTW3 ULTRA GAMING Video </a:t>
                      </a:r>
                      <a:r>
                        <a:rPr lang="es-AR" dirty="0" err="1"/>
                        <a:t>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1352808145"/>
              </p:ext>
            </p:extLst>
          </p:nvPr>
        </p:nvGraphicFramePr>
        <p:xfrm>
          <a:off x="952500" y="2114550"/>
          <a:ext cx="7239000" cy="2621130"/>
        </p:xfrm>
        <a:graphic>
          <a:graphicData uri="http://schemas.openxmlformats.org/drawingml/2006/table">
            <a:tbl>
              <a:tblPr>
                <a:noFill/>
                <a:tableStyleId>{AA6ED5C2-F343-423B-B71E-01A6BF8C2C4B}</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latin typeface="Open Sans"/>
                          <a:ea typeface="Open Sans"/>
                          <a:cs typeface="Open Sans"/>
                          <a:sym typeface="Open Sans"/>
                        </a:rPr>
                        <a:t>Intel Core i9-11900K 3.5 GHz 8-Core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Asus ROG STRIX Z590-E GAMING WIFI ATX LGA1200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G.Skill</a:t>
                      </a:r>
                      <a:r>
                        <a:rPr lang="en-US" dirty="0">
                          <a:latin typeface="Open Sans"/>
                          <a:ea typeface="Open Sans"/>
                          <a:cs typeface="Open Sans"/>
                          <a:sym typeface="Open Sans"/>
                        </a:rPr>
                        <a:t> Trident Z Royal 128 GB (4 x 32 GB) DDR4-4000 CL18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Samsung 870 QVO 8 TB 2.5"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EVGA GeForce RTX 3090 24 GB FTW3 ULTRA GAMING Video </a:t>
                      </a:r>
                      <a:r>
                        <a:rPr lang="es-AR"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942</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Mariana Cañas</cp:lastModifiedBy>
  <cp:revision>8</cp:revision>
  <dcterms:modified xsi:type="dcterms:W3CDTF">2021-11-05T23:37:35Z</dcterms:modified>
</cp:coreProperties>
</file>