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2"/>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Lst>
  <p:sldSz cx="9144000" cy="5143500" type="screen16x9"/>
  <p:notesSz cx="6858000" cy="9144000"/>
  <p:embeddedFontLst>
    <p:embeddedFont>
      <p:font typeface="Open Sans" panose="020B0606030504020204" pitchFamily="34" charset="0"/>
      <p:regular r:id="rId23"/>
      <p:bold r:id="rId24"/>
      <p:italic r:id="rId25"/>
      <p:boldItalic r:id="rId26"/>
    </p:embeddedFont>
    <p:embeddedFont>
      <p:font typeface="Rajdhani"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3181031-E850-40E3-BC9E-BEBF438B1AFD}">
  <a:tblStyle styleId="{23181031-E850-40E3-BC9E-BEBF438B1A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74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eb3107ed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eb3107ed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b1fdcf20d3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1fdcf20d3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4">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70" name="Google Shape;170;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1" name="Google Shape;171;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2" name="Google Shape;172;p40"/>
          <p:cNvGraphicFramePr/>
          <p:nvPr>
            <p:extLst>
              <p:ext uri="{D42A27DB-BD31-4B8C-83A1-F6EECF244321}">
                <p14:modId xmlns:p14="http://schemas.microsoft.com/office/powerpoint/2010/main" val="2843433872"/>
              </p:ext>
            </p:extLst>
          </p:nvPr>
        </p:nvGraphicFramePr>
        <p:xfrm>
          <a:off x="952500" y="2114550"/>
          <a:ext cx="7239000" cy="1584840"/>
        </p:xfrm>
        <a:graphic>
          <a:graphicData uri="http://schemas.openxmlformats.org/drawingml/2006/table">
            <a:tbl>
              <a:tblPr>
                <a:noFill/>
                <a:tableStyleId>{23181031-E850-40E3-BC9E-BEBF438B1AFD}</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a:latin typeface="Open Sans"/>
                          <a:ea typeface="Open Sans"/>
                          <a:cs typeface="Open Sans"/>
                          <a:sym typeface="Open Sans"/>
                        </a:rPr>
                        <a:t>AMD Ryzen 5 3600 3.6 GHz 6-Core </a:t>
                      </a:r>
                      <a:r>
                        <a:rPr lang="es-AR" dirty="0" err="1">
                          <a:latin typeface="Open Sans"/>
                          <a:ea typeface="Open Sans"/>
                          <a:cs typeface="Open Sans"/>
                          <a:sym typeface="Open Sans"/>
                        </a:rPr>
                        <a:t>Processor</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dirty="0">
                          <a:latin typeface="Open Sans"/>
                          <a:ea typeface="Open Sans"/>
                          <a:cs typeface="Open Sans"/>
                          <a:sym typeface="Open Sans"/>
                        </a:rPr>
                        <a:t>MSI MAG B550 TOMAHAWK ATX AM4 </a:t>
                      </a:r>
                      <a:r>
                        <a:rPr lang="es-AR" dirty="0" err="1">
                          <a:latin typeface="Open Sans"/>
                          <a:ea typeface="Open Sans"/>
                          <a:cs typeface="Open Sans"/>
                          <a:sym typeface="Open Sans"/>
                        </a:rPr>
                        <a:t>Motherboard</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err="1">
                          <a:latin typeface="Open Sans"/>
                          <a:ea typeface="Open Sans"/>
                          <a:cs typeface="Open Sans"/>
                          <a:sym typeface="Open Sans"/>
                        </a:rPr>
                        <a:t>Corsair</a:t>
                      </a:r>
                      <a:r>
                        <a:rPr lang="es-AR" dirty="0">
                          <a:latin typeface="Open Sans"/>
                          <a:ea typeface="Open Sans"/>
                          <a:cs typeface="Open Sans"/>
                          <a:sym typeface="Open Sans"/>
                        </a:rPr>
                        <a:t> </a:t>
                      </a:r>
                      <a:r>
                        <a:rPr lang="es-AR" dirty="0" err="1">
                          <a:latin typeface="Open Sans"/>
                          <a:ea typeface="Open Sans"/>
                          <a:cs typeface="Open Sans"/>
                          <a:sym typeface="Open Sans"/>
                        </a:rPr>
                        <a:t>Vengeance</a:t>
                      </a:r>
                      <a:r>
                        <a:rPr lang="es-AR" dirty="0">
                          <a:latin typeface="Open Sans"/>
                          <a:ea typeface="Open Sans"/>
                          <a:cs typeface="Open Sans"/>
                          <a:sym typeface="Open Sans"/>
                        </a:rPr>
                        <a:t> LPX 8 GB DDR4-2400 CL16 </a:t>
                      </a:r>
                      <a:r>
                        <a:rPr lang="es-AR" dirty="0" err="1">
                          <a:latin typeface="Open Sans"/>
                          <a:ea typeface="Open Sans"/>
                          <a:cs typeface="Open Sans"/>
                          <a:sym typeface="Open Sans"/>
                        </a:rPr>
                        <a:t>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Samsung 980 Pro 1 TB M.2-2280 NVME Solid State Drive</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3" name="Google Shape;173;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9" name="Google Shape;179;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80" name="Google Shape;180;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6" name="Google Shape;186;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7" name="Google Shape;187;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8" name="Google Shape;188;p42"/>
          <p:cNvGraphicFramePr/>
          <p:nvPr>
            <p:extLst>
              <p:ext uri="{D42A27DB-BD31-4B8C-83A1-F6EECF244321}">
                <p14:modId xmlns:p14="http://schemas.microsoft.com/office/powerpoint/2010/main" val="1885312653"/>
              </p:ext>
            </p:extLst>
          </p:nvPr>
        </p:nvGraphicFramePr>
        <p:xfrm>
          <a:off x="952500" y="1809750"/>
          <a:ext cx="7239000" cy="2100365"/>
        </p:xfrm>
        <a:graphic>
          <a:graphicData uri="http://schemas.openxmlformats.org/drawingml/2006/table">
            <a:tbl>
              <a:tblPr>
                <a:noFill/>
                <a:tableStyleId>{23181031-E850-40E3-BC9E-BEBF438B1AFD}</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it-IT" dirty="0">
                          <a:latin typeface="Open Sans"/>
                          <a:ea typeface="Open Sans"/>
                          <a:cs typeface="Open Sans"/>
                          <a:sym typeface="Open Sans"/>
                        </a:rPr>
                        <a:t>Intel Core i3-9100 3.6 GHz Quad-Core Processor</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ASRock B365 Pro4 ATX LGA1151 Motherboard</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err="1">
                          <a:latin typeface="Open Sans"/>
                          <a:ea typeface="Open Sans"/>
                          <a:cs typeface="Open Sans"/>
                          <a:sym typeface="Open Sans"/>
                        </a:rPr>
                        <a:t>G.Skill</a:t>
                      </a:r>
                      <a:r>
                        <a:rPr lang="en-US" dirty="0">
                          <a:latin typeface="Open Sans"/>
                          <a:ea typeface="Open Sans"/>
                          <a:cs typeface="Open Sans"/>
                          <a:sym typeface="Open Sans"/>
                        </a:rPr>
                        <a:t> Aegis 8 GB (2 x 4 GB) DDR4-2400 CL17 Memory</a:t>
                      </a: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Silicon Power A55 512 GB 2.5" Solid State Drive</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4" name="Google Shape;194;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5" name="Google Shape;195;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6" name="Google Shape;196;p43"/>
          <p:cNvGraphicFramePr/>
          <p:nvPr>
            <p:extLst>
              <p:ext uri="{D42A27DB-BD31-4B8C-83A1-F6EECF244321}">
                <p14:modId xmlns:p14="http://schemas.microsoft.com/office/powerpoint/2010/main" val="3045876232"/>
              </p:ext>
            </p:extLst>
          </p:nvPr>
        </p:nvGraphicFramePr>
        <p:xfrm>
          <a:off x="952500" y="1809750"/>
          <a:ext cx="7239000" cy="2194410"/>
        </p:xfrm>
        <a:graphic>
          <a:graphicData uri="http://schemas.openxmlformats.org/drawingml/2006/table">
            <a:tbl>
              <a:tblPr>
                <a:noFill/>
                <a:tableStyleId>{23181031-E850-40E3-BC9E-BEBF438B1AFD}</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a:latin typeface="Open Sans"/>
                          <a:ea typeface="Open Sans"/>
                          <a:cs typeface="Open Sans"/>
                          <a:sym typeface="Open Sans"/>
                        </a:rPr>
                        <a:t>AMD Ryzen 5 1600 (12nm) 3.2 GHz 6-Core </a:t>
                      </a:r>
                      <a:r>
                        <a:rPr lang="es-AR" dirty="0" err="1">
                          <a:latin typeface="Open Sans"/>
                          <a:ea typeface="Open Sans"/>
                          <a:cs typeface="Open Sans"/>
                          <a:sym typeface="Open Sans"/>
                        </a:rPr>
                        <a:t>Processor</a:t>
                      </a:r>
                      <a:endParaRPr lang="es-A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 A320M Asrock</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latin typeface="Open Sans"/>
                          <a:ea typeface="Open Sans"/>
                          <a:cs typeface="Open Sans"/>
                          <a:sym typeface="Open Sans"/>
                        </a:rPr>
                        <a:t>Silicon Power XPOWER Gaming 16 GB (2 x 8 GB) DDR4-3200 CL16 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dirty="0">
                          <a:latin typeface="Open Sans"/>
                          <a:ea typeface="Open Sans"/>
                          <a:cs typeface="Open Sans"/>
                          <a:sym typeface="Open Sans"/>
                        </a:rPr>
                        <a:t>Seagate 500 GB 2.5" 5400RPM </a:t>
                      </a:r>
                      <a:r>
                        <a:rPr lang="es-AR" dirty="0" err="1">
                          <a:latin typeface="Open Sans"/>
                          <a:ea typeface="Open Sans"/>
                          <a:cs typeface="Open Sans"/>
                          <a:sym typeface="Open Sans"/>
                        </a:rPr>
                        <a:t>Hybrid</a:t>
                      </a:r>
                      <a:r>
                        <a:rPr lang="es-AR" dirty="0">
                          <a:latin typeface="Open Sans"/>
                          <a:ea typeface="Open Sans"/>
                          <a:cs typeface="Open Sans"/>
                          <a:sym typeface="Open Sans"/>
                        </a:rPr>
                        <a:t> </a:t>
                      </a:r>
                      <a:r>
                        <a:rPr lang="es-AR" dirty="0" err="1">
                          <a:latin typeface="Open Sans"/>
                          <a:ea typeface="Open Sans"/>
                          <a:cs typeface="Open Sans"/>
                          <a:sym typeface="Open Sans"/>
                        </a:rPr>
                        <a:t>Internal</a:t>
                      </a:r>
                      <a:r>
                        <a:rPr lang="es-AR" dirty="0">
                          <a:latin typeface="Open Sans"/>
                          <a:ea typeface="Open Sans"/>
                          <a:cs typeface="Open Sans"/>
                          <a:sym typeface="Open Sans"/>
                        </a:rPr>
                        <a:t> </a:t>
                      </a:r>
                      <a:r>
                        <a:rPr lang="es-AR" dirty="0" err="1">
                          <a:latin typeface="Open Sans"/>
                          <a:ea typeface="Open Sans"/>
                          <a:cs typeface="Open Sans"/>
                          <a:sym typeface="Open Sans"/>
                        </a:rPr>
                        <a:t>Hard</a:t>
                      </a:r>
                      <a:r>
                        <a:rPr lang="es-AR" dirty="0">
                          <a:latin typeface="Open Sans"/>
                          <a:ea typeface="Open Sans"/>
                          <a:cs typeface="Open Sans"/>
                          <a:sym typeface="Open Sans"/>
                        </a:rPr>
                        <a:t> Drive</a:t>
                      </a: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a:latin typeface="Open Sans"/>
                          <a:ea typeface="Open Sans"/>
                          <a:cs typeface="Open Sans"/>
                          <a:sym typeface="Open Sans"/>
                        </a:rPr>
                        <a:t>AMD 100-506115</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2" name="Google Shape;202;p44"/>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03" name="Google Shape;203;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4" name="Google Shape;204;p44"/>
          <p:cNvGraphicFramePr/>
          <p:nvPr>
            <p:extLst>
              <p:ext uri="{D42A27DB-BD31-4B8C-83A1-F6EECF244321}">
                <p14:modId xmlns:p14="http://schemas.microsoft.com/office/powerpoint/2010/main" val="3836970592"/>
              </p:ext>
            </p:extLst>
          </p:nvPr>
        </p:nvGraphicFramePr>
        <p:xfrm>
          <a:off x="952500" y="2114550"/>
          <a:ext cx="7239000" cy="2407770"/>
        </p:xfrm>
        <a:graphic>
          <a:graphicData uri="http://schemas.openxmlformats.org/drawingml/2006/table">
            <a:tbl>
              <a:tblPr>
                <a:noFill/>
                <a:tableStyleId>{23181031-E850-40E3-BC9E-BEBF438B1AFD}</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it-IT" dirty="0"/>
                        <a:t>Intel Core i5-9500 3 GHz 6-Core Processor</a:t>
                      </a:r>
                      <a:endParaRPr dirty="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a:t>ASRock Z390 Pro4 ATX LGA1151 Motherboard</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AR" dirty="0">
                          <a:latin typeface="Open Sans"/>
                          <a:ea typeface="Open Sans"/>
                          <a:cs typeface="Open Sans"/>
                          <a:sym typeface="Open Sans"/>
                        </a:rPr>
                        <a:t>Memoria principal</a:t>
                      </a:r>
                    </a:p>
                  </a:txBody>
                  <a:tcPr marL="91425" marR="91425" marT="91425" marB="91425">
                    <a:solidFill>
                      <a:srgbClr val="EFEFEF"/>
                    </a:solidFill>
                  </a:tcPr>
                </a:tc>
                <a:tc>
                  <a:txBody>
                    <a:bodyPr/>
                    <a:lstStyle/>
                    <a:p>
                      <a:pPr marL="0" lvl="0" indent="0" algn="l" rtl="0">
                        <a:spcBef>
                          <a:spcPts val="0"/>
                        </a:spcBef>
                        <a:spcAft>
                          <a:spcPts val="0"/>
                        </a:spcAft>
                        <a:buNone/>
                      </a:pPr>
                      <a:r>
                        <a:rPr lang="en-US" dirty="0"/>
                        <a:t>Team T-FORCE VULCAN Z 16 GB (2 x 8 GB) DDR4-3000 CL16 Memory</a:t>
                      </a:r>
                      <a:endParaRPr lang="es-A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a:t>Patriot Burst 480 GB 2.5" Solid State Drive</a:t>
                      </a:r>
                      <a:endParaRPr lang="es-A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dirty="0"/>
                        <a:t>Asus GeForce GTX 1650 SUPER 4 GB TUF GAMING OC Video </a:t>
                      </a:r>
                      <a:r>
                        <a:rPr lang="es-AR" dirty="0" err="1"/>
                        <a:t>Card</a:t>
                      </a:r>
                      <a:endParaRPr lang="es-A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5" name="Google Shape;205;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11" name="Google Shape;211;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2" name="Google Shape;212;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8" name="Google Shape;218;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9" name="Google Shape;219;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0" name="Google Shape;220;p46"/>
          <p:cNvGraphicFramePr/>
          <p:nvPr>
            <p:extLst>
              <p:ext uri="{D42A27DB-BD31-4B8C-83A1-F6EECF244321}">
                <p14:modId xmlns:p14="http://schemas.microsoft.com/office/powerpoint/2010/main" val="442221166"/>
              </p:ext>
            </p:extLst>
          </p:nvPr>
        </p:nvGraphicFramePr>
        <p:xfrm>
          <a:off x="952500" y="1809750"/>
          <a:ext cx="7239000" cy="2294925"/>
        </p:xfrm>
        <a:graphic>
          <a:graphicData uri="http://schemas.openxmlformats.org/drawingml/2006/table">
            <a:tbl>
              <a:tblPr>
                <a:noFill/>
                <a:tableStyleId>{23181031-E850-40E3-BC9E-BEBF438B1AFD}</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i7-10700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dirty="0">
                          <a:latin typeface="Open Sans"/>
                          <a:ea typeface="Open Sans"/>
                          <a:cs typeface="Open Sans"/>
                          <a:sym typeface="Open Sans"/>
                        </a:rPr>
                        <a:t>Gigabyte B460 AORUS PRO AC ATX LGA1200 </a:t>
                      </a:r>
                      <a:r>
                        <a:rPr lang="es-AR" dirty="0" err="1">
                          <a:latin typeface="Open Sans"/>
                          <a:ea typeface="Open Sans"/>
                          <a:cs typeface="Open Sans"/>
                          <a:sym typeface="Open Sans"/>
                        </a:rPr>
                        <a:t>Motherboard</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err="1">
                          <a:latin typeface="Open Sans"/>
                          <a:ea typeface="Open Sans"/>
                          <a:cs typeface="Open Sans"/>
                          <a:sym typeface="Open Sans"/>
                        </a:rPr>
                        <a:t>Corsair</a:t>
                      </a:r>
                      <a:r>
                        <a:rPr lang="es-AR" dirty="0">
                          <a:latin typeface="Open Sans"/>
                          <a:ea typeface="Open Sans"/>
                          <a:cs typeface="Open Sans"/>
                          <a:sym typeface="Open Sans"/>
                        </a:rPr>
                        <a:t> </a:t>
                      </a:r>
                      <a:r>
                        <a:rPr lang="es-AR" dirty="0" err="1">
                          <a:latin typeface="Open Sans"/>
                          <a:ea typeface="Open Sans"/>
                          <a:cs typeface="Open Sans"/>
                          <a:sym typeface="Open Sans"/>
                        </a:rPr>
                        <a:t>Vengeance</a:t>
                      </a:r>
                      <a:r>
                        <a:rPr lang="es-AR" dirty="0">
                          <a:latin typeface="Open Sans"/>
                          <a:ea typeface="Open Sans"/>
                          <a:cs typeface="Open Sans"/>
                          <a:sym typeface="Open Sans"/>
                        </a:rPr>
                        <a:t> RGB Pro 64 GB (2 x 32 GB) DDR4-3600 CL18 </a:t>
                      </a:r>
                      <a:r>
                        <a:rPr lang="es-AR" dirty="0" err="1">
                          <a:latin typeface="Open Sans"/>
                          <a:ea typeface="Open Sans"/>
                          <a:cs typeface="Open Sans"/>
                          <a:sym typeface="Open Sans"/>
                        </a:rPr>
                        <a:t>Memory</a:t>
                      </a:r>
                      <a:endParaRPr lang="es-A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a:latin typeface="Open Sans"/>
                          <a:ea typeface="Open Sans"/>
                          <a:cs typeface="Open Sans"/>
                          <a:sym typeface="Open Sans"/>
                        </a:rPr>
                        <a:t>Corsair MP510 960 GB M.2-2280 NVME Solid State Drive</a:t>
                      </a: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a:latin typeface="Open Sans"/>
                          <a:ea typeface="Open Sans"/>
                          <a:cs typeface="Open Sans"/>
                          <a:sym typeface="Open Sans"/>
                        </a:rPr>
                        <a:t>EVGA GeForce RTX 3060 12 GB XC GAMING Video </a:t>
                      </a:r>
                      <a:r>
                        <a:rPr lang="es-AR" dirty="0" err="1">
                          <a:latin typeface="Open Sans"/>
                          <a:ea typeface="Open Sans"/>
                          <a:cs typeface="Open Sans"/>
                          <a:sym typeface="Open Sans"/>
                        </a:rPr>
                        <a:t>Card</a:t>
                      </a:r>
                      <a:endParaRPr lang="es-A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6" name="Google Shape;226;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7" name="Google Shape;227;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8" name="Google Shape;228;p47"/>
          <p:cNvGraphicFramePr/>
          <p:nvPr>
            <p:extLst>
              <p:ext uri="{D42A27DB-BD31-4B8C-83A1-F6EECF244321}">
                <p14:modId xmlns:p14="http://schemas.microsoft.com/office/powerpoint/2010/main" val="4077480628"/>
              </p:ext>
            </p:extLst>
          </p:nvPr>
        </p:nvGraphicFramePr>
        <p:xfrm>
          <a:off x="952500" y="1809750"/>
          <a:ext cx="7239000" cy="2194410"/>
        </p:xfrm>
        <a:graphic>
          <a:graphicData uri="http://schemas.openxmlformats.org/drawingml/2006/table">
            <a:tbl>
              <a:tblPr>
                <a:noFill/>
                <a:tableStyleId>{23181031-E850-40E3-BC9E-BEBF438B1AFD}</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Amd Ryzen 7 3800xt</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a:t>MSI MEG X570 UNIFY ATX AM4 Motherboard</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err="1"/>
                        <a:t>Corsair</a:t>
                      </a:r>
                      <a:r>
                        <a:rPr lang="es-AR" dirty="0"/>
                        <a:t> </a:t>
                      </a:r>
                      <a:r>
                        <a:rPr lang="es-AR" dirty="0" err="1"/>
                        <a:t>Vengeance</a:t>
                      </a:r>
                      <a:r>
                        <a:rPr lang="es-AR" dirty="0"/>
                        <a:t> RGB Pro 32 GB (2 x 16 GB) DDR4-3200 CL16 </a:t>
                      </a:r>
                      <a:r>
                        <a:rPr lang="es-AR" dirty="0" err="1"/>
                        <a:t>Memory</a:t>
                      </a:r>
                      <a:endParaRPr lang="es-A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dirty="0"/>
                        <a:t>Seagate Barracuda 2 TB 3.5" 7200RPM </a:t>
                      </a:r>
                      <a:r>
                        <a:rPr lang="es-AR" dirty="0" err="1"/>
                        <a:t>Internal</a:t>
                      </a:r>
                      <a:r>
                        <a:rPr lang="es-AR" dirty="0"/>
                        <a:t> </a:t>
                      </a:r>
                      <a:r>
                        <a:rPr lang="es-AR" dirty="0" err="1"/>
                        <a:t>Hard</a:t>
                      </a:r>
                      <a:r>
                        <a:rPr lang="es-AR" dirty="0"/>
                        <a:t> Drive</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a:t>AMD 100-506061</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4" name="Google Shape;234;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5" name="Google Shape;235;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6" name="Google Shape;236;p48"/>
          <p:cNvGraphicFramePr/>
          <p:nvPr>
            <p:extLst>
              <p:ext uri="{D42A27DB-BD31-4B8C-83A1-F6EECF244321}">
                <p14:modId xmlns:p14="http://schemas.microsoft.com/office/powerpoint/2010/main" val="1141972163"/>
              </p:ext>
            </p:extLst>
          </p:nvPr>
        </p:nvGraphicFramePr>
        <p:xfrm>
          <a:off x="952500" y="2114550"/>
          <a:ext cx="7239000" cy="2621130"/>
        </p:xfrm>
        <a:graphic>
          <a:graphicData uri="http://schemas.openxmlformats.org/drawingml/2006/table">
            <a:tbl>
              <a:tblPr>
                <a:noFill/>
                <a:tableStyleId>{23181031-E850-40E3-BC9E-BEBF438B1AFD}</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a:latin typeface="Open Sans"/>
                          <a:ea typeface="Open Sans"/>
                          <a:cs typeface="Open Sans"/>
                          <a:sym typeface="Open Sans"/>
                        </a:rPr>
                        <a:t>Intel Core i9-9900K 3.6 GHz 8-Core OEM/</a:t>
                      </a:r>
                      <a:r>
                        <a:rPr lang="es-AR" dirty="0" err="1">
                          <a:latin typeface="Open Sans"/>
                          <a:ea typeface="Open Sans"/>
                          <a:cs typeface="Open Sans"/>
                          <a:sym typeface="Open Sans"/>
                        </a:rPr>
                        <a:t>Tray</a:t>
                      </a:r>
                      <a:r>
                        <a:rPr lang="es-AR" dirty="0">
                          <a:latin typeface="Open Sans"/>
                          <a:ea typeface="Open Sans"/>
                          <a:cs typeface="Open Sans"/>
                          <a:sym typeface="Open Sans"/>
                        </a:rPr>
                        <a:t> </a:t>
                      </a:r>
                      <a:r>
                        <a:rPr lang="es-AR" dirty="0" err="1">
                          <a:latin typeface="Open Sans"/>
                          <a:ea typeface="Open Sans"/>
                          <a:cs typeface="Open Sans"/>
                          <a:sym typeface="Open Sans"/>
                        </a:rPr>
                        <a:t>Processor</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dirty="0">
                          <a:latin typeface="Open Sans"/>
                          <a:ea typeface="Open Sans"/>
                          <a:cs typeface="Open Sans"/>
                          <a:sym typeface="Open Sans"/>
                        </a:rPr>
                        <a:t>MSI MPG Z390 GAMING PRO CARBON ATX LGA1151 </a:t>
                      </a:r>
                      <a:r>
                        <a:rPr lang="es-AR" dirty="0" err="1">
                          <a:latin typeface="Open Sans"/>
                          <a:ea typeface="Open Sans"/>
                          <a:cs typeface="Open Sans"/>
                          <a:sym typeface="Open Sans"/>
                        </a:rPr>
                        <a:t>Motherboard</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a:latin typeface="Open Sans"/>
                          <a:ea typeface="Open Sans"/>
                          <a:cs typeface="Open Sans"/>
                          <a:sym typeface="Open Sans"/>
                        </a:rPr>
                        <a:t>Kingston </a:t>
                      </a:r>
                      <a:r>
                        <a:rPr lang="es-AR" dirty="0" err="1">
                          <a:latin typeface="Open Sans"/>
                          <a:ea typeface="Open Sans"/>
                          <a:cs typeface="Open Sans"/>
                          <a:sym typeface="Open Sans"/>
                        </a:rPr>
                        <a:t>HyperX</a:t>
                      </a:r>
                      <a:r>
                        <a:rPr lang="es-AR" dirty="0">
                          <a:latin typeface="Open Sans"/>
                          <a:ea typeface="Open Sans"/>
                          <a:cs typeface="Open Sans"/>
                          <a:sym typeface="Open Sans"/>
                        </a:rPr>
                        <a:t> </a:t>
                      </a:r>
                      <a:r>
                        <a:rPr lang="es-AR" dirty="0" err="1">
                          <a:latin typeface="Open Sans"/>
                          <a:ea typeface="Open Sans"/>
                          <a:cs typeface="Open Sans"/>
                          <a:sym typeface="Open Sans"/>
                        </a:rPr>
                        <a:t>Fury</a:t>
                      </a:r>
                      <a:r>
                        <a:rPr lang="es-AR" dirty="0">
                          <a:latin typeface="Open Sans"/>
                          <a:ea typeface="Open Sans"/>
                          <a:cs typeface="Open Sans"/>
                          <a:sym typeface="Open Sans"/>
                        </a:rPr>
                        <a:t> 64 GB (2 x 32 GB) DDR4-3600 CL18 </a:t>
                      </a:r>
                      <a:r>
                        <a:rPr lang="es-AR" dirty="0" err="1">
                          <a:latin typeface="Open Sans"/>
                          <a:ea typeface="Open Sans"/>
                          <a:cs typeface="Open Sans"/>
                          <a:sym typeface="Open Sans"/>
                        </a:rPr>
                        <a:t>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dirty="0">
                          <a:latin typeface="Open Sans"/>
                          <a:ea typeface="Open Sans"/>
                          <a:cs typeface="Open Sans"/>
                          <a:sym typeface="Open Sans"/>
                        </a:rPr>
                        <a:t>Samsung 960 Pro</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a:latin typeface="Open Sans"/>
                          <a:ea typeface="Open Sans"/>
                          <a:cs typeface="Open Sans"/>
                          <a:sym typeface="Open Sans"/>
                        </a:rPr>
                        <a:t>Asus GeForce RTX 3090 24 GB ROG STRIX WHITE OC Video </a:t>
                      </a:r>
                      <a:r>
                        <a:rPr lang="es-AR" dirty="0" err="1">
                          <a:latin typeface="Open Sans"/>
                          <a:ea typeface="Open Sans"/>
                          <a:cs typeface="Open Sans"/>
                          <a:sym typeface="Open Sans"/>
                        </a:rPr>
                        <a:t>Card</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7" name="Google Shape;237;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41"/>
        <p:cNvGrpSpPr/>
        <p:nvPr/>
      </p:nvGrpSpPr>
      <p:grpSpPr>
        <a:xfrm>
          <a:off x="0" y="0"/>
          <a:ext cx="0" cy="0"/>
          <a:chOff x="0" y="0"/>
          <a:chExt cx="0" cy="0"/>
        </a:xfrm>
      </p:grpSpPr>
      <p:sp>
        <p:nvSpPr>
          <p:cNvPr id="242" name="Google Shape;242;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3" name="Google Shape;243;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4" name="Google Shape;244;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50" name="Google Shape;250;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51" name="Google Shape;251;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2" name="Google Shape;252;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3" name="Google Shape;253;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268566399"/>
              </p:ext>
            </p:extLst>
          </p:nvPr>
        </p:nvGraphicFramePr>
        <p:xfrm>
          <a:off x="952500" y="1809750"/>
          <a:ext cx="7239000" cy="1798200"/>
        </p:xfrm>
        <a:graphic>
          <a:graphicData uri="http://schemas.openxmlformats.org/drawingml/2006/table">
            <a:tbl>
              <a:tblPr>
                <a:noFill/>
                <a:tableStyleId>{23181031-E850-40E3-BC9E-BEBF438B1AFD}</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t>Asus ROG STRIX B450-F GAMING ATX AM4 Motherboard</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dirty="0" err="1"/>
                        <a:t>G.Skill</a:t>
                      </a:r>
                      <a:r>
                        <a:rPr lang="es-AR" dirty="0"/>
                        <a:t> </a:t>
                      </a:r>
                      <a:r>
                        <a:rPr lang="es-AR" dirty="0" err="1"/>
                        <a:t>Ripjaws</a:t>
                      </a:r>
                      <a:r>
                        <a:rPr lang="es-AR" dirty="0"/>
                        <a:t> V 16 GB (2 x 8 GB) DDR4-3600 CL16 </a:t>
                      </a:r>
                      <a:r>
                        <a:rPr lang="es-AR" dirty="0" err="1"/>
                        <a:t>Memory</a:t>
                      </a:r>
                      <a:endParaRPr lang="es-A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dirty="0"/>
                        <a:t>Western Digital SN750 500 GB M.2-2280 NVME Solid </a:t>
                      </a:r>
                      <a:r>
                        <a:rPr lang="es-AR" dirty="0" err="1"/>
                        <a:t>State</a:t>
                      </a:r>
                      <a:r>
                        <a:rPr lang="es-AR" dirty="0"/>
                        <a:t> Drive</a:t>
                      </a: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63" name="Google Shape;163;p39"/>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64" name="Google Shape;164;p39"/>
          <p:cNvGraphicFramePr/>
          <p:nvPr>
            <p:extLst>
              <p:ext uri="{D42A27DB-BD31-4B8C-83A1-F6EECF244321}">
                <p14:modId xmlns:p14="http://schemas.microsoft.com/office/powerpoint/2010/main" val="536699193"/>
              </p:ext>
            </p:extLst>
          </p:nvPr>
        </p:nvGraphicFramePr>
        <p:xfrm>
          <a:off x="952500" y="1809750"/>
          <a:ext cx="7239000" cy="1798200"/>
        </p:xfrm>
        <a:graphic>
          <a:graphicData uri="http://schemas.openxmlformats.org/drawingml/2006/table">
            <a:tbl>
              <a:tblPr>
                <a:noFill/>
                <a:tableStyleId>{23181031-E850-40E3-BC9E-BEBF438B1AFD}</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Ryzen 3 2200g</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pt-BR" dirty="0">
                          <a:latin typeface="Open Sans"/>
                          <a:ea typeface="Open Sans"/>
                          <a:cs typeface="Open Sans"/>
                          <a:sym typeface="Open Sans"/>
                        </a:rPr>
                        <a:t>Asus H110M-K Micro ATX LGA1151 Motherboard</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err="1">
                          <a:latin typeface="Open Sans"/>
                          <a:ea typeface="Open Sans"/>
                          <a:cs typeface="Open Sans"/>
                          <a:sym typeface="Open Sans"/>
                        </a:rPr>
                        <a:t>G.Skill</a:t>
                      </a:r>
                      <a:r>
                        <a:rPr lang="en-US" dirty="0">
                          <a:latin typeface="Open Sans"/>
                          <a:ea typeface="Open Sans"/>
                          <a:cs typeface="Open Sans"/>
                          <a:sym typeface="Open Sans"/>
                        </a:rPr>
                        <a:t> Aegis 4 GB (1 x 4 GB) DDR4-2133 CL15 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dirty="0">
                          <a:latin typeface="Open Sans"/>
                          <a:ea typeface="Open Sans"/>
                          <a:cs typeface="Open Sans"/>
                          <a:sym typeface="Open Sans"/>
                        </a:rPr>
                        <a:t>Western Digital Caviar Green 500 GB 3.5" 5400RPM </a:t>
                      </a:r>
                      <a:r>
                        <a:rPr lang="es-AR" dirty="0" err="1">
                          <a:latin typeface="Open Sans"/>
                          <a:ea typeface="Open Sans"/>
                          <a:cs typeface="Open Sans"/>
                          <a:sym typeface="Open Sans"/>
                        </a:rPr>
                        <a:t>Internal</a:t>
                      </a:r>
                      <a:r>
                        <a:rPr lang="es-AR" dirty="0">
                          <a:latin typeface="Open Sans"/>
                          <a:ea typeface="Open Sans"/>
                          <a:cs typeface="Open Sans"/>
                          <a:sym typeface="Open Sans"/>
                        </a:rPr>
                        <a:t> </a:t>
                      </a:r>
                      <a:r>
                        <a:rPr lang="es-AR" dirty="0" err="1">
                          <a:latin typeface="Open Sans"/>
                          <a:ea typeface="Open Sans"/>
                          <a:cs typeface="Open Sans"/>
                          <a:sym typeface="Open Sans"/>
                        </a:rPr>
                        <a:t>Hard</a:t>
                      </a:r>
                      <a:r>
                        <a:rPr lang="es-AR" dirty="0">
                          <a:latin typeface="Open Sans"/>
                          <a:ea typeface="Open Sans"/>
                          <a:cs typeface="Open Sans"/>
                          <a:sym typeface="Open Sans"/>
                        </a:rPr>
                        <a:t> Drive</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910</Words>
  <Application>Microsoft Office PowerPoint</Application>
  <PresentationFormat>Presentación en pantalla (16:9)</PresentationFormat>
  <Paragraphs>134</Paragraphs>
  <Slides>20</Slides>
  <Notes>20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Rajdhani</vt:lpstr>
      <vt:lpstr>Open Sans</vt:lpstr>
      <vt:lpstr>Arial</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Joseph Manuel Gavidia Inga</cp:lastModifiedBy>
  <cp:revision>1</cp:revision>
  <dcterms:modified xsi:type="dcterms:W3CDTF">2021-11-06T16:37:16Z</dcterms:modified>
</cp:coreProperties>
</file>