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33D24E-4F8E-4C9B-83CE-0A9961555EF8}">
  <a:tblStyle styleId="{5C33D24E-4F8E-4C9B-83CE-0A9961555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1799433875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{5C33D24E-4F8E-4C9B-83CE-0A9961555EF8}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80 - 443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161487801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{5C33D24E-4F8E-4C9B-83CE-0A9961555EF8}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dedicado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SSH sin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autenticacion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4107596186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{5C33D24E-4F8E-4C9B-83CE-0A9961555EF8}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8080-80 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maquina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virtual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 VPN 1194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 1723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L2TP/IPsec 500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 993 - 143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 995 – 110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 587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20-21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00025641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{5C33D24E-4F8E-4C9B-83CE-0A9961555EF8}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3478-3481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1935, 3478-3480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97197722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{5C33D24E-4F8E-4C9B-83CE-0A9961555EF8}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Steam TCP 80/443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TOR Puerto 9001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Chrome 9100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80-443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5938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443-80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HTTP-HTTPS(SSL-443)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Presentación en pantalla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Rajdhani</vt:lpstr>
      <vt:lpstr>Open Sans</vt:lpstr>
      <vt:lpstr>Open Sans Light</vt:lpstr>
      <vt:lpstr>Arial</vt:lpstr>
      <vt:lpstr>Open Sans SemiBold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Joseph Manuel Gavidia Inga</cp:lastModifiedBy>
  <cp:revision>1</cp:revision>
  <dcterms:modified xsi:type="dcterms:W3CDTF">2021-12-03T00:30:00Z</dcterms:modified>
</cp:coreProperties>
</file>