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42D4F6-29A4-4501-8F7D-6D67FECEF365}">
  <a:tblStyle styleId="{DD42D4F6-29A4-4501-8F7D-6D67FECEF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21cdcc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321cdcc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{DD42D4F6-29A4-4501-8F7D-6D67FECEF365}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8801, 8802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5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 3479, 8801 - 8810</a:t>
                      </a:r>
                      <a:endParaRPr sz="95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</a:t>
                      </a: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443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y TCP 443  de salida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5223.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5228.</a:t>
                      </a:r>
                      <a:endParaRPr sz="11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Rajdhani"/>
                        <a:buChar char="●"/>
                      </a:pPr>
                      <a:r>
                        <a:rPr lang="es" sz="11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5242.</a:t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757775" y="18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{DD42D4F6-29A4-4501-8F7D-6D67FECEF365}</a:tableStyleId>
              </a:tblPr>
              <a:tblGrid>
                <a:gridCol w="1809750"/>
                <a:gridCol w="1944100"/>
                <a:gridCol w="1675400"/>
                <a:gridCol w="1809750"/>
              </a:tblGrid>
              <a:tr h="92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numero 4 MySQL 3306. 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 puerto dedicado (9418)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 puerto 80 y el 443 para HTTPS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TCP el puerto por defecto,es el puerto 80. Se pueden usar otros puertos como el 8000 o el 8080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65475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{DD42D4F6-29A4-4501-8F7D-6D67FECEF365}</a:tableStyleId>
              </a:tblPr>
              <a:tblGrid>
                <a:gridCol w="1809750"/>
                <a:gridCol w="1809750"/>
                <a:gridCol w="1809750"/>
                <a:gridCol w="2109775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Acceso SSH: puerto local 2222 queremos acceder al puerto 22 de la máquina virtual.</a:t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Servidor VPN	Puerto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	TCP 1723, Other 47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	UDP 1194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IPSec	UDP 500, UDP 4500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 La mayoría usan 143 o 993 para IMAP, o 110 o 995 para POP.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ftp utilizando normalmente el puerto de red 20 y el 21.</a:t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624350" y="130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{DD42D4F6-29A4-4501-8F7D-6D67FECEF365}</a:tableStyleId>
              </a:tblPr>
              <a:tblGrid>
                <a:gridCol w="1929625"/>
                <a:gridCol w="1929625"/>
                <a:gridCol w="1929625"/>
                <a:gridCol w="2318075"/>
              </a:tblGrid>
              <a:tr h="13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word : puertos TCP: 443, 80 UDP: 3478, 3479, 3480, 3481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 : 443/TCP. 3478-3481/UDP. 50000-60000/UDP.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 puertos: 80, 433, 443, 3478, 3479, 5060, 5062, 5222, 6250, y 12000-65000.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 (PS4): TCP: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{DD42D4F6-29A4-4501-8F7D-6D67FECEF365}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5938 TCP/UDP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investigar: AGREGADAS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9" name="Google Shape;149;p36"/>
          <p:cNvGraphicFramePr/>
          <p:nvPr/>
        </p:nvGraphicFramePr>
        <p:xfrm>
          <a:off x="952500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{DD42D4F6-29A4-4501-8F7D-6D67FECEF365}</a:tableStyleId>
              </a:tblPr>
              <a:tblGrid>
                <a:gridCol w="1939525"/>
                <a:gridCol w="2215850"/>
                <a:gridCol w="2034675"/>
                <a:gridCol w="1381150"/>
              </a:tblGrid>
              <a:tr h="9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Call of Dutty: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80, 443, 3478, 3479, 3480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3478, 3479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youtube.com. Aplicación: live2. Puerto: 443 (es el puerto predeterminado para RTMPS, aunque no todos los codificadores lo usan)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Messenger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/udpRADIUS CoA -change of authorization4200/tcpAngular, puerto por defecto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25" y="1383225"/>
            <a:ext cx="1593250" cy="7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025" y="1344825"/>
            <a:ext cx="1593249" cy="83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875" y="1383225"/>
            <a:ext cx="759651" cy="7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