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51F7FF-E0A5-4447-BCEE-7A40123DA924}">
  <a:tblStyle styleId="{A851F7FF-E0A5-4447-BCEE-7A40123DA9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1305066722"/>
              </p:ext>
            </p:extLst>
          </p:nvPr>
        </p:nvGraphicFramePr>
        <p:xfrm>
          <a:off x="952500" y="1809750"/>
          <a:ext cx="7239000" cy="2011560"/>
        </p:xfrm>
        <a:graphic>
          <a:graphicData uri="http://schemas.openxmlformats.org/drawingml/2006/table">
            <a:tbl>
              <a:tblPr>
                <a:noFill/>
                <a:tableStyleId>{A851F7FF-E0A5-4447-BCEE-7A40123DA924}</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i3 7100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UY" dirty="0"/>
                        <a:t>MSI H110M PRO-VD PLUS</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pt-BR" dirty="0"/>
                        <a:t>Memoria RAM </a:t>
                      </a:r>
                      <a:r>
                        <a:rPr lang="pt-BR" dirty="0" err="1"/>
                        <a:t>ValueRAM</a:t>
                      </a:r>
                      <a:r>
                        <a:rPr lang="pt-BR" dirty="0"/>
                        <a:t> color verde 4GB 1 Kingston KVR26N19S6/4</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UY" dirty="0" err="1"/>
                        <a:t>Kingspec</a:t>
                      </a:r>
                      <a:r>
                        <a:rPr lang="es-UY" dirty="0"/>
                        <a:t> Sata </a:t>
                      </a:r>
                      <a:r>
                        <a:rPr lang="es-UY" dirty="0" err="1"/>
                        <a:t>Iii</a:t>
                      </a:r>
                      <a:r>
                        <a:rPr lang="es-UY" dirty="0"/>
                        <a:t> 3.0 2.5 64gb </a:t>
                      </a:r>
                      <a:r>
                        <a:rPr lang="es-UY" dirty="0" err="1"/>
                        <a:t>Mlc</a:t>
                      </a:r>
                      <a:r>
                        <a:rPr lang="es-UY" dirty="0"/>
                        <a:t> Digital </a:t>
                      </a:r>
                      <a:r>
                        <a:rPr lang="es-UY" dirty="0" err="1"/>
                        <a:t>Ssd</a:t>
                      </a:r>
                      <a:r>
                        <a:rPr lang="es-UY" dirty="0"/>
                        <a:t> Solid </a:t>
                      </a:r>
                      <a:r>
                        <a:rPr lang="es-UY" dirty="0" err="1"/>
                        <a:t>State</a:t>
                      </a:r>
                      <a:r>
                        <a:rPr lang="es-UY" dirty="0"/>
                        <a:t> + Disco duro interno Western Digital WD5000AZLX 500GB azul</a:t>
                      </a: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3742328910"/>
              </p:ext>
            </p:extLst>
          </p:nvPr>
        </p:nvGraphicFramePr>
        <p:xfrm>
          <a:off x="952500" y="1809750"/>
          <a:ext cx="7239000" cy="1584840"/>
        </p:xfrm>
        <a:graphic>
          <a:graphicData uri="http://schemas.openxmlformats.org/drawingml/2006/table">
            <a:tbl>
              <a:tblPr>
                <a:noFill/>
                <a:tableStyleId>{A851F7FF-E0A5-4447-BCEE-7A40123DA924}</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ES" dirty="0">
                          <a:latin typeface="Open Sans"/>
                          <a:ea typeface="Open Sans"/>
                          <a:cs typeface="Open Sans"/>
                          <a:sym typeface="Open Sans"/>
                        </a:rPr>
                        <a:t>A320M-K ASUS AM4 VGA/HDMI</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DDR4 8GB 3200MHZ KINGSTON FURY BEAST</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UY" dirty="0">
                          <a:latin typeface="Open Sans"/>
                          <a:ea typeface="Open Sans"/>
                          <a:cs typeface="Open Sans"/>
                          <a:sym typeface="Open Sans"/>
                        </a:rPr>
                        <a:t>1TB SEAGATE BARRACUDA 7200RPM</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4167439309"/>
              </p:ext>
            </p:extLst>
          </p:nvPr>
        </p:nvGraphicFramePr>
        <p:xfrm>
          <a:off x="952500" y="2114550"/>
          <a:ext cx="7239000" cy="2011560"/>
        </p:xfrm>
        <a:graphic>
          <a:graphicData uri="http://schemas.openxmlformats.org/drawingml/2006/table">
            <a:tbl>
              <a:tblPr>
                <a:noFill/>
                <a:tableStyleId>{A851F7FF-E0A5-4447-BCEE-7A40123DA924}</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a:latin typeface="Open Sans"/>
                          <a:ea typeface="Open Sans"/>
                          <a:cs typeface="Open Sans"/>
                          <a:sym typeface="Open Sans"/>
                        </a:rPr>
                        <a:t>Intel Core i3 1005G1</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ES" dirty="0">
                          <a:latin typeface="Open Sans"/>
                          <a:ea typeface="Open Sans"/>
                          <a:cs typeface="Open Sans"/>
                          <a:sym typeface="Open Sans"/>
                        </a:rPr>
                        <a:t>HP 85F3</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pt-BR" dirty="0">
                          <a:latin typeface="Open Sans"/>
                          <a:ea typeface="Open Sans"/>
                          <a:cs typeface="Open Sans"/>
                          <a:sym typeface="Open Sans"/>
                        </a:rPr>
                        <a:t>Memoria RAM </a:t>
                      </a:r>
                      <a:r>
                        <a:rPr lang="pt-BR" dirty="0" err="1">
                          <a:latin typeface="Open Sans"/>
                          <a:ea typeface="Open Sans"/>
                          <a:cs typeface="Open Sans"/>
                          <a:sym typeface="Open Sans"/>
                        </a:rPr>
                        <a:t>ValueRAM</a:t>
                      </a:r>
                      <a:r>
                        <a:rPr lang="pt-BR" dirty="0">
                          <a:latin typeface="Open Sans"/>
                          <a:ea typeface="Open Sans"/>
                          <a:cs typeface="Open Sans"/>
                          <a:sym typeface="Open Sans"/>
                        </a:rPr>
                        <a:t> color verde 4GB 1 Kingston KVR26S19S6/4</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ES" dirty="0">
                          <a:latin typeface="Open Sans"/>
                          <a:ea typeface="Open Sans"/>
                          <a:cs typeface="Open Sans"/>
                          <a:sym typeface="Open Sans"/>
                        </a:rPr>
                        <a:t>Disco duro interno Toshiba MQ04ABF Series MQ04ABF100 1TB</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546879244"/>
              </p:ext>
            </p:extLst>
          </p:nvPr>
        </p:nvGraphicFramePr>
        <p:xfrm>
          <a:off x="952500" y="1809750"/>
          <a:ext cx="7239000" cy="2313725"/>
        </p:xfrm>
        <a:graphic>
          <a:graphicData uri="http://schemas.openxmlformats.org/drawingml/2006/table">
            <a:tbl>
              <a:tblPr>
                <a:noFill/>
                <a:tableStyleId>{A851F7FF-E0A5-4447-BCEE-7A40123DA924}</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UY" dirty="0">
                          <a:latin typeface="Open Sans"/>
                          <a:ea typeface="Open Sans"/>
                          <a:cs typeface="Open Sans"/>
                          <a:sym typeface="Open Sans"/>
                        </a:rPr>
                        <a:t>Intel Core i5-10400F</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UY" dirty="0">
                          <a:latin typeface="Open Sans"/>
                          <a:ea typeface="Open Sans"/>
                          <a:cs typeface="Open Sans"/>
                          <a:sym typeface="Open Sans"/>
                        </a:rPr>
                        <a:t>ASUS TUF </a:t>
                      </a:r>
                      <a:r>
                        <a:rPr lang="es-UY" dirty="0" err="1">
                          <a:latin typeface="Open Sans"/>
                          <a:ea typeface="Open Sans"/>
                          <a:cs typeface="Open Sans"/>
                          <a:sym typeface="Open Sans"/>
                        </a:rPr>
                        <a:t>Gaming</a:t>
                      </a:r>
                      <a:r>
                        <a:rPr lang="es-UY" dirty="0">
                          <a:latin typeface="Open Sans"/>
                          <a:ea typeface="Open Sans"/>
                          <a:cs typeface="Open Sans"/>
                          <a:sym typeface="Open Sans"/>
                        </a:rPr>
                        <a:t> B460-PLUS</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UY" dirty="0">
                          <a:latin typeface="Open Sans"/>
                          <a:ea typeface="Open Sans"/>
                          <a:cs typeface="Open Sans"/>
                          <a:sym typeface="Open Sans"/>
                        </a:rPr>
                        <a:t>Memoria Adata DDR4 8GB 3600MHz XPG </a:t>
                      </a:r>
                      <a:r>
                        <a:rPr lang="es-UY" dirty="0" err="1">
                          <a:latin typeface="Open Sans"/>
                          <a:ea typeface="Open Sans"/>
                          <a:cs typeface="Open Sans"/>
                          <a:sym typeface="Open Sans"/>
                        </a:rPr>
                        <a:t>Spectrix</a:t>
                      </a:r>
                      <a:r>
                        <a:rPr lang="es-UY" dirty="0">
                          <a:latin typeface="Open Sans"/>
                          <a:ea typeface="Open Sans"/>
                          <a:cs typeface="Open Sans"/>
                          <a:sym typeface="Open Sans"/>
                        </a:rPr>
                        <a:t> D41 RGB Red</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UY" dirty="0">
                          <a:latin typeface="Open Sans"/>
                          <a:ea typeface="Open Sans"/>
                          <a:cs typeface="Open Sans"/>
                          <a:sym typeface="Open Sans"/>
                        </a:rPr>
                        <a:t>Disco Solido SSD M.2 Kingston 480GB A400 500MB/s</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4266579475"/>
              </p:ext>
            </p:extLst>
          </p:nvPr>
        </p:nvGraphicFramePr>
        <p:xfrm>
          <a:off x="952500" y="1809750"/>
          <a:ext cx="7239000" cy="2194410"/>
        </p:xfrm>
        <a:graphic>
          <a:graphicData uri="http://schemas.openxmlformats.org/drawingml/2006/table">
            <a:tbl>
              <a:tblPr>
                <a:noFill/>
                <a:tableStyleId>{A851F7FF-E0A5-4447-BCEE-7A40123DA924}</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UY" dirty="0">
                          <a:latin typeface="Open Sans"/>
                          <a:ea typeface="Open Sans"/>
                          <a:cs typeface="Open Sans"/>
                          <a:sym typeface="Open Sans"/>
                        </a:rPr>
                        <a:t>Procesador AMD Ryzen 7 5700G 4.6GHz Turbo </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UY" dirty="0">
                          <a:latin typeface="Open Sans"/>
                          <a:ea typeface="Open Sans"/>
                          <a:cs typeface="Open Sans"/>
                          <a:sym typeface="Open Sans"/>
                        </a:rPr>
                        <a:t>Memoria Adata DDR4 8GB 3200MHz XPG </a:t>
                      </a:r>
                      <a:r>
                        <a:rPr lang="es-UY" dirty="0" err="1">
                          <a:latin typeface="Open Sans"/>
                          <a:ea typeface="Open Sans"/>
                          <a:cs typeface="Open Sans"/>
                          <a:sym typeface="Open Sans"/>
                        </a:rPr>
                        <a:t>Spectrix</a:t>
                      </a:r>
                      <a:r>
                        <a:rPr lang="es-UY" dirty="0">
                          <a:latin typeface="Open Sans"/>
                          <a:ea typeface="Open Sans"/>
                          <a:cs typeface="Open Sans"/>
                          <a:sym typeface="Open Sans"/>
                        </a:rPr>
                        <a:t> D41 X TUF </a:t>
                      </a:r>
                      <a:r>
                        <a:rPr lang="es-UY" dirty="0" err="1">
                          <a:latin typeface="Open Sans"/>
                          <a:ea typeface="Open Sans"/>
                          <a:cs typeface="Open Sans"/>
                          <a:sym typeface="Open Sans"/>
                        </a:rPr>
                        <a:t>Gaming</a:t>
                      </a:r>
                      <a:r>
                        <a:rPr lang="es-UY" dirty="0">
                          <a:latin typeface="Open Sans"/>
                          <a:ea typeface="Open Sans"/>
                          <a:cs typeface="Open Sans"/>
                          <a:sym typeface="Open Sans"/>
                        </a:rPr>
                        <a:t> RGB</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Dataram 480GB SATA III 6.0Gb/s 2.5" Solid State Drive</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UY" dirty="0">
                          <a:latin typeface="Open Sans"/>
                          <a:ea typeface="Open Sans"/>
                          <a:cs typeface="Open Sans"/>
                          <a:sym typeface="Open Sans"/>
                        </a:rPr>
                        <a:t>Placa de Video </a:t>
                      </a:r>
                      <a:r>
                        <a:rPr lang="es-UY" dirty="0" err="1">
                          <a:latin typeface="Open Sans"/>
                          <a:ea typeface="Open Sans"/>
                          <a:cs typeface="Open Sans"/>
                          <a:sym typeface="Open Sans"/>
                        </a:rPr>
                        <a:t>Asrock</a:t>
                      </a:r>
                      <a:r>
                        <a:rPr lang="es-UY" dirty="0">
                          <a:latin typeface="Open Sans"/>
                          <a:ea typeface="Open Sans"/>
                          <a:cs typeface="Open Sans"/>
                          <a:sym typeface="Open Sans"/>
                        </a:rPr>
                        <a:t> Radeon RX 6500 XT 4 </a:t>
                      </a:r>
                      <a:r>
                        <a:rPr lang="es-UY" dirty="0" err="1">
                          <a:latin typeface="Open Sans"/>
                          <a:ea typeface="Open Sans"/>
                          <a:cs typeface="Open Sans"/>
                          <a:sym typeface="Open Sans"/>
                        </a:rPr>
                        <a:t>Gaming</a:t>
                      </a:r>
                      <a:r>
                        <a:rPr lang="es-UY" dirty="0">
                          <a:latin typeface="Open Sans"/>
                          <a:ea typeface="Open Sans"/>
                          <a:cs typeface="Open Sans"/>
                          <a:sym typeface="Open Sans"/>
                        </a:rPr>
                        <a:t> D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200050110"/>
              </p:ext>
            </p:extLst>
          </p:nvPr>
        </p:nvGraphicFramePr>
        <p:xfrm>
          <a:off x="952500" y="2114550"/>
          <a:ext cx="7239000" cy="2194410"/>
        </p:xfrm>
        <a:graphic>
          <a:graphicData uri="http://schemas.openxmlformats.org/drawingml/2006/table">
            <a:tbl>
              <a:tblPr>
                <a:noFill/>
                <a:tableStyleId>{A851F7FF-E0A5-4447-BCEE-7A40123DA924}</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UY" dirty="0"/>
                        <a:t>Procesador AMD Ryzen 7 5800X 4.7GHz Turbo AM4</a:t>
                      </a:r>
                      <a:endParaRPr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t>Mother ASUS PRIME B550M-K AM4</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t>Memoria Kingston DDR4 8GB 3200MHz Fury Beast RGB</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pt-BR" dirty="0"/>
                        <a:t>Disco Sólido SSD Kingston 240GB A400 500MB/s</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UY" dirty="0"/>
                        <a:t>Placa de Video ASUS GeForce GTX 1660 SUPER 6GB GDDR6 Phoenix OC</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3945869954"/>
              </p:ext>
            </p:extLst>
          </p:nvPr>
        </p:nvGraphicFramePr>
        <p:xfrm>
          <a:off x="952500" y="1809750"/>
          <a:ext cx="7239000" cy="2508285"/>
        </p:xfrm>
        <a:graphic>
          <a:graphicData uri="http://schemas.openxmlformats.org/drawingml/2006/table">
            <a:tbl>
              <a:tblPr>
                <a:noFill/>
                <a:tableStyleId>{A851F7FF-E0A5-4447-BCEE-7A40123DA924}</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i7-10700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Mother ASUS ROG MAXIMUS XIII EXTREME GLACIAL</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UY" dirty="0">
                          <a:latin typeface="Open Sans"/>
                          <a:ea typeface="Open Sans"/>
                          <a:cs typeface="Open Sans"/>
                          <a:sym typeface="Open Sans"/>
                        </a:rPr>
                        <a:t>Memoria </a:t>
                      </a:r>
                      <a:r>
                        <a:rPr lang="es-UY" dirty="0" err="1">
                          <a:latin typeface="Open Sans"/>
                          <a:ea typeface="Open Sans"/>
                          <a:cs typeface="Open Sans"/>
                          <a:sym typeface="Open Sans"/>
                        </a:rPr>
                        <a:t>Team</a:t>
                      </a:r>
                      <a:r>
                        <a:rPr lang="es-UY" dirty="0">
                          <a:latin typeface="Open Sans"/>
                          <a:ea typeface="Open Sans"/>
                          <a:cs typeface="Open Sans"/>
                          <a:sym typeface="Open Sans"/>
                        </a:rPr>
                        <a:t> DDR5 32GB (2x16GB) 5200MHz T-</a:t>
                      </a:r>
                      <a:r>
                        <a:rPr lang="es-UY" dirty="0" err="1">
                          <a:latin typeface="Open Sans"/>
                          <a:ea typeface="Open Sans"/>
                          <a:cs typeface="Open Sans"/>
                          <a:sym typeface="Open Sans"/>
                        </a:rPr>
                        <a:t>Force</a:t>
                      </a:r>
                      <a:r>
                        <a:rPr lang="es-UY" dirty="0">
                          <a:latin typeface="Open Sans"/>
                          <a:ea typeface="Open Sans"/>
                          <a:cs typeface="Open Sans"/>
                          <a:sym typeface="Open Sans"/>
                        </a:rPr>
                        <a:t> </a:t>
                      </a:r>
                      <a:r>
                        <a:rPr lang="es-UY" dirty="0" err="1">
                          <a:latin typeface="Open Sans"/>
                          <a:ea typeface="Open Sans"/>
                          <a:cs typeface="Open Sans"/>
                          <a:sym typeface="Open Sans"/>
                        </a:rPr>
                        <a:t>Vulcan</a:t>
                      </a:r>
                      <a:r>
                        <a:rPr lang="es-UY" dirty="0">
                          <a:latin typeface="Open Sans"/>
                          <a:ea typeface="Open Sans"/>
                          <a:cs typeface="Open Sans"/>
                          <a:sym typeface="Open Sans"/>
                        </a:rPr>
                        <a:t> Red</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UY" dirty="0">
                          <a:latin typeface="Open Sans"/>
                          <a:ea typeface="Open Sans"/>
                          <a:cs typeface="Open Sans"/>
                          <a:sym typeface="Open Sans"/>
                        </a:rPr>
                        <a:t>Disco Solido SSD WD 4TB Blue 560MB/s</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UY" dirty="0">
                          <a:latin typeface="Open Sans"/>
                          <a:ea typeface="Open Sans"/>
                          <a:cs typeface="Open Sans"/>
                          <a:sym typeface="Open Sans"/>
                        </a:rPr>
                        <a:t>Placa de Video MSI GeForce RTX 3090 24GB GDDR6X GAMING X TRIO</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2777080278"/>
              </p:ext>
            </p:extLst>
          </p:nvPr>
        </p:nvGraphicFramePr>
        <p:xfrm>
          <a:off x="952500" y="1809750"/>
          <a:ext cx="7239000" cy="2407770"/>
        </p:xfrm>
        <a:graphic>
          <a:graphicData uri="http://schemas.openxmlformats.org/drawingml/2006/table">
            <a:tbl>
              <a:tblPr>
                <a:noFill/>
                <a:tableStyleId>{A851F7FF-E0A5-4447-BCEE-7A40123DA924}</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Amd Ryzen 7 3800xt</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t>Mother </a:t>
                      </a:r>
                      <a:r>
                        <a:rPr lang="en-US" dirty="0" err="1"/>
                        <a:t>Asrock</a:t>
                      </a:r>
                      <a:r>
                        <a:rPr lang="en-US" dirty="0"/>
                        <a:t> B550 </a:t>
                      </a:r>
                      <a:r>
                        <a:rPr lang="en-US" dirty="0" err="1"/>
                        <a:t>Taichi</a:t>
                      </a:r>
                      <a:r>
                        <a:rPr lang="en-US" dirty="0"/>
                        <a:t> Razer Edition AM4</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UY" dirty="0"/>
                        <a:t>Memoria Adata DDR4 (2x8GB) 16GB 4800MHz XPG </a:t>
                      </a:r>
                      <a:r>
                        <a:rPr lang="es-UY" dirty="0" err="1"/>
                        <a:t>Spectrix</a:t>
                      </a:r>
                      <a:r>
                        <a:rPr lang="es-UY" dirty="0"/>
                        <a:t> D50 </a:t>
                      </a:r>
                      <a:r>
                        <a:rPr lang="es-UY" dirty="0" err="1"/>
                        <a:t>Xtreme</a:t>
                      </a:r>
                      <a:r>
                        <a:rPr lang="es-UY" dirty="0"/>
                        <a:t> RGB CL19</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pt-BR" dirty="0"/>
                        <a:t>Disco Solido SSD M.2 Team 4TB </a:t>
                      </a:r>
                      <a:r>
                        <a:rPr lang="pt-BR" dirty="0" err="1"/>
                        <a:t>Cardea</a:t>
                      </a:r>
                      <a:r>
                        <a:rPr lang="pt-BR" dirty="0"/>
                        <a:t> Zero Z340 3400MB/s </a:t>
                      </a:r>
                      <a:r>
                        <a:rPr lang="pt-BR" dirty="0" err="1"/>
                        <a:t>NVMe</a:t>
                      </a:r>
                      <a:r>
                        <a:rPr lang="pt-BR" dirty="0"/>
                        <a:t> PCI-E x4</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UY" dirty="0"/>
                        <a:t>Placa de Video </a:t>
                      </a:r>
                      <a:r>
                        <a:rPr lang="es-UY" dirty="0" err="1"/>
                        <a:t>Zotac</a:t>
                      </a:r>
                      <a:r>
                        <a:rPr lang="es-UY" dirty="0"/>
                        <a:t> GeForce RTX 3090 24GB GDDR6X Trinity</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1887953149"/>
              </p:ext>
            </p:extLst>
          </p:nvPr>
        </p:nvGraphicFramePr>
        <p:xfrm>
          <a:off x="952500" y="2114550"/>
          <a:ext cx="7239000" cy="2407770"/>
        </p:xfrm>
        <a:graphic>
          <a:graphicData uri="http://schemas.openxmlformats.org/drawingml/2006/table">
            <a:tbl>
              <a:tblPr>
                <a:noFill/>
                <a:tableStyleId>{A851F7FF-E0A5-4447-BCEE-7A40123DA924}</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Mother ASUS ROG MAXIMUS Z690 EXTREME GLACIAL</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pt-BR" dirty="0" err="1">
                          <a:latin typeface="Open Sans"/>
                          <a:ea typeface="Open Sans"/>
                          <a:cs typeface="Open Sans"/>
                          <a:sym typeface="Open Sans"/>
                        </a:rPr>
                        <a:t>Procesador</a:t>
                      </a:r>
                      <a:r>
                        <a:rPr lang="pt-BR" dirty="0">
                          <a:latin typeface="Open Sans"/>
                          <a:ea typeface="Open Sans"/>
                          <a:cs typeface="Open Sans"/>
                          <a:sym typeface="Open Sans"/>
                        </a:rPr>
                        <a:t> Intel Core i9 12900K 5.2GHz Turbo Socket 1700</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UY" dirty="0">
                          <a:latin typeface="Open Sans"/>
                          <a:ea typeface="Open Sans"/>
                          <a:cs typeface="Open Sans"/>
                          <a:sym typeface="Open Sans"/>
                        </a:rPr>
                        <a:t>Memoria </a:t>
                      </a:r>
                      <a:r>
                        <a:rPr lang="es-UY" dirty="0" err="1">
                          <a:latin typeface="Open Sans"/>
                          <a:ea typeface="Open Sans"/>
                          <a:cs typeface="Open Sans"/>
                          <a:sym typeface="Open Sans"/>
                        </a:rPr>
                        <a:t>Team</a:t>
                      </a:r>
                      <a:r>
                        <a:rPr lang="es-UY" dirty="0">
                          <a:latin typeface="Open Sans"/>
                          <a:ea typeface="Open Sans"/>
                          <a:cs typeface="Open Sans"/>
                          <a:sym typeface="Open Sans"/>
                        </a:rPr>
                        <a:t> DDR5 32GB (2x16GB) 6400MHz T-</a:t>
                      </a:r>
                      <a:r>
                        <a:rPr lang="es-UY" dirty="0" err="1">
                          <a:latin typeface="Open Sans"/>
                          <a:ea typeface="Open Sans"/>
                          <a:cs typeface="Open Sans"/>
                          <a:sym typeface="Open Sans"/>
                        </a:rPr>
                        <a:t>Force</a:t>
                      </a:r>
                      <a:r>
                        <a:rPr lang="es-UY" dirty="0">
                          <a:latin typeface="Open Sans"/>
                          <a:ea typeface="Open Sans"/>
                          <a:cs typeface="Open Sans"/>
                          <a:sym typeface="Open Sans"/>
                        </a:rPr>
                        <a:t> Delta RGB Black</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UY" dirty="0">
                          <a:latin typeface="Open Sans"/>
                          <a:ea typeface="Open Sans"/>
                          <a:cs typeface="Open Sans"/>
                          <a:sym typeface="Open Sans"/>
                        </a:rPr>
                        <a:t>Disco Solido SSD WD 4TB Blue 560MB/s</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UY" dirty="0">
                          <a:latin typeface="Open Sans"/>
                          <a:ea typeface="Open Sans"/>
                          <a:cs typeface="Open Sans"/>
                          <a:sym typeface="Open Sans"/>
                        </a:rPr>
                        <a:t>Placa de Video MSI GeForce RTX 3090 24GB GDDR6X GAMING X TRIO</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887</Words>
  <Application>Microsoft Office PowerPoint</Application>
  <PresentationFormat>Presentación en pantalla (16:9)</PresentationFormat>
  <Paragraphs>140</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Arial</vt:lpstr>
      <vt:lpstr>Open Sans</vt:lpstr>
      <vt:lpstr>Rajdhani</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Lucila Willington</cp:lastModifiedBy>
  <cp:revision>2</cp:revision>
  <dcterms:modified xsi:type="dcterms:W3CDTF">2022-06-05T18:20:45Z</dcterms:modified>
</cp:coreProperties>
</file>