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Rajdhani" panose="020B0604020202020204" charset="0"/>
      <p:regular r:id="rId27"/>
      <p:bold r:id="rId28"/>
    </p:embeddedFont>
    <p:embeddedFont>
      <p:font typeface="Open Sans"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4EF90D-0C15-4088-86DC-D567381CF45C}">
  <a:tblStyle styleId="{044EF90D-0C15-4088-86DC-D567381CF45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5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eb3107ed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b3107ed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1fdcf20d3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fdcf20d3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c65a5591a5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articulo.mercadolibre.com.uy/MLU-474799936-patriot-signature-premium-ddr4-32-gb-2-x-16-gb-2666-mhz-pc42-_JM#position=23&amp;search_layout=stack&amp;type=item&amp;tracking_id=47ed57d6-d6e8-4a0b-9810-5ce18acdffd0"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hyperlink" Target="https://www.mercadolibre.com.uy/disco-solido-interno-western-digital-wd-green-wds480g2g0b-480gb-verde/p/MLU14661340?pdp_filters=category:MLU1672#searchVariation=MLU14661340&amp;position=5&amp;search_layout=stack&amp;type=product&amp;tracking_id=7e805f13-ee8d-4241-b3d2-6bf80424a5b9" TargetMode="Externa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3" Type="http://schemas.openxmlformats.org/officeDocument/2006/relationships/hyperlink" Target="https://articulo.mercadolibre.com.uy/MLU-474799936-patriot-signature-premium-ddr4-32-gb-2-x-16-gb-2666-mhz-pc42-_JM#position=23&amp;search_layout=stack&amp;type=item&amp;tracking_id=47ed57d6-d6e8-4a0b-9810-5ce18acdffd0"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hyperlink" Target="https://www.mercadolibre.com.uy/disco-solido-interno-western-digital-wd-green-wds480g2g0b-480gb-verde/p/MLU14661340?pdp_filters=category:MLU1672#searchVariation=MLU14661340&amp;position=5&amp;search_layout=stack&amp;type=product&amp;tracking_id=7e805f13-ee8d-4241-b3d2-6bf80424a5b9"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987025" y="1725650"/>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nvGraphicFramePr>
        <p:xfrm>
          <a:off x="952500" y="1809750"/>
          <a:ext cx="7239000" cy="1584840"/>
        </p:xfrm>
        <a:graphic>
          <a:graphicData uri="http://schemas.openxmlformats.org/drawingml/2006/table">
            <a:tbl>
              <a:tblPr>
                <a:noFill/>
                <a:tableStyleId>{044EF90D-0C15-4088-86DC-D567381CF45C}</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i3 7100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t>GIGABYTE GA-B250-HD3</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t>Fury Beast DDR4 8gb</a:t>
                      </a:r>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t>Western Digital WD5000AZLX 500GB hdd</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graphicFrame>
        <p:nvGraphicFramePr>
          <p:cNvPr id="163" name="Google Shape;163;p39"/>
          <p:cNvGraphicFramePr/>
          <p:nvPr/>
        </p:nvGraphicFramePr>
        <p:xfrm>
          <a:off x="952500" y="1809750"/>
          <a:ext cx="7239000" cy="1584840"/>
        </p:xfrm>
        <a:graphic>
          <a:graphicData uri="http://schemas.openxmlformats.org/drawingml/2006/table">
            <a:tbl>
              <a:tblPr>
                <a:noFill/>
                <a:tableStyleId>{044EF90D-0C15-4088-86DC-D567381CF45C}</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Ryzen 3 2200g</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GIGABYTE B450M DS3H</a:t>
                      </a:r>
                      <a:endParaRPr>
                        <a:latin typeface="Open Sans"/>
                        <a:ea typeface="Open Sans"/>
                        <a:cs typeface="Open Sans"/>
                        <a:sym typeface="Open Sans"/>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ram</a:t>
                      </a:r>
                      <a:endParaRPr>
                        <a:latin typeface="Open Sans"/>
                        <a:ea typeface="Open Sans"/>
                        <a:cs typeface="Open Sans"/>
                        <a:sym typeface="Open Sans"/>
                      </a:endParaRPr>
                    </a:p>
                  </a:txBody>
                  <a:tcPr marL="91425" marR="91425" marT="91425" marB="91425">
                    <a:lnR w="9525" cap="flat" cmpd="sng">
                      <a:solidFill>
                        <a:srgbClr val="9E9E9E"/>
                      </a:solidFill>
                      <a:prstDash val="solid"/>
                      <a:round/>
                      <a:headEnd type="none" w="sm" len="sm"/>
                      <a:tailEnd type="none" w="sm" len="sm"/>
                    </a:lnR>
                    <a:solidFill>
                      <a:srgbClr val="EFEFEF"/>
                    </a:solidFill>
                  </a:tcPr>
                </a:tc>
                <a:tc>
                  <a:txBody>
                    <a:bodyPr/>
                    <a:lstStyle/>
                    <a:p>
                      <a:pPr marL="0" lvl="0" indent="0" algn="l" rtl="0">
                        <a:spcBef>
                          <a:spcPts val="0"/>
                        </a:spcBef>
                        <a:spcAft>
                          <a:spcPts val="0"/>
                        </a:spcAft>
                        <a:buNone/>
                      </a:pPr>
                      <a:r>
                        <a:rPr lang="es"/>
                        <a:t>Fury Beast DDR4 8gb</a:t>
                      </a:r>
                      <a:endParaRPr>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s"/>
                        <a:t>Western Digital WD5000AZLX 500GB hdd</a:t>
                      </a:r>
                      <a:endParaRPr>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69" name="Google Shape;169;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0" name="Google Shape;170;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1" name="Google Shape;171;p40"/>
          <p:cNvGraphicFramePr/>
          <p:nvPr/>
        </p:nvGraphicFramePr>
        <p:xfrm>
          <a:off x="952500" y="2114550"/>
          <a:ext cx="7239000" cy="1584840"/>
        </p:xfrm>
        <a:graphic>
          <a:graphicData uri="http://schemas.openxmlformats.org/drawingml/2006/table">
            <a:tbl>
              <a:tblPr>
                <a:noFill/>
                <a:tableStyleId>{044EF90D-0C15-4088-86DC-D567381CF45C}</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i5 4670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Gigabyte Z97X SLI</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8GB de RAM DDR3</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
                          <a:solidFill>
                            <a:schemeClr val="dk1"/>
                          </a:solidFill>
                        </a:rPr>
                        <a:t>Western Digital WD5000AZLX 500GB hdd</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
        <p:nvSpPr>
          <p:cNvPr id="172" name="Google Shape;172;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8" name="Google Shape;178;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79" name="Google Shape;179;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5" name="Google Shape;185;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6" name="Google Shape;186;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7" name="Google Shape;187;p42"/>
          <p:cNvGraphicFramePr/>
          <p:nvPr/>
        </p:nvGraphicFramePr>
        <p:xfrm>
          <a:off x="952500" y="1809750"/>
          <a:ext cx="7239000" cy="2100365"/>
        </p:xfrm>
        <a:graphic>
          <a:graphicData uri="http://schemas.openxmlformats.org/drawingml/2006/table">
            <a:tbl>
              <a:tblPr>
                <a:noFill/>
                <a:tableStyleId>{044EF90D-0C15-4088-86DC-D567381CF45C}</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i7 5820K</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GA-X99-UD4</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16GB de RAM DDR4</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1tb ssd</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GeForce GT 1030 2GD4 LP OC</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3" name="Google Shape;193;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4" name="Google Shape;194;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5" name="Google Shape;195;p43"/>
          <p:cNvGraphicFramePr/>
          <p:nvPr/>
        </p:nvGraphicFramePr>
        <p:xfrm>
          <a:off x="952500" y="1809750"/>
          <a:ext cx="7239000" cy="1981050"/>
        </p:xfrm>
        <a:graphic>
          <a:graphicData uri="http://schemas.openxmlformats.org/drawingml/2006/table">
            <a:tbl>
              <a:tblPr>
                <a:noFill/>
                <a:tableStyleId>{044EF90D-0C15-4088-86DC-D567381CF45C}</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AMD Ryzen 5 1600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 A320M Asrock</a:t>
                      </a:r>
                      <a:endParaRPr>
                        <a:latin typeface="Open Sans"/>
                        <a:ea typeface="Open Sans"/>
                        <a:cs typeface="Open Sans"/>
                        <a:sym typeface="Open Sans"/>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lnR w="9525" cap="flat" cmpd="sng">
                      <a:solidFill>
                        <a:srgbClr val="9E9E9E"/>
                      </a:solidFill>
                      <a:prstDash val="solid"/>
                      <a:round/>
                      <a:headEnd type="none" w="sm" len="sm"/>
                      <a:tailEnd type="none" w="sm" len="sm"/>
                    </a:lnR>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16GB de RAM DDR4</a:t>
                      </a:r>
                      <a:endParaRPr>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s">
                          <a:latin typeface="Open Sans"/>
                          <a:ea typeface="Open Sans"/>
                          <a:cs typeface="Open Sans"/>
                          <a:sym typeface="Open Sans"/>
                        </a:rPr>
                        <a:t>1tb ssd</a:t>
                      </a:r>
                      <a:endParaRPr>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NVIDIA GeForce GTX 1650</a:t>
                      </a:r>
                      <a:endParaRPr>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01" name="Google Shape;201;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2" name="Google Shape;202;p44"/>
          <p:cNvGraphicFramePr/>
          <p:nvPr/>
        </p:nvGraphicFramePr>
        <p:xfrm>
          <a:off x="952500" y="2114550"/>
          <a:ext cx="7239000" cy="1981050"/>
        </p:xfrm>
        <a:graphic>
          <a:graphicData uri="http://schemas.openxmlformats.org/drawingml/2006/table">
            <a:tbl>
              <a:tblPr>
                <a:noFill/>
                <a:tableStyleId>{044EF90D-0C15-4088-86DC-D567381CF45C}</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Clr>
                          <a:schemeClr val="dk1"/>
                        </a:buClr>
                        <a:buSzPts val="1100"/>
                        <a:buFont typeface="Arial"/>
                        <a:buNone/>
                      </a:pPr>
                      <a:r>
                        <a:rPr lang="es">
                          <a:solidFill>
                            <a:schemeClr val="dk1"/>
                          </a:solidFill>
                          <a:latin typeface="Open Sans"/>
                          <a:ea typeface="Open Sans"/>
                          <a:cs typeface="Open Sans"/>
                          <a:sym typeface="Open Sans"/>
                        </a:rPr>
                        <a:t>AMD Ryzen 5 3600</a:t>
                      </a:r>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Clr>
                          <a:schemeClr val="dk1"/>
                        </a:buClr>
                        <a:buSzPts val="1100"/>
                        <a:buFont typeface="Arial"/>
                        <a:buNone/>
                      </a:pPr>
                      <a:r>
                        <a:rPr lang="es">
                          <a:solidFill>
                            <a:schemeClr val="dk1"/>
                          </a:solidFill>
                          <a:latin typeface="Open Sans"/>
                          <a:ea typeface="Open Sans"/>
                          <a:cs typeface="Open Sans"/>
                          <a:sym typeface="Open Sans"/>
                        </a:rPr>
                        <a:t>Asus TUF GAMING X570-PLUS</a:t>
                      </a:r>
                      <a:endParaRPr/>
                    </a:p>
                  </a:txBody>
                  <a:tcPr marL="91425" marR="91425" marT="91425" marB="91425">
                    <a:lnB w="9525"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lnR w="9525" cap="flat" cmpd="sng">
                      <a:solidFill>
                        <a:srgbClr val="9E9E9E"/>
                      </a:solidFill>
                      <a:prstDash val="solid"/>
                      <a:round/>
                      <a:headEnd type="none" w="sm" len="sm"/>
                      <a:tailEnd type="none" w="sm" len="sm"/>
                    </a:lnR>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16GB de RAM DDR4</a:t>
                      </a:r>
                      <a:endParaRPr>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lnR w="9525" cap="flat" cmpd="sng">
                      <a:solidFill>
                        <a:srgbClr val="9E9E9E"/>
                      </a:solidFill>
                      <a:prstDash val="solid"/>
                      <a:round/>
                      <a:headEnd type="none" w="sm" len="sm"/>
                      <a:tailEnd type="none" w="sm" len="sm"/>
                    </a:lnR>
                    <a:solidFill>
                      <a:schemeClr val="lt1"/>
                    </a:solidFill>
                  </a:tcPr>
                </a:tc>
                <a:tc>
                  <a:txBody>
                    <a:bodyPr/>
                    <a:lstStyle/>
                    <a:p>
                      <a:pPr marL="0" lvl="0" indent="0" algn="l" rtl="0">
                        <a:spcBef>
                          <a:spcPts val="0"/>
                        </a:spcBef>
                        <a:spcAft>
                          <a:spcPts val="0"/>
                        </a:spcAft>
                        <a:buNone/>
                      </a:pPr>
                      <a:r>
                        <a:rPr lang="es">
                          <a:latin typeface="Open Sans"/>
                          <a:ea typeface="Open Sans"/>
                          <a:cs typeface="Open Sans"/>
                          <a:sym typeface="Open Sans"/>
                        </a:rPr>
                        <a:t>1tb ssd</a:t>
                      </a:r>
                      <a:endParaRPr>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t>NVIDIA GeForce GTX 1650</a:t>
                      </a:r>
                      <a:endParaRPr/>
                    </a:p>
                  </a:txBody>
                  <a:tcPr marL="91425" marR="91425" marT="91425" marB="91425">
                    <a:lnT w="9525" cap="flat" cmpd="sng">
                      <a:solidFill>
                        <a:srgbClr val="9E9E9E"/>
                      </a:solidFill>
                      <a:prstDash val="solid"/>
                      <a:round/>
                      <a:headEnd type="none" w="sm" len="sm"/>
                      <a:tailEnd type="none" w="sm" len="sm"/>
                    </a:lnT>
                    <a:solidFill>
                      <a:srgbClr val="EFEFEF"/>
                    </a:solidFill>
                  </a:tcPr>
                </a:tc>
                <a:extLst>
                  <a:ext uri="{0D108BD9-81ED-4DB2-BD59-A6C34878D82A}">
                    <a16:rowId xmlns:a16="http://schemas.microsoft.com/office/drawing/2014/main" val="10004"/>
                  </a:ext>
                </a:extLst>
              </a:tr>
            </a:tbl>
          </a:graphicData>
        </a:graphic>
      </p:graphicFrame>
      <p:sp>
        <p:nvSpPr>
          <p:cNvPr id="203" name="Google Shape;203;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09" name="Google Shape;209;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0" name="Google Shape;210;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6" name="Google Shape;216;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7" name="Google Shape;217;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18" name="Google Shape;218;p46"/>
          <p:cNvGraphicFramePr/>
          <p:nvPr/>
        </p:nvGraphicFramePr>
        <p:xfrm>
          <a:off x="952500" y="1809750"/>
          <a:ext cx="7239000" cy="2081565"/>
        </p:xfrm>
        <a:graphic>
          <a:graphicData uri="http://schemas.openxmlformats.org/drawingml/2006/table">
            <a:tbl>
              <a:tblPr>
                <a:noFill/>
                <a:tableStyleId>{044EF90D-0C15-4088-86DC-D567381CF45C}</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i7-10700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
                          <a:latin typeface="Open Sans"/>
                          <a:ea typeface="Open Sans"/>
                          <a:cs typeface="Open Sans"/>
                          <a:sym typeface="Open Sans"/>
                        </a:rPr>
                        <a:t>MSI MPG Z490</a:t>
                      </a:r>
                      <a:endParaRPr>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16 GB DDR4 x2(DUAL CHANNEL)</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
                          <a:latin typeface="Open Sans"/>
                          <a:ea typeface="Open Sans"/>
                          <a:cs typeface="Open Sans"/>
                          <a:sym typeface="Open Sans"/>
                        </a:rPr>
                        <a:t>1tb M.2</a:t>
                      </a:r>
                      <a:endParaRPr>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Gigabyte Rtx3060ti 8gb Ddr6 Oc Gamer Ed</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4" name="Google Shape;224;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5" name="Google Shape;225;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6" name="Google Shape;226;p47"/>
          <p:cNvGraphicFramePr/>
          <p:nvPr>
            <p:extLst>
              <p:ext uri="{D42A27DB-BD31-4B8C-83A1-F6EECF244321}">
                <p14:modId xmlns:p14="http://schemas.microsoft.com/office/powerpoint/2010/main" val="1909870120"/>
              </p:ext>
            </p:extLst>
          </p:nvPr>
        </p:nvGraphicFramePr>
        <p:xfrm>
          <a:off x="952500" y="1809750"/>
          <a:ext cx="7239000" cy="3261210"/>
        </p:xfrm>
        <a:graphic>
          <a:graphicData uri="http://schemas.openxmlformats.org/drawingml/2006/table">
            <a:tbl>
              <a:tblPr>
                <a:noFill/>
                <a:tableStyleId>{044EF90D-0C15-4088-86DC-D567381CF45C}</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Amd </a:t>
                      </a:r>
                      <a:r>
                        <a:rPr lang="es" sz="1400" b="0" i="0" u="none" strike="noStrike" cap="none" dirty="0">
                          <a:solidFill>
                            <a:srgbClr val="000000"/>
                          </a:solidFill>
                          <a:latin typeface="Arial"/>
                          <a:ea typeface="Arial"/>
                          <a:cs typeface="Arial"/>
                          <a:sym typeface="Open Sans"/>
                        </a:rPr>
                        <a:t>Ryzen</a:t>
                      </a:r>
                      <a:r>
                        <a:rPr lang="es" dirty="0">
                          <a:latin typeface="Open Sans"/>
                          <a:ea typeface="Open Sans"/>
                          <a:cs typeface="Open Sans"/>
                          <a:sym typeface="Open Sans"/>
                        </a:rPr>
                        <a:t> 7 3800xt</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Arial"/>
                          <a:ea typeface="Arial"/>
                          <a:cs typeface="Arial"/>
                          <a:sym typeface="Arial"/>
                        </a:rPr>
                        <a:t>Gigabyte B450 Gaming X </a:t>
                      </a:r>
                      <a:r>
                        <a:rPr lang="en-US" sz="1400" b="1" i="0" u="none" strike="noStrike" cap="none" dirty="0" err="1" smtClean="0">
                          <a:solidFill>
                            <a:srgbClr val="000000"/>
                          </a:solidFill>
                          <a:effectLst/>
                          <a:latin typeface="Arial"/>
                          <a:ea typeface="Arial"/>
                          <a:cs typeface="Arial"/>
                          <a:sym typeface="Arial"/>
                        </a:rPr>
                        <a:t>Rgb</a:t>
                      </a:r>
                      <a:r>
                        <a:rPr lang="en-US" sz="1400" b="1" i="0" u="none" strike="noStrike" cap="none" dirty="0" smtClean="0">
                          <a:solidFill>
                            <a:srgbClr val="000000"/>
                          </a:solidFill>
                          <a:effectLst/>
                          <a:latin typeface="Arial"/>
                          <a:ea typeface="Arial"/>
                          <a:cs typeface="Arial"/>
                          <a:sym typeface="Arial"/>
                        </a:rPr>
                        <a:t> Ryzen Am4</a:t>
                      </a:r>
                    </a:p>
                    <a:p>
                      <a:pPr marL="0" lvl="0" indent="0" algn="l" rtl="0">
                        <a:spcBef>
                          <a:spcPts val="0"/>
                        </a:spcBef>
                        <a:spcAft>
                          <a:spcPts val="0"/>
                        </a:spcAft>
                        <a:buNone/>
                      </a:pP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rgbClr val="000000"/>
                          </a:solidFill>
                          <a:effectLst/>
                          <a:latin typeface="Arial"/>
                          <a:ea typeface="Arial"/>
                          <a:cs typeface="Arial"/>
                          <a:sym typeface="Arial"/>
                          <a:hlinkClick r:id="rId3" tooltip="Patriot Signature Premium Ddr4 32 Gb 2 X 16 Gb 2666 Mhz Pc42"/>
                        </a:rPr>
                        <a:t>Patriot Signature Premium Ddr4 32 Gb 2 X 16 Gb 2666 </a:t>
                      </a:r>
                      <a:r>
                        <a:rPr lang="en-US" sz="1400" b="0" i="0" u="none" strike="noStrike" cap="none" dirty="0" err="1" smtClean="0">
                          <a:solidFill>
                            <a:srgbClr val="000000"/>
                          </a:solidFill>
                          <a:effectLst/>
                          <a:latin typeface="Arial"/>
                          <a:ea typeface="Arial"/>
                          <a:cs typeface="Arial"/>
                          <a:sym typeface="Arial"/>
                          <a:hlinkClick r:id="rId3" tooltip="Patriot Signature Premium Ddr4 32 Gb 2 X 16 Gb 2666 Mhz Pc42"/>
                        </a:rPr>
                        <a:t>Mhz</a:t>
                      </a:r>
                      <a:r>
                        <a:rPr lang="en-US" sz="1400" b="0" i="0" u="none" strike="noStrike" cap="none" dirty="0" smtClean="0">
                          <a:solidFill>
                            <a:srgbClr val="000000"/>
                          </a:solidFill>
                          <a:effectLst/>
                          <a:latin typeface="Arial"/>
                          <a:ea typeface="Arial"/>
                          <a:cs typeface="Arial"/>
                          <a:sym typeface="Arial"/>
                          <a:hlinkClick r:id="rId3" tooltip="Patriot Signature Premium Ddr4 32 Gb 2 X 16 Gb 2666 Mhz Pc42"/>
                        </a:rPr>
                        <a:t> Pc42</a:t>
                      </a:r>
                    </a:p>
                    <a:p>
                      <a:pPr marL="0" lvl="0" indent="0" algn="l" rtl="0">
                        <a:spcBef>
                          <a:spcPts val="0"/>
                        </a:spcBef>
                        <a:spcAft>
                          <a:spcPts val="0"/>
                        </a:spcAft>
                        <a:buNone/>
                      </a:pP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rgbClr val="000000"/>
                          </a:solidFill>
                          <a:effectLst/>
                          <a:latin typeface="Arial"/>
                          <a:ea typeface="Arial"/>
                          <a:cs typeface="Arial"/>
                          <a:sym typeface="Arial"/>
                          <a:hlinkClick r:id="rId4" tooltip="Disco sólido interno Western Digital WD Green WDS480G2G0B 480GB verde"/>
                        </a:rPr>
                        <a:t>Disco </a:t>
                      </a:r>
                      <a:r>
                        <a:rPr lang="en-US" sz="1400" b="0" i="0" u="none" strike="noStrike" cap="none" dirty="0" err="1" smtClean="0">
                          <a:solidFill>
                            <a:srgbClr val="000000"/>
                          </a:solidFill>
                          <a:effectLst/>
                          <a:latin typeface="Arial"/>
                          <a:ea typeface="Arial"/>
                          <a:cs typeface="Arial"/>
                          <a:sym typeface="Arial"/>
                          <a:hlinkClick r:id="rId4" tooltip="Disco sólido interno Western Digital WD Green WDS480G2G0B 480GB verde"/>
                        </a:rPr>
                        <a:t>sólido</a:t>
                      </a:r>
                      <a:r>
                        <a:rPr lang="en-US" sz="1400" b="0" i="0" u="none" strike="noStrike" cap="none" dirty="0" smtClean="0">
                          <a:solidFill>
                            <a:srgbClr val="000000"/>
                          </a:solidFill>
                          <a:effectLst/>
                          <a:latin typeface="Arial"/>
                          <a:ea typeface="Arial"/>
                          <a:cs typeface="Arial"/>
                          <a:sym typeface="Arial"/>
                          <a:hlinkClick r:id="rId4" tooltip="Disco sólido interno Western Digital WD Green WDS480G2G0B 480GB verde"/>
                        </a:rPr>
                        <a:t> </a:t>
                      </a:r>
                      <a:r>
                        <a:rPr lang="en-US" sz="1400" b="0" i="0" u="none" strike="noStrike" cap="none" dirty="0" err="1" smtClean="0">
                          <a:solidFill>
                            <a:srgbClr val="000000"/>
                          </a:solidFill>
                          <a:effectLst/>
                          <a:latin typeface="Arial"/>
                          <a:ea typeface="Arial"/>
                          <a:cs typeface="Arial"/>
                          <a:sym typeface="Arial"/>
                          <a:hlinkClick r:id="rId4" tooltip="Disco sólido interno Western Digital WD Green WDS480G2G0B 480GB verde"/>
                        </a:rPr>
                        <a:t>interno</a:t>
                      </a:r>
                      <a:r>
                        <a:rPr lang="en-US" sz="1400" b="0" i="0" u="none" strike="noStrike" cap="none" dirty="0" smtClean="0">
                          <a:solidFill>
                            <a:srgbClr val="000000"/>
                          </a:solidFill>
                          <a:effectLst/>
                          <a:latin typeface="Arial"/>
                          <a:ea typeface="Arial"/>
                          <a:cs typeface="Arial"/>
                          <a:sym typeface="Arial"/>
                          <a:hlinkClick r:id="rId4" tooltip="Disco sólido interno Western Digital WD Green WDS480G2G0B 480GB verde"/>
                        </a:rPr>
                        <a:t> Western Digital WD Green WDS480G2G0B 480GB</a:t>
                      </a:r>
                    </a:p>
                    <a:p>
                      <a:pPr marL="0" lvl="0" indent="0" algn="l" rtl="0">
                        <a:spcBef>
                          <a:spcPts val="0"/>
                        </a:spcBef>
                        <a:spcAft>
                          <a:spcPts val="0"/>
                        </a:spcAft>
                        <a:buNone/>
                      </a:pPr>
                      <a:endParaRPr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latin typeface="Open Sans"/>
                          <a:ea typeface="Open Sans"/>
                          <a:cs typeface="Open Sans"/>
                          <a:sym typeface="Open Sans"/>
                        </a:rPr>
                        <a:t>Gigabyte Rtx3060ti 8gb Ddr6 </a:t>
                      </a:r>
                      <a:r>
                        <a:rPr lang="en-US" dirty="0" err="1" smtClean="0">
                          <a:latin typeface="Open Sans"/>
                          <a:ea typeface="Open Sans"/>
                          <a:cs typeface="Open Sans"/>
                          <a:sym typeface="Open Sans"/>
                        </a:rPr>
                        <a:t>Oc</a:t>
                      </a:r>
                      <a:r>
                        <a:rPr lang="en-US" dirty="0" smtClean="0">
                          <a:latin typeface="Open Sans"/>
                          <a:ea typeface="Open Sans"/>
                          <a:cs typeface="Open Sans"/>
                          <a:sym typeface="Open Sans"/>
                        </a:rPr>
                        <a:t> Gamer Ed</a:t>
                      </a:r>
                    </a:p>
                    <a:p>
                      <a:pPr marL="0" lvl="0" indent="0" algn="l" rtl="0">
                        <a:spcBef>
                          <a:spcPts val="0"/>
                        </a:spcBef>
                        <a:spcAft>
                          <a:spcPts val="0"/>
                        </a:spcAft>
                        <a:buNone/>
                      </a:pP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a:t>
            </a:r>
            <a:r>
              <a:rPr lang="es" sz="2000" b="1" u="sng">
                <a:solidFill>
                  <a:schemeClr val="hlink"/>
                </a:solidFill>
                <a:latin typeface="Open Sans"/>
                <a:ea typeface="Open Sans"/>
                <a:cs typeface="Open Sans"/>
                <a:sym typeface="Open Sans"/>
                <a:hlinkClick r:id="rId4" action="ppaction://hlinksldjump"/>
              </a:rPr>
              <a:t>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32" name="Google Shape;232;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3" name="Google Shape;233;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4" name="Google Shape;234;p48"/>
          <p:cNvGraphicFramePr/>
          <p:nvPr/>
        </p:nvGraphicFramePr>
        <p:xfrm>
          <a:off x="952500" y="2114550"/>
          <a:ext cx="7239000" cy="3047850"/>
        </p:xfrm>
        <a:graphic>
          <a:graphicData uri="http://schemas.openxmlformats.org/drawingml/2006/table">
            <a:tbl>
              <a:tblPr>
                <a:noFill/>
                <a:tableStyleId>{044EF90D-0C15-4088-86DC-D567381CF45C}</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it-IT" sz="1400" b="0" i="0" u="none" strike="noStrike" cap="none" dirty="0" smtClean="0">
                          <a:solidFill>
                            <a:srgbClr val="000000"/>
                          </a:solidFill>
                          <a:effectLst/>
                          <a:latin typeface="Arial"/>
                          <a:ea typeface="Arial"/>
                          <a:cs typeface="Arial"/>
                          <a:sym typeface="Arial"/>
                        </a:rPr>
                        <a:t>INTEL CORE Core i7-10700F Quad Core</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sz="1400" b="0" i="0" u="none" strike="noStrike" cap="none" dirty="0" smtClean="0">
                          <a:solidFill>
                            <a:srgbClr val="000000"/>
                          </a:solidFill>
                          <a:effectLst/>
                          <a:latin typeface="Arial"/>
                          <a:ea typeface="Arial"/>
                          <a:cs typeface="Arial"/>
                          <a:sym typeface="Arial"/>
                        </a:rPr>
                        <a:t>Mother Chipset INTEL B560</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rgbClr val="000000"/>
                          </a:solidFill>
                          <a:effectLst/>
                          <a:latin typeface="Arial"/>
                          <a:ea typeface="Arial"/>
                          <a:cs typeface="Arial"/>
                          <a:sym typeface="Arial"/>
                          <a:hlinkClick r:id="rId3" tooltip="Patriot Signature Premium Ddr4 32 Gb 2 X 16 Gb 2666 Mhz Pc42"/>
                        </a:rPr>
                        <a:t>Patriot Signature Premium Ddr4 32 Gb 2 X 16 Gb 2666 </a:t>
                      </a:r>
                      <a:r>
                        <a:rPr lang="en-US" sz="1400" b="0" i="0" u="none" strike="noStrike" cap="none" dirty="0" err="1" smtClean="0">
                          <a:solidFill>
                            <a:srgbClr val="000000"/>
                          </a:solidFill>
                          <a:effectLst/>
                          <a:latin typeface="Arial"/>
                          <a:ea typeface="Arial"/>
                          <a:cs typeface="Arial"/>
                          <a:sym typeface="Arial"/>
                          <a:hlinkClick r:id="rId3" tooltip="Patriot Signature Premium Ddr4 32 Gb 2 X 16 Gb 2666 Mhz Pc42"/>
                        </a:rPr>
                        <a:t>Mhz</a:t>
                      </a:r>
                      <a:r>
                        <a:rPr lang="en-US" sz="1400" b="0" i="0" u="none" strike="noStrike" cap="none" dirty="0" smtClean="0">
                          <a:solidFill>
                            <a:srgbClr val="000000"/>
                          </a:solidFill>
                          <a:effectLst/>
                          <a:latin typeface="Arial"/>
                          <a:ea typeface="Arial"/>
                          <a:cs typeface="Arial"/>
                          <a:sym typeface="Arial"/>
                          <a:hlinkClick r:id="rId3" tooltip="Patriot Signature Premium Ddr4 32 Gb 2 X 16 Gb 2666 Mhz Pc42"/>
                        </a:rPr>
                        <a:t> Pc42</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rgbClr val="000000"/>
                          </a:solidFill>
                          <a:effectLst/>
                          <a:latin typeface="Arial"/>
                          <a:ea typeface="Arial"/>
                          <a:cs typeface="Arial"/>
                          <a:sym typeface="Arial"/>
                          <a:hlinkClick r:id="rId4" tooltip="Disco sólido interno Western Digital WD Green WDS480G2G0B 480GB verde"/>
                        </a:rPr>
                        <a:t>Disco </a:t>
                      </a:r>
                      <a:r>
                        <a:rPr lang="en-US" sz="1400" b="0" i="0" u="none" strike="noStrike" cap="none" dirty="0" err="1" smtClean="0">
                          <a:solidFill>
                            <a:srgbClr val="000000"/>
                          </a:solidFill>
                          <a:effectLst/>
                          <a:latin typeface="Arial"/>
                          <a:ea typeface="Arial"/>
                          <a:cs typeface="Arial"/>
                          <a:sym typeface="Arial"/>
                          <a:hlinkClick r:id="rId4" tooltip="Disco sólido interno Western Digital WD Green WDS480G2G0B 480GB verde"/>
                        </a:rPr>
                        <a:t>sólido</a:t>
                      </a:r>
                      <a:r>
                        <a:rPr lang="en-US" sz="1400" b="0" i="0" u="none" strike="noStrike" cap="none" dirty="0" smtClean="0">
                          <a:solidFill>
                            <a:srgbClr val="000000"/>
                          </a:solidFill>
                          <a:effectLst/>
                          <a:latin typeface="Arial"/>
                          <a:ea typeface="Arial"/>
                          <a:cs typeface="Arial"/>
                          <a:sym typeface="Arial"/>
                          <a:hlinkClick r:id="rId4" tooltip="Disco sólido interno Western Digital WD Green WDS480G2G0B 480GB verde"/>
                        </a:rPr>
                        <a:t> </a:t>
                      </a:r>
                      <a:r>
                        <a:rPr lang="en-US" sz="1400" b="0" i="0" u="none" strike="noStrike" cap="none" dirty="0" err="1" smtClean="0">
                          <a:solidFill>
                            <a:srgbClr val="000000"/>
                          </a:solidFill>
                          <a:effectLst/>
                          <a:latin typeface="Arial"/>
                          <a:ea typeface="Arial"/>
                          <a:cs typeface="Arial"/>
                          <a:sym typeface="Arial"/>
                          <a:hlinkClick r:id="rId4" tooltip="Disco sólido interno Western Digital WD Green WDS480G2G0B 480GB verde"/>
                        </a:rPr>
                        <a:t>interno</a:t>
                      </a:r>
                      <a:r>
                        <a:rPr lang="en-US" sz="1400" b="0" i="0" u="none" strike="noStrike" cap="none" dirty="0" smtClean="0">
                          <a:solidFill>
                            <a:srgbClr val="000000"/>
                          </a:solidFill>
                          <a:effectLst/>
                          <a:latin typeface="Arial"/>
                          <a:ea typeface="Arial"/>
                          <a:cs typeface="Arial"/>
                          <a:sym typeface="Arial"/>
                          <a:hlinkClick r:id="rId4" tooltip="Disco sólido interno Western Digital WD Green WDS480G2G0B 480GB verde"/>
                        </a:rPr>
                        <a:t> Western Digital WD Green WDS480G2G0B 480GB</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latin typeface="Open Sans"/>
                          <a:ea typeface="Open Sans"/>
                          <a:cs typeface="Open Sans"/>
                          <a:sym typeface="Open Sans"/>
                        </a:rPr>
                        <a:t>Gigabyte Rtx3060ti 8gb Ddr6 </a:t>
                      </a:r>
                      <a:r>
                        <a:rPr lang="en-US" dirty="0" err="1" smtClean="0">
                          <a:latin typeface="Open Sans"/>
                          <a:ea typeface="Open Sans"/>
                          <a:cs typeface="Open Sans"/>
                          <a:sym typeface="Open Sans"/>
                        </a:rPr>
                        <a:t>Oc</a:t>
                      </a:r>
                      <a:r>
                        <a:rPr lang="en-US" smtClean="0">
                          <a:latin typeface="Open Sans"/>
                          <a:ea typeface="Open Sans"/>
                          <a:cs typeface="Open Sans"/>
                          <a:sym typeface="Open Sans"/>
                        </a:rPr>
                        <a:t> Gamer Ed</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35" name="Google Shape;235;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39"/>
        <p:cNvGrpSpPr/>
        <p:nvPr/>
      </p:nvGrpSpPr>
      <p:grpSpPr>
        <a:xfrm>
          <a:off x="0" y="0"/>
          <a:ext cx="0" cy="0"/>
          <a:chOff x="0" y="0"/>
          <a:chExt cx="0" cy="0"/>
        </a:xfrm>
      </p:grpSpPr>
      <p:sp>
        <p:nvSpPr>
          <p:cNvPr id="240" name="Google Shape;240;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1" name="Google Shape;241;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2" name="Google Shape;242;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48" name="Google Shape;248;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49" name="Google Shape;249;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0" name="Google Shape;250;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1" name="Google Shape;251;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738</Words>
  <Application>Microsoft Office PowerPoint</Application>
  <PresentationFormat>Presentación en pantalla (16:9)</PresentationFormat>
  <Paragraphs>140</Paragraphs>
  <Slides>23</Slides>
  <Notes>23</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23</vt:i4>
      </vt:variant>
    </vt:vector>
  </HeadingPairs>
  <TitlesOfParts>
    <vt:vector size="28" baseType="lpstr">
      <vt:lpstr>Rajdhani</vt:lpstr>
      <vt:lpstr>Arial</vt:lpstr>
      <vt:lpstr>Open Sans</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Gonzalo</cp:lastModifiedBy>
  <cp:revision>1</cp:revision>
  <dcterms:modified xsi:type="dcterms:W3CDTF">2022-06-07T23:20:43Z</dcterms:modified>
</cp:coreProperties>
</file>