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charset="0"/>
      <p:regular r:id="rId27"/>
      <p:bold r:id="rId28"/>
      <p:italic r:id="rId29"/>
      <p:boldItalic r:id="rId30"/>
    </p:embeddedFont>
    <p:embeddedFont>
      <p:font typeface="Rajdhani"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B0B8025-0465-4166-B756-CD1F4155B6F9}">
  <a:tblStyle styleId="{4B0B8025-0465-4166-B756-CD1F4155B6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9" d="100"/>
          <a:sy n="159" d="100"/>
        </p:scale>
        <p:origin x="-25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567021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209696943"/>
              </p:ext>
            </p:extLst>
          </p:nvPr>
        </p:nvGraphicFramePr>
        <p:xfrm>
          <a:off x="952500" y="1809750"/>
          <a:ext cx="7239000" cy="1584840"/>
        </p:xfrm>
        <a:graphic>
          <a:graphicData uri="http://schemas.openxmlformats.org/drawingml/2006/table">
            <a:tbl>
              <a:tblPr>
                <a:noFill/>
                <a:tableStyleId>{4B0B8025-0465-4166-B756-CD1F4155B6F9}</a:tableStyleId>
              </a:tblPr>
              <a:tblGrid>
                <a:gridCol w="2013425"/>
                <a:gridCol w="52255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Arial"/>
                          <a:ea typeface="Arial"/>
                          <a:cs typeface="Arial"/>
                          <a:sym typeface="Arial"/>
                        </a:rPr>
                        <a:t>Motherboard </a:t>
                      </a:r>
                      <a:r>
                        <a:rPr lang="en-US" sz="1400" b="1" i="0" u="none" strike="noStrike" cap="none" dirty="0" err="1" smtClean="0">
                          <a:solidFill>
                            <a:srgbClr val="000000"/>
                          </a:solidFill>
                          <a:effectLst/>
                          <a:latin typeface="Arial"/>
                          <a:ea typeface="Arial"/>
                          <a:cs typeface="Arial"/>
                          <a:sym typeface="Arial"/>
                        </a:rPr>
                        <a:t>Asrock</a:t>
                      </a:r>
                      <a:r>
                        <a:rPr lang="en-US" sz="1400" b="1" i="0" u="none" strike="noStrike" cap="none" dirty="0" smtClean="0">
                          <a:solidFill>
                            <a:srgbClr val="000000"/>
                          </a:solidFill>
                          <a:effectLst/>
                          <a:latin typeface="Arial"/>
                          <a:ea typeface="Arial"/>
                          <a:cs typeface="Arial"/>
                          <a:sym typeface="Arial"/>
                        </a:rPr>
                        <a:t> B365m </a:t>
                      </a:r>
                      <a:r>
                        <a:rPr lang="en-US" sz="1400" b="1" i="0" u="none" strike="noStrike" cap="none" dirty="0" err="1" smtClean="0">
                          <a:solidFill>
                            <a:srgbClr val="000000"/>
                          </a:solidFill>
                          <a:effectLst/>
                          <a:latin typeface="Arial"/>
                          <a:ea typeface="Arial"/>
                          <a:cs typeface="Arial"/>
                          <a:sym typeface="Arial"/>
                        </a:rPr>
                        <a:t>Wifi</a:t>
                      </a:r>
                      <a:r>
                        <a:rPr lang="en-US" sz="1400" b="1" i="0" u="none" strike="noStrike" cap="none" dirty="0" smtClean="0">
                          <a:solidFill>
                            <a:srgbClr val="000000"/>
                          </a:solidFill>
                          <a:effectLst/>
                          <a:latin typeface="Arial"/>
                          <a:ea typeface="Arial"/>
                          <a:cs typeface="Arial"/>
                          <a:sym typeface="Arial"/>
                        </a:rPr>
                        <a:t> 9na Intel 1151 </a:t>
                      </a:r>
                      <a:r>
                        <a:rPr lang="en-US" sz="1400" b="1" i="0" u="none" strike="noStrike" cap="none" dirty="0" err="1" smtClean="0">
                          <a:solidFill>
                            <a:srgbClr val="000000"/>
                          </a:solidFill>
                          <a:effectLst/>
                          <a:latin typeface="Arial"/>
                          <a:ea typeface="Arial"/>
                          <a:cs typeface="Arial"/>
                          <a:sym typeface="Arial"/>
                        </a:rPr>
                        <a:t>Tranza</a:t>
                      </a:r>
                      <a:endParaRPr lang="en-US" sz="1400" b="1" i="0" u="none" strike="noStrike" cap="none" dirty="0" smtClean="0">
                        <a:solidFill>
                          <a:srgbClr val="000000"/>
                        </a:solidFill>
                        <a:effectLst/>
                        <a:latin typeface="Arial"/>
                        <a:ea typeface="Arial"/>
                        <a:cs typeface="Arial"/>
                        <a:sym typeface="Arial"/>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smtClean="0">
                          <a:solidFill>
                            <a:srgbClr val="000000"/>
                          </a:solidFill>
                          <a:effectLst/>
                          <a:latin typeface="Arial"/>
                          <a:ea typeface="Arial"/>
                          <a:cs typeface="Arial"/>
                          <a:sym typeface="Arial"/>
                        </a:rPr>
                        <a:t>Memoria </a:t>
                      </a:r>
                      <a:r>
                        <a:rPr lang="pt-BR" sz="1400" b="1" i="0" u="none" strike="noStrike" cap="none" dirty="0" err="1" smtClean="0">
                          <a:solidFill>
                            <a:srgbClr val="000000"/>
                          </a:solidFill>
                          <a:effectLst/>
                          <a:latin typeface="Arial"/>
                          <a:ea typeface="Arial"/>
                          <a:cs typeface="Arial"/>
                          <a:sym typeface="Arial"/>
                        </a:rPr>
                        <a:t>Ram</a:t>
                      </a:r>
                      <a:r>
                        <a:rPr lang="pt-BR" sz="1400" b="1" i="0" u="none" strike="noStrike" cap="none" dirty="0" smtClean="0">
                          <a:solidFill>
                            <a:srgbClr val="000000"/>
                          </a:solidFill>
                          <a:effectLst/>
                          <a:latin typeface="Arial"/>
                          <a:ea typeface="Arial"/>
                          <a:cs typeface="Arial"/>
                          <a:sym typeface="Arial"/>
                        </a:rPr>
                        <a:t> Para </a:t>
                      </a:r>
                      <a:r>
                        <a:rPr lang="pt-BR" sz="1400" b="1" i="0" u="none" strike="noStrike" cap="none" dirty="0" err="1" smtClean="0">
                          <a:solidFill>
                            <a:srgbClr val="000000"/>
                          </a:solidFill>
                          <a:effectLst/>
                          <a:latin typeface="Arial"/>
                          <a:ea typeface="Arial"/>
                          <a:cs typeface="Arial"/>
                          <a:sym typeface="Arial"/>
                        </a:rPr>
                        <a:t>Pc</a:t>
                      </a:r>
                      <a:r>
                        <a:rPr lang="pt-BR" sz="1400" b="1" i="0" u="none" strike="noStrike" cap="none" dirty="0" smtClean="0">
                          <a:solidFill>
                            <a:srgbClr val="000000"/>
                          </a:solidFill>
                          <a:effectLst/>
                          <a:latin typeface="Arial"/>
                          <a:ea typeface="Arial"/>
                          <a:cs typeface="Arial"/>
                          <a:sym typeface="Arial"/>
                        </a:rPr>
                        <a:t> 8gb Ddr4 2666mhz</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ES" sz="1400" b="1" i="0" u="none" strike="noStrike" cap="none" dirty="0" smtClean="0">
                          <a:solidFill>
                            <a:srgbClr val="000000"/>
                          </a:solidFill>
                          <a:effectLst/>
                          <a:latin typeface="Arial"/>
                          <a:ea typeface="Arial"/>
                          <a:cs typeface="Arial"/>
                          <a:sym typeface="Arial"/>
                        </a:rPr>
                        <a:t>Disco duro interno Western Digital WD5000AZLX 500GB</a:t>
                      </a: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401234246"/>
              </p:ext>
            </p:extLst>
          </p:nvPr>
        </p:nvGraphicFramePr>
        <p:xfrm>
          <a:off x="952500" y="1809750"/>
          <a:ext cx="7239000" cy="1584840"/>
        </p:xfrm>
        <a:graphic>
          <a:graphicData uri="http://schemas.openxmlformats.org/drawingml/2006/table">
            <a:tbl>
              <a:tblPr>
                <a:noFill/>
                <a:tableStyleId>{4B0B8025-0465-4166-B756-CD1F4155B6F9}</a:tableStyleId>
              </a:tblPr>
              <a:tblGrid>
                <a:gridCol w="2004025"/>
                <a:gridCol w="5234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Arial"/>
                          <a:ea typeface="Arial"/>
                          <a:cs typeface="Arial"/>
                          <a:sym typeface="Arial"/>
                        </a:rPr>
                        <a:t>Motherboard </a:t>
                      </a:r>
                      <a:r>
                        <a:rPr lang="en-US" sz="1400" b="1" i="0" u="none" strike="noStrike" cap="none" dirty="0" err="1" smtClean="0">
                          <a:solidFill>
                            <a:srgbClr val="000000"/>
                          </a:solidFill>
                          <a:effectLst/>
                          <a:latin typeface="Arial"/>
                          <a:ea typeface="Arial"/>
                          <a:cs typeface="Arial"/>
                          <a:sym typeface="Arial"/>
                        </a:rPr>
                        <a:t>Asrock</a:t>
                      </a:r>
                      <a:r>
                        <a:rPr lang="en-US" sz="1400" b="1" i="0" u="none" strike="noStrike" cap="none" dirty="0" smtClean="0">
                          <a:solidFill>
                            <a:srgbClr val="000000"/>
                          </a:solidFill>
                          <a:effectLst/>
                          <a:latin typeface="Arial"/>
                          <a:ea typeface="Arial"/>
                          <a:cs typeface="Arial"/>
                          <a:sym typeface="Arial"/>
                        </a:rPr>
                        <a:t> A320m-hdv Am4 R4.0</a:t>
                      </a: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smtClean="0">
                          <a:solidFill>
                            <a:srgbClr val="000000"/>
                          </a:solidFill>
                          <a:effectLst/>
                          <a:latin typeface="Arial"/>
                          <a:ea typeface="Arial"/>
                          <a:cs typeface="Arial"/>
                          <a:sym typeface="Arial"/>
                        </a:rPr>
                        <a:t>Memoria </a:t>
                      </a:r>
                      <a:r>
                        <a:rPr lang="pt-BR" sz="1400" b="1" i="0" u="none" strike="noStrike" cap="none" dirty="0" err="1" smtClean="0">
                          <a:solidFill>
                            <a:srgbClr val="000000"/>
                          </a:solidFill>
                          <a:effectLst/>
                          <a:latin typeface="Arial"/>
                          <a:ea typeface="Arial"/>
                          <a:cs typeface="Arial"/>
                          <a:sym typeface="Arial"/>
                        </a:rPr>
                        <a:t>Ram</a:t>
                      </a:r>
                      <a:r>
                        <a:rPr lang="pt-BR" sz="1400" b="1" i="0" u="none" strike="noStrike" cap="none" dirty="0" smtClean="0">
                          <a:solidFill>
                            <a:srgbClr val="000000"/>
                          </a:solidFill>
                          <a:effectLst/>
                          <a:latin typeface="Arial"/>
                          <a:ea typeface="Arial"/>
                          <a:cs typeface="Arial"/>
                          <a:sym typeface="Arial"/>
                        </a:rPr>
                        <a:t> Para </a:t>
                      </a:r>
                      <a:r>
                        <a:rPr lang="pt-BR" sz="1400" b="1" i="0" u="none" strike="noStrike" cap="none" dirty="0" err="1" smtClean="0">
                          <a:solidFill>
                            <a:srgbClr val="000000"/>
                          </a:solidFill>
                          <a:effectLst/>
                          <a:latin typeface="Arial"/>
                          <a:ea typeface="Arial"/>
                          <a:cs typeface="Arial"/>
                          <a:sym typeface="Arial"/>
                        </a:rPr>
                        <a:t>Pc</a:t>
                      </a:r>
                      <a:r>
                        <a:rPr lang="pt-BR" sz="1400" b="1" i="0" u="none" strike="noStrike" cap="none" dirty="0" smtClean="0">
                          <a:solidFill>
                            <a:srgbClr val="000000"/>
                          </a:solidFill>
                          <a:effectLst/>
                          <a:latin typeface="Arial"/>
                          <a:ea typeface="Arial"/>
                          <a:cs typeface="Arial"/>
                          <a:sym typeface="Arial"/>
                        </a:rPr>
                        <a:t> 8gb Ddr4 2666mhz</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ES" sz="1400" b="1" i="0" u="none" strike="noStrike" cap="none" dirty="0" smtClean="0">
                          <a:solidFill>
                            <a:srgbClr val="000000"/>
                          </a:solidFill>
                          <a:effectLst/>
                          <a:latin typeface="Arial"/>
                          <a:ea typeface="Arial"/>
                          <a:cs typeface="Arial"/>
                          <a:sym typeface="Arial"/>
                        </a:rPr>
                        <a:t>Disco duro interno Western Digital WD5000AZLX 500GB</a:t>
                      </a: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040530014"/>
              </p:ext>
            </p:extLst>
          </p:nvPr>
        </p:nvGraphicFramePr>
        <p:xfrm>
          <a:off x="952500" y="2114550"/>
          <a:ext cx="7239000" cy="1798200"/>
        </p:xfrm>
        <a:graphic>
          <a:graphicData uri="http://schemas.openxmlformats.org/drawingml/2006/table">
            <a:tbl>
              <a:tblPr>
                <a:noFill/>
                <a:tableStyleId>{4B0B8025-0465-4166-B756-CD1F4155B6F9}</a:tableStyleId>
              </a:tblPr>
              <a:tblGrid>
                <a:gridCol w="1938175"/>
                <a:gridCol w="530082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i="0" u="none" strike="noStrike" cap="none" dirty="0" smtClean="0">
                          <a:solidFill>
                            <a:srgbClr val="000000"/>
                          </a:solidFill>
                          <a:effectLst/>
                          <a:latin typeface="Arial"/>
                          <a:ea typeface="Arial"/>
                          <a:cs typeface="Arial"/>
                          <a:sym typeface="Arial"/>
                        </a:rPr>
                        <a:t>Intel </a:t>
                      </a:r>
                      <a:r>
                        <a:rPr lang="es-ES" sz="1400" b="1" i="0" u="none" strike="noStrike" cap="none" dirty="0" err="1" smtClean="0">
                          <a:solidFill>
                            <a:srgbClr val="000000"/>
                          </a:solidFill>
                          <a:effectLst/>
                          <a:latin typeface="Arial"/>
                          <a:ea typeface="Arial"/>
                          <a:cs typeface="Arial"/>
                          <a:sym typeface="Arial"/>
                        </a:rPr>
                        <a:t>Core</a:t>
                      </a:r>
                      <a:r>
                        <a:rPr lang="es-ES" sz="1400" b="1" i="0" u="none" strike="noStrike" cap="none" dirty="0" smtClean="0">
                          <a:solidFill>
                            <a:srgbClr val="000000"/>
                          </a:solidFill>
                          <a:effectLst/>
                          <a:latin typeface="Arial"/>
                          <a:ea typeface="Arial"/>
                          <a:cs typeface="Arial"/>
                          <a:sym typeface="Arial"/>
                        </a:rPr>
                        <a:t> i3-10100F BX8070110100F de 4 núcleos y 4.3GHz de frecuencia</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0" i="0" u="none" strike="noStrike" cap="none" dirty="0" smtClean="0">
                          <a:solidFill>
                            <a:srgbClr val="000000"/>
                          </a:solidFill>
                          <a:effectLst/>
                          <a:latin typeface="Arial"/>
                          <a:ea typeface="Arial"/>
                          <a:cs typeface="Arial"/>
                          <a:sym typeface="Arial"/>
                        </a:rPr>
                        <a:t>Placa madre MSI H510M-A PRO </a:t>
                      </a:r>
                      <a:r>
                        <a:rPr lang="es-UY" sz="1400" b="0" i="0" u="none" strike="noStrike" cap="none" dirty="0" err="1" smtClean="0">
                          <a:solidFill>
                            <a:srgbClr val="000000"/>
                          </a:solidFill>
                          <a:effectLst/>
                          <a:latin typeface="Arial"/>
                          <a:ea typeface="Arial"/>
                          <a:cs typeface="Arial"/>
                          <a:sym typeface="Arial"/>
                        </a:rPr>
                        <a:t>ProSeries</a:t>
                      </a:r>
                      <a:endParaRPr lang="es-UY" sz="1400" b="0" i="0" u="none" strike="noStrike" cap="none" dirty="0" smtClean="0">
                        <a:solidFill>
                          <a:srgbClr val="000000"/>
                        </a:solidFill>
                        <a:effectLst/>
                        <a:latin typeface="Arial"/>
                        <a:ea typeface="Arial"/>
                        <a:cs typeface="Arial"/>
                        <a:sym typeface="Arial"/>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1" i="0" u="none" strike="noStrike" cap="none" dirty="0" smtClean="0">
                          <a:solidFill>
                            <a:srgbClr val="000000"/>
                          </a:solidFill>
                          <a:effectLst/>
                          <a:latin typeface="Arial"/>
                          <a:ea typeface="Arial"/>
                          <a:cs typeface="Arial"/>
                          <a:sym typeface="Arial"/>
                        </a:rPr>
                        <a:t>Memoria </a:t>
                      </a:r>
                      <a:r>
                        <a:rPr lang="pt-BR" sz="1400" b="1" i="0" u="none" strike="noStrike" cap="none" dirty="0" err="1" smtClean="0">
                          <a:solidFill>
                            <a:srgbClr val="000000"/>
                          </a:solidFill>
                          <a:effectLst/>
                          <a:latin typeface="Arial"/>
                          <a:ea typeface="Arial"/>
                          <a:cs typeface="Arial"/>
                          <a:sym typeface="Arial"/>
                        </a:rPr>
                        <a:t>Ram</a:t>
                      </a:r>
                      <a:r>
                        <a:rPr lang="pt-BR" sz="1400" b="1" i="0" u="none" strike="noStrike" cap="none" dirty="0" smtClean="0">
                          <a:solidFill>
                            <a:srgbClr val="000000"/>
                          </a:solidFill>
                          <a:effectLst/>
                          <a:latin typeface="Arial"/>
                          <a:ea typeface="Arial"/>
                          <a:cs typeface="Arial"/>
                          <a:sym typeface="Arial"/>
                        </a:rPr>
                        <a:t> Para </a:t>
                      </a:r>
                      <a:r>
                        <a:rPr lang="pt-BR" sz="1400" b="1" i="0" u="none" strike="noStrike" cap="none" dirty="0" err="1" smtClean="0">
                          <a:solidFill>
                            <a:srgbClr val="000000"/>
                          </a:solidFill>
                          <a:effectLst/>
                          <a:latin typeface="Arial"/>
                          <a:ea typeface="Arial"/>
                          <a:cs typeface="Arial"/>
                          <a:sym typeface="Arial"/>
                        </a:rPr>
                        <a:t>Pc</a:t>
                      </a:r>
                      <a:r>
                        <a:rPr lang="pt-BR" sz="1400" b="1" i="0" u="none" strike="noStrike" cap="none" dirty="0" smtClean="0">
                          <a:solidFill>
                            <a:srgbClr val="000000"/>
                          </a:solidFill>
                          <a:effectLst/>
                          <a:latin typeface="Arial"/>
                          <a:ea typeface="Arial"/>
                          <a:cs typeface="Arial"/>
                          <a:sym typeface="Arial"/>
                        </a:rPr>
                        <a:t> 8gb Ddr4 2666mhz</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ES" sz="1400" b="1" i="0" u="none" strike="noStrike" cap="none" dirty="0" smtClean="0">
                          <a:solidFill>
                            <a:srgbClr val="000000"/>
                          </a:solidFill>
                          <a:effectLst/>
                          <a:latin typeface="Arial"/>
                          <a:ea typeface="Arial"/>
                          <a:cs typeface="Arial"/>
                          <a:sym typeface="Arial"/>
                        </a:rPr>
                        <a:t>Disco duro interno Western Digital WD5000AZLX 500GB</a:t>
                      </a:r>
                    </a:p>
                  </a:txBody>
                  <a:tcPr marL="91425" marR="91425" marT="91425" marB="91425"/>
                </a:tc>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4141804068"/>
              </p:ext>
            </p:extLst>
          </p:nvPr>
        </p:nvGraphicFramePr>
        <p:xfrm>
          <a:off x="952500" y="1809750"/>
          <a:ext cx="7239000" cy="2100365"/>
        </p:xfrm>
        <a:graphic>
          <a:graphicData uri="http://schemas.openxmlformats.org/drawingml/2006/table">
            <a:tbl>
              <a:tblPr>
                <a:noFill/>
                <a:tableStyleId>{4B0B8025-0465-4166-B756-CD1F4155B6F9}</a:tableStyleId>
              </a:tblPr>
              <a:tblGrid>
                <a:gridCol w="2051050"/>
                <a:gridCol w="518795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1" i="0" u="none" strike="noStrike" cap="none" dirty="0" smtClean="0">
                          <a:solidFill>
                            <a:srgbClr val="000000"/>
                          </a:solidFill>
                          <a:effectLst/>
                          <a:latin typeface="Arial"/>
                          <a:ea typeface="Arial"/>
                          <a:cs typeface="Arial"/>
                          <a:sym typeface="Arial"/>
                        </a:rPr>
                        <a:t>Intel </a:t>
                      </a:r>
                      <a:r>
                        <a:rPr lang="es-UY" sz="1400" b="1" i="0" u="none" strike="noStrike" cap="none" dirty="0" err="1" smtClean="0">
                          <a:solidFill>
                            <a:srgbClr val="000000"/>
                          </a:solidFill>
                          <a:effectLst/>
                          <a:latin typeface="Arial"/>
                          <a:ea typeface="Arial"/>
                          <a:cs typeface="Arial"/>
                          <a:sym typeface="Arial"/>
                        </a:rPr>
                        <a:t>Core</a:t>
                      </a:r>
                      <a:r>
                        <a:rPr lang="es-UY" sz="1400" b="1" i="0" u="none" strike="noStrike" cap="none" dirty="0" smtClean="0">
                          <a:solidFill>
                            <a:srgbClr val="000000"/>
                          </a:solidFill>
                          <a:effectLst/>
                          <a:latin typeface="Arial"/>
                          <a:ea typeface="Arial"/>
                          <a:cs typeface="Arial"/>
                          <a:sym typeface="Arial"/>
                        </a:rPr>
                        <a:t> i5-10400 BX8070110400</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r>
                        <a:rPr lang="es-UY" sz="1400" b="1" i="0" u="none" strike="noStrike" cap="none" dirty="0" err="1" smtClean="0">
                          <a:solidFill>
                            <a:srgbClr val="000000"/>
                          </a:solidFill>
                          <a:effectLst/>
                          <a:latin typeface="Arial"/>
                          <a:ea typeface="Arial"/>
                          <a:cs typeface="Arial"/>
                          <a:sym typeface="Arial"/>
                        </a:rPr>
                        <a:t>Motherboard</a:t>
                      </a:r>
                      <a:r>
                        <a:rPr lang="es-UY" sz="1400" b="1" i="0" u="none" strike="noStrike" cap="none" dirty="0" smtClean="0">
                          <a:solidFill>
                            <a:srgbClr val="000000"/>
                          </a:solidFill>
                          <a:effectLst/>
                          <a:latin typeface="Arial"/>
                          <a:ea typeface="Arial"/>
                          <a:cs typeface="Arial"/>
                          <a:sym typeface="Arial"/>
                        </a:rPr>
                        <a:t> Intel Gigabyte H410m H 1200 </a:t>
                      </a:r>
                      <a:endParaRPr lang="es-UY" sz="1400" b="1" i="0" u="none" strike="noStrike" cap="none" dirty="0">
                        <a:solidFill>
                          <a:srgbClr val="000000"/>
                        </a:solidFill>
                        <a:effectLst/>
                        <a:latin typeface="Arial"/>
                        <a:ea typeface="Arial"/>
                        <a:cs typeface="Arial"/>
                        <a:sym typeface="Arial"/>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1400" b="0" i="0" u="none" strike="noStrike" cap="none" dirty="0" smtClean="0">
                          <a:solidFill>
                            <a:srgbClr val="000000"/>
                          </a:solidFill>
                          <a:effectLst/>
                          <a:latin typeface="Arial"/>
                          <a:ea typeface="Arial"/>
                          <a:cs typeface="Arial"/>
                          <a:sym typeface="Arial"/>
                        </a:rPr>
                        <a:t>Patriot Viper Steel DDR4 8GB 3200MHz</a:t>
                      </a:r>
                    </a:p>
                  </a:txBody>
                  <a:tcPr marL="91425" marR="91425" marT="91425" marB="91425">
                    <a:solidFill>
                      <a:srgbClr val="EFEFEF"/>
                    </a:solidFill>
                  </a:tcPr>
                </a:tc>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UY" b="1" dirty="0" smtClean="0">
                          <a:effectLst/>
                        </a:rPr>
                        <a:t>Disco sólido interno Kingston SA400S37/960G 960GB</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473443783"/>
              </p:ext>
            </p:extLst>
          </p:nvPr>
        </p:nvGraphicFramePr>
        <p:xfrm>
          <a:off x="952500" y="1809750"/>
          <a:ext cx="7239000" cy="1981050"/>
        </p:xfrm>
        <a:graphic>
          <a:graphicData uri="http://schemas.openxmlformats.org/drawingml/2006/table">
            <a:tbl>
              <a:tblPr>
                <a:noFill/>
                <a:tableStyleId>{4B0B8025-0465-4166-B756-CD1F4155B6F9}</a:tableStyleId>
              </a:tblPr>
              <a:tblGrid>
                <a:gridCol w="1891200"/>
                <a:gridCol w="53478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0" i="0" u="none" strike="noStrike" cap="none" dirty="0" err="1" smtClean="0">
                          <a:solidFill>
                            <a:srgbClr val="000000"/>
                          </a:solidFill>
                          <a:effectLst/>
                          <a:latin typeface="Arial"/>
                          <a:ea typeface="Arial"/>
                          <a:cs typeface="Arial"/>
                          <a:sym typeface="Arial"/>
                        </a:rPr>
                        <a:t>Ryzen</a:t>
                      </a:r>
                      <a:r>
                        <a:rPr lang="es-UY" sz="1400" b="0" i="0" u="none" strike="noStrike" cap="none" dirty="0" smtClean="0">
                          <a:solidFill>
                            <a:srgbClr val="000000"/>
                          </a:solidFill>
                          <a:effectLst/>
                          <a:latin typeface="Arial"/>
                          <a:ea typeface="Arial"/>
                          <a:cs typeface="Arial"/>
                          <a:sym typeface="Arial"/>
                        </a:rPr>
                        <a:t> 5 1600</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1400" b="0" i="0" u="none" strike="noStrike" cap="none" dirty="0" smtClean="0">
                          <a:solidFill>
                            <a:srgbClr val="000000"/>
                          </a:solidFill>
                          <a:effectLst/>
                          <a:latin typeface="Arial"/>
                          <a:ea typeface="Arial"/>
                          <a:cs typeface="Arial"/>
                          <a:sym typeface="Arial"/>
                        </a:rPr>
                        <a:t>Patriot Viper Steel DDR4 8GB 3200MHz</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s-UY" b="1" dirty="0" smtClean="0">
                          <a:effectLst/>
                        </a:rPr>
                        <a:t>Disco sólido interno Kingston SA400S37/960G 960GB</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Open Sans"/>
                          <a:ea typeface="Open Sans"/>
                          <a:cs typeface="Open Sans"/>
                          <a:sym typeface="Open Sans"/>
                        </a:rPr>
                        <a:t>GeForce GT 1030 2GD4 LP OC</a:t>
                      </a:r>
                    </a:p>
                  </a:txBody>
                  <a:tcPr marL="91425" marR="91425" marT="91425" marB="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1640131112"/>
              </p:ext>
            </p:extLst>
          </p:nvPr>
        </p:nvGraphicFramePr>
        <p:xfrm>
          <a:off x="952500" y="2114550"/>
          <a:ext cx="7239000" cy="2194410"/>
        </p:xfrm>
        <a:graphic>
          <a:graphicData uri="http://schemas.openxmlformats.org/drawingml/2006/table">
            <a:tbl>
              <a:tblPr>
                <a:noFill/>
                <a:tableStyleId>{4B0B8025-0465-4166-B756-CD1F4155B6F9}</a:tableStyleId>
              </a:tblPr>
              <a:tblGrid>
                <a:gridCol w="1900600"/>
                <a:gridCol w="53384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1" i="0" u="none" strike="noStrike" cap="none" dirty="0" err="1" smtClean="0">
                          <a:solidFill>
                            <a:srgbClr val="000000"/>
                          </a:solidFill>
                          <a:effectLst/>
                          <a:latin typeface="Arial"/>
                          <a:ea typeface="Arial"/>
                          <a:cs typeface="Arial"/>
                          <a:sym typeface="Arial"/>
                        </a:rPr>
                        <a:t>Ryzen</a:t>
                      </a:r>
                      <a:r>
                        <a:rPr lang="es-UY" sz="1400" b="1" i="0" u="none" strike="noStrike" cap="none" dirty="0" smtClean="0">
                          <a:solidFill>
                            <a:srgbClr val="000000"/>
                          </a:solidFill>
                          <a:effectLst/>
                          <a:latin typeface="Arial"/>
                          <a:ea typeface="Arial"/>
                          <a:cs typeface="Arial"/>
                          <a:sym typeface="Arial"/>
                        </a:rPr>
                        <a:t> 5 5600X</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sz="1400" b="0" i="0" u="none" strike="noStrike" cap="none" dirty="0" smtClean="0">
                          <a:solidFill>
                            <a:srgbClr val="000000"/>
                          </a:solidFill>
                          <a:effectLst/>
                          <a:latin typeface="Arial"/>
                          <a:ea typeface="Arial"/>
                          <a:cs typeface="Arial"/>
                          <a:sym typeface="Arial"/>
                        </a:rPr>
                        <a:t>Patriot Viper Steel DDR4 8GB 3200MHz</a:t>
                      </a: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es-UY" b="1" dirty="0" smtClean="0">
                          <a:effectLst/>
                        </a:rPr>
                        <a:t>Disco sólido interno Kingston SA400S37/960G 960GB</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1" i="0" u="none" strike="noStrike" cap="none" dirty="0" err="1" smtClean="0">
                          <a:solidFill>
                            <a:srgbClr val="000000"/>
                          </a:solidFill>
                          <a:effectLst/>
                          <a:latin typeface="Arial"/>
                          <a:ea typeface="Arial"/>
                          <a:cs typeface="Arial"/>
                          <a:sym typeface="Arial"/>
                        </a:rPr>
                        <a:t>Nvidia</a:t>
                      </a:r>
                      <a:r>
                        <a:rPr lang="es-UY" sz="1400" b="1" i="0" u="none" strike="noStrike" cap="none" dirty="0" smtClean="0">
                          <a:solidFill>
                            <a:srgbClr val="000000"/>
                          </a:solidFill>
                          <a:effectLst/>
                          <a:latin typeface="Arial"/>
                          <a:ea typeface="Arial"/>
                          <a:cs typeface="Arial"/>
                          <a:sym typeface="Arial"/>
                        </a:rPr>
                        <a:t> </a:t>
                      </a:r>
                      <a:r>
                        <a:rPr lang="es-UY" sz="1400" b="1" i="0" u="none" strike="noStrike" cap="none" dirty="0" err="1" smtClean="0">
                          <a:solidFill>
                            <a:srgbClr val="000000"/>
                          </a:solidFill>
                          <a:effectLst/>
                          <a:latin typeface="Arial"/>
                          <a:ea typeface="Arial"/>
                          <a:cs typeface="Arial"/>
                          <a:sym typeface="Arial"/>
                        </a:rPr>
                        <a:t>Asus</a:t>
                      </a:r>
                      <a:r>
                        <a:rPr lang="es-UY" sz="1400" b="1" i="0" u="none" strike="noStrike" cap="none" dirty="0" smtClean="0">
                          <a:solidFill>
                            <a:srgbClr val="000000"/>
                          </a:solidFill>
                          <a:effectLst/>
                          <a:latin typeface="Arial"/>
                          <a:ea typeface="Arial"/>
                          <a:cs typeface="Arial"/>
                          <a:sym typeface="Arial"/>
                        </a:rPr>
                        <a:t> Phoenix </a:t>
                      </a:r>
                      <a:r>
                        <a:rPr lang="es-UY" sz="1400" b="1" i="0" u="none" strike="noStrike" cap="none" dirty="0" err="1" smtClean="0">
                          <a:solidFill>
                            <a:srgbClr val="000000"/>
                          </a:solidFill>
                          <a:effectLst/>
                          <a:latin typeface="Arial"/>
                          <a:ea typeface="Arial"/>
                          <a:cs typeface="Arial"/>
                          <a:sym typeface="Arial"/>
                        </a:rPr>
                        <a:t>GeForce</a:t>
                      </a:r>
                      <a:r>
                        <a:rPr lang="es-UY" sz="1400" b="1" i="0" u="none" strike="noStrike" cap="none" dirty="0" smtClean="0">
                          <a:solidFill>
                            <a:srgbClr val="000000"/>
                          </a:solidFill>
                          <a:effectLst/>
                          <a:latin typeface="Arial"/>
                          <a:ea typeface="Arial"/>
                          <a:cs typeface="Arial"/>
                          <a:sym typeface="Arial"/>
                        </a:rPr>
                        <a:t> 10 Series GTX 1050 Ti PH-GTX1050TI-4G 4GB</a:t>
                      </a:r>
                    </a:p>
                  </a:txBody>
                  <a:tcPr marL="91425" marR="91425" marT="91425" marB="91425">
                    <a:solidFill>
                      <a:srgbClr val="EFEFEF"/>
                    </a:solidFill>
                  </a:tcPr>
                </a:tc>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900421460"/>
              </p:ext>
            </p:extLst>
          </p:nvPr>
        </p:nvGraphicFramePr>
        <p:xfrm>
          <a:off x="952500" y="1809750"/>
          <a:ext cx="7239000" cy="2621130"/>
        </p:xfrm>
        <a:graphic>
          <a:graphicData uri="http://schemas.openxmlformats.org/drawingml/2006/table">
            <a:tbl>
              <a:tblPr>
                <a:noFill/>
                <a:tableStyleId>{4B0B8025-0465-4166-B756-CD1F4155B6F9}</a:tableStyleId>
              </a:tblPr>
              <a:tblGrid>
                <a:gridCol w="2051025"/>
                <a:gridCol w="5187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1400" b="0" i="0" u="none" strike="noStrike" cap="none" dirty="0" smtClean="0">
                          <a:solidFill>
                            <a:srgbClr val="000000"/>
                          </a:solidFill>
                          <a:effectLst/>
                          <a:latin typeface="Arial"/>
                          <a:ea typeface="Arial"/>
                          <a:cs typeface="Arial"/>
                          <a:sym typeface="Arial"/>
                        </a:rPr>
                        <a:t>MSI MPG Z490 Gaming Plus </a:t>
                      </a: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es-UY" sz="1400" b="1" i="0" u="none" strike="noStrike" cap="none" dirty="0" smtClean="0">
                          <a:solidFill>
                            <a:srgbClr val="000000"/>
                          </a:solidFill>
                          <a:effectLst/>
                          <a:latin typeface="Arial"/>
                          <a:ea typeface="Arial"/>
                          <a:cs typeface="Arial"/>
                          <a:sym typeface="Arial"/>
                        </a:rPr>
                        <a:t>Memoria RAM </a:t>
                      </a:r>
                      <a:r>
                        <a:rPr lang="es-UY" sz="1400" b="1" i="0" u="none" strike="noStrike" cap="none" dirty="0" err="1" smtClean="0">
                          <a:solidFill>
                            <a:srgbClr val="000000"/>
                          </a:solidFill>
                          <a:effectLst/>
                          <a:latin typeface="Arial"/>
                          <a:ea typeface="Arial"/>
                          <a:cs typeface="Arial"/>
                          <a:sym typeface="Arial"/>
                        </a:rPr>
                        <a:t>Fury</a:t>
                      </a:r>
                      <a:r>
                        <a:rPr lang="es-UY" sz="1400" b="1" i="0" u="none" strike="noStrike" cap="none" dirty="0" smtClean="0">
                          <a:solidFill>
                            <a:srgbClr val="000000"/>
                          </a:solidFill>
                          <a:effectLst/>
                          <a:latin typeface="Arial"/>
                          <a:ea typeface="Arial"/>
                          <a:cs typeface="Arial"/>
                          <a:sym typeface="Arial"/>
                        </a:rPr>
                        <a:t> </a:t>
                      </a:r>
                      <a:r>
                        <a:rPr lang="es-UY" sz="1400" b="1" i="0" u="none" strike="noStrike" cap="none" dirty="0" err="1" smtClean="0">
                          <a:solidFill>
                            <a:srgbClr val="000000"/>
                          </a:solidFill>
                          <a:effectLst/>
                          <a:latin typeface="Arial"/>
                          <a:ea typeface="Arial"/>
                          <a:cs typeface="Arial"/>
                          <a:sym typeface="Arial"/>
                        </a:rPr>
                        <a:t>gamer</a:t>
                      </a:r>
                      <a:r>
                        <a:rPr lang="es-UY" sz="1400" b="1" i="0" u="none" strike="noStrike" cap="none" dirty="0" smtClean="0">
                          <a:solidFill>
                            <a:srgbClr val="000000"/>
                          </a:solidFill>
                          <a:effectLst/>
                          <a:latin typeface="Arial"/>
                          <a:ea typeface="Arial"/>
                          <a:cs typeface="Arial"/>
                          <a:sym typeface="Arial"/>
                        </a:rPr>
                        <a:t> color negro 16GB 1 </a:t>
                      </a:r>
                      <a:r>
                        <a:rPr lang="es-UY" sz="1400" b="1" i="0" u="none" strike="noStrike" cap="none" dirty="0" err="1" smtClean="0">
                          <a:solidFill>
                            <a:srgbClr val="000000"/>
                          </a:solidFill>
                          <a:effectLst/>
                          <a:latin typeface="Arial"/>
                          <a:ea typeface="Arial"/>
                          <a:cs typeface="Arial"/>
                          <a:sym typeface="Arial"/>
                        </a:rPr>
                        <a:t>HyperX</a:t>
                      </a:r>
                      <a:r>
                        <a:rPr lang="es-UY" sz="1400" b="1" i="0" u="none" strike="noStrike" cap="none" dirty="0" smtClean="0">
                          <a:solidFill>
                            <a:srgbClr val="000000"/>
                          </a:solidFill>
                          <a:effectLst/>
                          <a:latin typeface="Arial"/>
                          <a:ea typeface="Arial"/>
                          <a:cs typeface="Arial"/>
                          <a:sym typeface="Arial"/>
                        </a:rPr>
                        <a:t> HX426C16FB4/16</a:t>
                      </a:r>
                      <a:endParaRPr lang="es-UY" sz="1400" b="1" i="0" u="none" strike="noStrike" cap="none" dirty="0">
                        <a:solidFill>
                          <a:srgbClr val="000000"/>
                        </a:solidFill>
                        <a:effectLst/>
                        <a:latin typeface="Arial"/>
                        <a:ea typeface="Arial"/>
                        <a:cs typeface="Arial"/>
                        <a:sym typeface="Arial"/>
                      </a:endParaRPr>
                    </a:p>
                  </a:txBody>
                  <a:tcPr marL="91425" marR="91425" marT="91425" marB="91425">
                    <a:solidFill>
                      <a:srgbClr val="EFEFEF"/>
                    </a:solidFill>
                  </a:tcPr>
                </a:tc>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es-ES" sz="1400" b="1" i="0" u="none" strike="noStrike" cap="none" dirty="0" smtClean="0">
                          <a:solidFill>
                            <a:srgbClr val="000000"/>
                          </a:solidFill>
                          <a:effectLst/>
                          <a:latin typeface="Arial"/>
                          <a:ea typeface="Arial"/>
                          <a:cs typeface="Arial"/>
                          <a:sym typeface="Arial"/>
                        </a:rPr>
                        <a:t>Disco sólido interno Samsung 980 PRO MZ-V8P1T0B 1TB</a:t>
                      </a:r>
                    </a:p>
                    <a:p>
                      <a:pPr marL="0" lvl="0" indent="0" algn="l" rtl="0">
                        <a:spcBef>
                          <a:spcPts val="0"/>
                        </a:spcBef>
                        <a:spcAft>
                          <a:spcPts val="0"/>
                        </a:spcAft>
                        <a:buNone/>
                      </a:pPr>
                      <a:r>
                        <a:rPr lang="en-US" dirty="0" smtClean="0">
                          <a:latin typeface="Open Sans"/>
                          <a:ea typeface="Open Sans"/>
                          <a:cs typeface="Open Sans"/>
                          <a:sym typeface="Open Sans"/>
                        </a:rPr>
                        <a:t>M,2</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1" i="0" u="none" strike="noStrike" cap="none" dirty="0" err="1" smtClean="0">
                          <a:solidFill>
                            <a:srgbClr val="000000"/>
                          </a:solidFill>
                          <a:effectLst/>
                          <a:latin typeface="Arial"/>
                          <a:ea typeface="Arial"/>
                          <a:cs typeface="Arial"/>
                          <a:sym typeface="Arial"/>
                        </a:rPr>
                        <a:t>Nvidia</a:t>
                      </a:r>
                      <a:r>
                        <a:rPr lang="es-UY" sz="1400" b="1" i="0" u="none" strike="noStrike" cap="none" dirty="0" smtClean="0">
                          <a:solidFill>
                            <a:srgbClr val="000000"/>
                          </a:solidFill>
                          <a:effectLst/>
                          <a:latin typeface="Arial"/>
                          <a:ea typeface="Arial"/>
                          <a:cs typeface="Arial"/>
                          <a:sym typeface="Arial"/>
                        </a:rPr>
                        <a:t> MSI </a:t>
                      </a:r>
                      <a:r>
                        <a:rPr lang="es-UY" sz="1400" b="1" i="0" u="none" strike="noStrike" cap="none" dirty="0" err="1" smtClean="0">
                          <a:solidFill>
                            <a:srgbClr val="000000"/>
                          </a:solidFill>
                          <a:effectLst/>
                          <a:latin typeface="Arial"/>
                          <a:ea typeface="Arial"/>
                          <a:cs typeface="Arial"/>
                          <a:sym typeface="Arial"/>
                        </a:rPr>
                        <a:t>Ventus</a:t>
                      </a:r>
                      <a:r>
                        <a:rPr lang="es-UY" sz="1400" b="1" i="0" u="none" strike="noStrike" cap="none" dirty="0" smtClean="0">
                          <a:solidFill>
                            <a:srgbClr val="000000"/>
                          </a:solidFill>
                          <a:effectLst/>
                          <a:latin typeface="Arial"/>
                          <a:ea typeface="Arial"/>
                          <a:cs typeface="Arial"/>
                          <a:sym typeface="Arial"/>
                        </a:rPr>
                        <a:t> </a:t>
                      </a:r>
                      <a:r>
                        <a:rPr lang="es-UY" sz="1400" b="1" i="0" u="none" strike="noStrike" cap="none" dirty="0" err="1" smtClean="0">
                          <a:solidFill>
                            <a:srgbClr val="000000"/>
                          </a:solidFill>
                          <a:effectLst/>
                          <a:latin typeface="Arial"/>
                          <a:ea typeface="Arial"/>
                          <a:cs typeface="Arial"/>
                          <a:sym typeface="Arial"/>
                        </a:rPr>
                        <a:t>GeForce</a:t>
                      </a:r>
                      <a:r>
                        <a:rPr lang="es-UY" sz="1400" b="1" i="0" u="none" strike="noStrike" cap="none" dirty="0" smtClean="0">
                          <a:solidFill>
                            <a:srgbClr val="000000"/>
                          </a:solidFill>
                          <a:effectLst/>
                          <a:latin typeface="Arial"/>
                          <a:ea typeface="Arial"/>
                          <a:cs typeface="Arial"/>
                          <a:sym typeface="Arial"/>
                        </a:rPr>
                        <a:t> RTX 30 Series RTX 3060 GEFORCE RTX 3060 VENTUS 3X 12G OC 12GB</a:t>
                      </a:r>
                    </a:p>
                  </a:txBody>
                  <a:tcPr marL="91425" marR="91425" marT="91425" marB="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090757962"/>
              </p:ext>
            </p:extLst>
          </p:nvPr>
        </p:nvGraphicFramePr>
        <p:xfrm>
          <a:off x="952500" y="1809750"/>
          <a:ext cx="7239000" cy="2621130"/>
        </p:xfrm>
        <a:graphic>
          <a:graphicData uri="http://schemas.openxmlformats.org/drawingml/2006/table">
            <a:tbl>
              <a:tblPr>
                <a:noFill/>
                <a:tableStyleId>{4B0B8025-0465-4166-B756-CD1F4155B6F9}</a:tableStyleId>
              </a:tblPr>
              <a:tblGrid>
                <a:gridCol w="1919400"/>
                <a:gridCol w="53196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Arial"/>
                          <a:ea typeface="Arial"/>
                          <a:cs typeface="Arial"/>
                          <a:sym typeface="Arial"/>
                        </a:rPr>
                        <a:t>Asus </a:t>
                      </a:r>
                      <a:r>
                        <a:rPr lang="en-US" sz="1400" b="1" i="0" u="none" strike="noStrike" cap="none" dirty="0" err="1" smtClean="0">
                          <a:solidFill>
                            <a:srgbClr val="000000"/>
                          </a:solidFill>
                          <a:effectLst/>
                          <a:latin typeface="Arial"/>
                          <a:ea typeface="Arial"/>
                          <a:cs typeface="Arial"/>
                          <a:sym typeface="Arial"/>
                        </a:rPr>
                        <a:t>Rog</a:t>
                      </a:r>
                      <a:r>
                        <a:rPr lang="en-US" sz="1400" b="1" i="0" u="none" strike="noStrike" cap="none" dirty="0" smtClean="0">
                          <a:solidFill>
                            <a:srgbClr val="000000"/>
                          </a:solidFill>
                          <a:effectLst/>
                          <a:latin typeface="Arial"/>
                          <a:ea typeface="Arial"/>
                          <a:cs typeface="Arial"/>
                          <a:sym typeface="Arial"/>
                        </a:rPr>
                        <a:t> </a:t>
                      </a:r>
                      <a:r>
                        <a:rPr lang="en-US" sz="1400" b="1" i="0" u="none" strike="noStrike" cap="none" dirty="0" err="1" smtClean="0">
                          <a:solidFill>
                            <a:srgbClr val="000000"/>
                          </a:solidFill>
                          <a:effectLst/>
                          <a:latin typeface="Arial"/>
                          <a:ea typeface="Arial"/>
                          <a:cs typeface="Arial"/>
                          <a:sym typeface="Arial"/>
                        </a:rPr>
                        <a:t>Strix</a:t>
                      </a:r>
                      <a:r>
                        <a:rPr lang="en-US" sz="1400" b="1" i="0" u="none" strike="noStrike" cap="none" dirty="0" smtClean="0">
                          <a:solidFill>
                            <a:srgbClr val="000000"/>
                          </a:solidFill>
                          <a:effectLst/>
                          <a:latin typeface="Arial"/>
                          <a:ea typeface="Arial"/>
                          <a:cs typeface="Arial"/>
                          <a:sym typeface="Arial"/>
                        </a:rPr>
                        <a:t> B450 F Gaming Motherboard</a:t>
                      </a: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es-UY" sz="1400" b="1" i="0" u="none" strike="noStrike" cap="none" dirty="0" smtClean="0">
                          <a:solidFill>
                            <a:srgbClr val="000000"/>
                          </a:solidFill>
                          <a:effectLst/>
                          <a:latin typeface="Arial"/>
                          <a:ea typeface="Arial"/>
                          <a:cs typeface="Arial"/>
                          <a:sym typeface="Arial"/>
                        </a:rPr>
                        <a:t>Memoria RAM </a:t>
                      </a:r>
                      <a:r>
                        <a:rPr lang="es-UY" sz="1400" b="1" i="0" u="none" strike="noStrike" cap="none" dirty="0" err="1" smtClean="0">
                          <a:solidFill>
                            <a:srgbClr val="000000"/>
                          </a:solidFill>
                          <a:effectLst/>
                          <a:latin typeface="Arial"/>
                          <a:ea typeface="Arial"/>
                          <a:cs typeface="Arial"/>
                          <a:sym typeface="Arial"/>
                        </a:rPr>
                        <a:t>Fury</a:t>
                      </a:r>
                      <a:r>
                        <a:rPr lang="es-UY" sz="1400" b="1" i="0" u="none" strike="noStrike" cap="none" dirty="0" smtClean="0">
                          <a:solidFill>
                            <a:srgbClr val="000000"/>
                          </a:solidFill>
                          <a:effectLst/>
                          <a:latin typeface="Arial"/>
                          <a:ea typeface="Arial"/>
                          <a:cs typeface="Arial"/>
                          <a:sym typeface="Arial"/>
                        </a:rPr>
                        <a:t> </a:t>
                      </a:r>
                      <a:r>
                        <a:rPr lang="es-UY" sz="1400" b="1" i="0" u="none" strike="noStrike" cap="none" dirty="0" err="1" smtClean="0">
                          <a:solidFill>
                            <a:srgbClr val="000000"/>
                          </a:solidFill>
                          <a:effectLst/>
                          <a:latin typeface="Arial"/>
                          <a:ea typeface="Arial"/>
                          <a:cs typeface="Arial"/>
                          <a:sym typeface="Arial"/>
                        </a:rPr>
                        <a:t>gamer</a:t>
                      </a:r>
                      <a:r>
                        <a:rPr lang="es-UY" sz="1400" b="1" i="0" u="none" strike="noStrike" cap="none" dirty="0" smtClean="0">
                          <a:solidFill>
                            <a:srgbClr val="000000"/>
                          </a:solidFill>
                          <a:effectLst/>
                          <a:latin typeface="Arial"/>
                          <a:ea typeface="Arial"/>
                          <a:cs typeface="Arial"/>
                          <a:sym typeface="Arial"/>
                        </a:rPr>
                        <a:t> color negro 16GB 1 </a:t>
                      </a:r>
                      <a:r>
                        <a:rPr lang="es-UY" sz="1400" b="1" i="0" u="none" strike="noStrike" cap="none" dirty="0" err="1" smtClean="0">
                          <a:solidFill>
                            <a:srgbClr val="000000"/>
                          </a:solidFill>
                          <a:effectLst/>
                          <a:latin typeface="Arial"/>
                          <a:ea typeface="Arial"/>
                          <a:cs typeface="Arial"/>
                          <a:sym typeface="Arial"/>
                        </a:rPr>
                        <a:t>HyperX</a:t>
                      </a:r>
                      <a:r>
                        <a:rPr lang="es-UY" sz="1400" b="1" i="0" u="none" strike="noStrike" cap="none" dirty="0" smtClean="0">
                          <a:solidFill>
                            <a:srgbClr val="000000"/>
                          </a:solidFill>
                          <a:effectLst/>
                          <a:latin typeface="Arial"/>
                          <a:ea typeface="Arial"/>
                          <a:cs typeface="Arial"/>
                          <a:sym typeface="Arial"/>
                        </a:rPr>
                        <a:t> HX426C16FB4/16</a:t>
                      </a:r>
                      <a:endParaRPr lang="es-UY" sz="1400" b="1" i="0" u="none" strike="noStrike" cap="none" dirty="0">
                        <a:solidFill>
                          <a:srgbClr val="000000"/>
                        </a:solidFill>
                        <a:effectLst/>
                        <a:latin typeface="Arial"/>
                        <a:ea typeface="Arial"/>
                        <a:cs typeface="Arial"/>
                        <a:sym typeface="Arial"/>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es-ES" sz="1400" b="1" i="0" u="none" strike="noStrike" cap="none" dirty="0" smtClean="0">
                          <a:solidFill>
                            <a:srgbClr val="000000"/>
                          </a:solidFill>
                          <a:effectLst/>
                          <a:latin typeface="Arial"/>
                          <a:ea typeface="Arial"/>
                          <a:cs typeface="Arial"/>
                          <a:sym typeface="Arial"/>
                        </a:rPr>
                        <a:t>Disco sólido interno Samsung 980 PRO MZ-V8P1T0B 1TB</a:t>
                      </a:r>
                    </a:p>
                    <a:p>
                      <a:pPr marL="0" lvl="0" indent="0" algn="l" rtl="0">
                        <a:spcBef>
                          <a:spcPts val="0"/>
                        </a:spcBef>
                        <a:spcAft>
                          <a:spcPts val="0"/>
                        </a:spcAft>
                        <a:buNone/>
                      </a:pPr>
                      <a:r>
                        <a:rPr lang="en-US" dirty="0" smtClean="0">
                          <a:latin typeface="Open Sans"/>
                          <a:ea typeface="Open Sans"/>
                          <a:cs typeface="Open Sans"/>
                          <a:sym typeface="Open Sans"/>
                        </a:rPr>
                        <a:t>M,2</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1" i="0" u="none" strike="noStrike" cap="none" dirty="0" err="1" smtClean="0">
                          <a:solidFill>
                            <a:srgbClr val="000000"/>
                          </a:solidFill>
                          <a:effectLst/>
                          <a:latin typeface="Arial"/>
                          <a:ea typeface="Arial"/>
                          <a:cs typeface="Arial"/>
                          <a:sym typeface="Arial"/>
                        </a:rPr>
                        <a:t>Nvidia</a:t>
                      </a:r>
                      <a:r>
                        <a:rPr lang="es-UY" sz="1400" b="1" i="0" u="none" strike="noStrike" cap="none" dirty="0" smtClean="0">
                          <a:solidFill>
                            <a:srgbClr val="000000"/>
                          </a:solidFill>
                          <a:effectLst/>
                          <a:latin typeface="Arial"/>
                          <a:ea typeface="Arial"/>
                          <a:cs typeface="Arial"/>
                          <a:sym typeface="Arial"/>
                        </a:rPr>
                        <a:t> MSI </a:t>
                      </a:r>
                      <a:r>
                        <a:rPr lang="es-UY" sz="1400" b="1" i="0" u="none" strike="noStrike" cap="none" dirty="0" err="1" smtClean="0">
                          <a:solidFill>
                            <a:srgbClr val="000000"/>
                          </a:solidFill>
                          <a:effectLst/>
                          <a:latin typeface="Arial"/>
                          <a:ea typeface="Arial"/>
                          <a:cs typeface="Arial"/>
                          <a:sym typeface="Arial"/>
                        </a:rPr>
                        <a:t>Ventus</a:t>
                      </a:r>
                      <a:r>
                        <a:rPr lang="es-UY" sz="1400" b="1" i="0" u="none" strike="noStrike" cap="none" dirty="0" smtClean="0">
                          <a:solidFill>
                            <a:srgbClr val="000000"/>
                          </a:solidFill>
                          <a:effectLst/>
                          <a:latin typeface="Arial"/>
                          <a:ea typeface="Arial"/>
                          <a:cs typeface="Arial"/>
                          <a:sym typeface="Arial"/>
                        </a:rPr>
                        <a:t> </a:t>
                      </a:r>
                      <a:r>
                        <a:rPr lang="es-UY" sz="1400" b="1" i="0" u="none" strike="noStrike" cap="none" dirty="0" err="1" smtClean="0">
                          <a:solidFill>
                            <a:srgbClr val="000000"/>
                          </a:solidFill>
                          <a:effectLst/>
                          <a:latin typeface="Arial"/>
                          <a:ea typeface="Arial"/>
                          <a:cs typeface="Arial"/>
                          <a:sym typeface="Arial"/>
                        </a:rPr>
                        <a:t>GeForce</a:t>
                      </a:r>
                      <a:r>
                        <a:rPr lang="es-UY" sz="1400" b="1" i="0" u="none" strike="noStrike" cap="none" dirty="0" smtClean="0">
                          <a:solidFill>
                            <a:srgbClr val="000000"/>
                          </a:solidFill>
                          <a:effectLst/>
                          <a:latin typeface="Arial"/>
                          <a:ea typeface="Arial"/>
                          <a:cs typeface="Arial"/>
                          <a:sym typeface="Arial"/>
                        </a:rPr>
                        <a:t> RTX 30 Series RTX 3060 GEFORCE RTX 3060 VENTUS 3X 12G OC 12GB</a:t>
                      </a:r>
                    </a:p>
                  </a:txBody>
                  <a:tcPr marL="91425" marR="91425" marT="91425" marB="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428113649"/>
              </p:ext>
            </p:extLst>
          </p:nvPr>
        </p:nvGraphicFramePr>
        <p:xfrm>
          <a:off x="952500" y="2114550"/>
          <a:ext cx="7239000" cy="2834490"/>
        </p:xfrm>
        <a:graphic>
          <a:graphicData uri="http://schemas.openxmlformats.org/drawingml/2006/table">
            <a:tbl>
              <a:tblPr>
                <a:noFill/>
                <a:tableStyleId>{4B0B8025-0465-4166-B756-CD1F4155B6F9}</a:tableStyleId>
              </a:tblPr>
              <a:tblGrid>
                <a:gridCol w="1947600"/>
                <a:gridCol w="52914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r>
                        <a:rPr lang="es-ES" b="1" dirty="0" smtClean="0">
                          <a:effectLst/>
                        </a:rPr>
                        <a:t>Procesador </a:t>
                      </a:r>
                      <a:r>
                        <a:rPr lang="es-ES" b="1" dirty="0" err="1" smtClean="0">
                          <a:effectLst/>
                        </a:rPr>
                        <a:t>gamer</a:t>
                      </a:r>
                      <a:r>
                        <a:rPr lang="es-ES" b="1" dirty="0" smtClean="0">
                          <a:effectLst/>
                        </a:rPr>
                        <a:t> AMD </a:t>
                      </a:r>
                      <a:r>
                        <a:rPr lang="es-ES" b="1" dirty="0" err="1" smtClean="0">
                          <a:effectLst/>
                        </a:rPr>
                        <a:t>Ryzen</a:t>
                      </a:r>
                      <a:r>
                        <a:rPr lang="es-ES" b="1" dirty="0" smtClean="0">
                          <a:effectLst/>
                        </a:rPr>
                        <a:t> 9 3900XT 100-100000277WOF de 12 núcleos y 4.7GHz </a:t>
                      </a:r>
                      <a:r>
                        <a:rPr lang="es-ES" b="1" smtClean="0">
                          <a:effectLst/>
                        </a:rPr>
                        <a:t>de frecuencia</a:t>
                      </a:r>
                      <a:endParaRPr lang="es-ES" b="1" dirty="0" smtClean="0">
                        <a:effectLst/>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Arial"/>
                          <a:ea typeface="Arial"/>
                          <a:cs typeface="Arial"/>
                          <a:sym typeface="Arial"/>
                        </a:rPr>
                        <a:t>Asus </a:t>
                      </a:r>
                      <a:r>
                        <a:rPr lang="en-US" sz="1400" b="1" i="0" u="none" strike="noStrike" cap="none" dirty="0" err="1" smtClean="0">
                          <a:solidFill>
                            <a:srgbClr val="000000"/>
                          </a:solidFill>
                          <a:effectLst/>
                          <a:latin typeface="Arial"/>
                          <a:ea typeface="Arial"/>
                          <a:cs typeface="Arial"/>
                          <a:sym typeface="Arial"/>
                        </a:rPr>
                        <a:t>Rog</a:t>
                      </a:r>
                      <a:r>
                        <a:rPr lang="en-US" sz="1400" b="1" i="0" u="none" strike="noStrike" cap="none" dirty="0" smtClean="0">
                          <a:solidFill>
                            <a:srgbClr val="000000"/>
                          </a:solidFill>
                          <a:effectLst/>
                          <a:latin typeface="Arial"/>
                          <a:ea typeface="Arial"/>
                          <a:cs typeface="Arial"/>
                          <a:sym typeface="Arial"/>
                        </a:rPr>
                        <a:t> </a:t>
                      </a:r>
                      <a:r>
                        <a:rPr lang="en-US" sz="1400" b="1" i="0" u="none" strike="noStrike" cap="none" dirty="0" err="1" smtClean="0">
                          <a:solidFill>
                            <a:srgbClr val="000000"/>
                          </a:solidFill>
                          <a:effectLst/>
                          <a:latin typeface="Arial"/>
                          <a:ea typeface="Arial"/>
                          <a:cs typeface="Arial"/>
                          <a:sym typeface="Arial"/>
                        </a:rPr>
                        <a:t>Strix</a:t>
                      </a:r>
                      <a:r>
                        <a:rPr lang="en-US" sz="1400" b="1" i="0" u="none" strike="noStrike" cap="none" dirty="0" smtClean="0">
                          <a:solidFill>
                            <a:srgbClr val="000000"/>
                          </a:solidFill>
                          <a:effectLst/>
                          <a:latin typeface="Arial"/>
                          <a:ea typeface="Arial"/>
                          <a:cs typeface="Arial"/>
                          <a:sym typeface="Arial"/>
                        </a:rPr>
                        <a:t> B450 F Gaming Motherboard</a:t>
                      </a: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r>
                        <a:rPr lang="es-UY" sz="1400" b="1" i="0" u="none" strike="noStrike" cap="none" dirty="0" smtClean="0">
                          <a:solidFill>
                            <a:srgbClr val="000000"/>
                          </a:solidFill>
                          <a:effectLst/>
                          <a:latin typeface="Arial"/>
                          <a:ea typeface="Arial"/>
                          <a:cs typeface="Arial"/>
                          <a:sym typeface="Arial"/>
                        </a:rPr>
                        <a:t>Memoria RAM </a:t>
                      </a:r>
                      <a:r>
                        <a:rPr lang="es-UY" sz="1400" b="1" i="0" u="none" strike="noStrike" cap="none" dirty="0" err="1" smtClean="0">
                          <a:solidFill>
                            <a:srgbClr val="000000"/>
                          </a:solidFill>
                          <a:effectLst/>
                          <a:latin typeface="Arial"/>
                          <a:ea typeface="Arial"/>
                          <a:cs typeface="Arial"/>
                          <a:sym typeface="Arial"/>
                        </a:rPr>
                        <a:t>Fury</a:t>
                      </a:r>
                      <a:r>
                        <a:rPr lang="es-UY" sz="1400" b="1" i="0" u="none" strike="noStrike" cap="none" dirty="0" smtClean="0">
                          <a:solidFill>
                            <a:srgbClr val="000000"/>
                          </a:solidFill>
                          <a:effectLst/>
                          <a:latin typeface="Arial"/>
                          <a:ea typeface="Arial"/>
                          <a:cs typeface="Arial"/>
                          <a:sym typeface="Arial"/>
                        </a:rPr>
                        <a:t> </a:t>
                      </a:r>
                      <a:r>
                        <a:rPr lang="es-UY" sz="1400" b="1" i="0" u="none" strike="noStrike" cap="none" dirty="0" err="1" smtClean="0">
                          <a:solidFill>
                            <a:srgbClr val="000000"/>
                          </a:solidFill>
                          <a:effectLst/>
                          <a:latin typeface="Arial"/>
                          <a:ea typeface="Arial"/>
                          <a:cs typeface="Arial"/>
                          <a:sym typeface="Arial"/>
                        </a:rPr>
                        <a:t>gamer</a:t>
                      </a:r>
                      <a:r>
                        <a:rPr lang="es-UY" sz="1400" b="1" i="0" u="none" strike="noStrike" cap="none" dirty="0" smtClean="0">
                          <a:solidFill>
                            <a:srgbClr val="000000"/>
                          </a:solidFill>
                          <a:effectLst/>
                          <a:latin typeface="Arial"/>
                          <a:ea typeface="Arial"/>
                          <a:cs typeface="Arial"/>
                          <a:sym typeface="Arial"/>
                        </a:rPr>
                        <a:t> color negro 16GB 1 </a:t>
                      </a:r>
                      <a:r>
                        <a:rPr lang="es-UY" sz="1400" b="1" i="0" u="none" strike="noStrike" cap="none" dirty="0" err="1" smtClean="0">
                          <a:solidFill>
                            <a:srgbClr val="000000"/>
                          </a:solidFill>
                          <a:effectLst/>
                          <a:latin typeface="Arial"/>
                          <a:ea typeface="Arial"/>
                          <a:cs typeface="Arial"/>
                          <a:sym typeface="Arial"/>
                        </a:rPr>
                        <a:t>HyperX</a:t>
                      </a:r>
                      <a:r>
                        <a:rPr lang="es-UY" sz="1400" b="1" i="0" u="none" strike="noStrike" cap="none" dirty="0" smtClean="0">
                          <a:solidFill>
                            <a:srgbClr val="000000"/>
                          </a:solidFill>
                          <a:effectLst/>
                          <a:latin typeface="Arial"/>
                          <a:ea typeface="Arial"/>
                          <a:cs typeface="Arial"/>
                          <a:sym typeface="Arial"/>
                        </a:rPr>
                        <a:t> HX426C16FB4/16</a:t>
                      </a:r>
                      <a:endParaRPr lang="es-UY" sz="1400" b="1" i="0" u="none" strike="noStrike" cap="none" dirty="0">
                        <a:solidFill>
                          <a:srgbClr val="000000"/>
                        </a:solidFill>
                        <a:effectLst/>
                        <a:latin typeface="Arial"/>
                        <a:ea typeface="Arial"/>
                        <a:cs typeface="Arial"/>
                        <a:sym typeface="Arial"/>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es-ES" sz="1400" b="1" i="0" u="none" strike="noStrike" cap="none" dirty="0" smtClean="0">
                          <a:solidFill>
                            <a:srgbClr val="000000"/>
                          </a:solidFill>
                          <a:effectLst/>
                          <a:latin typeface="Arial"/>
                          <a:ea typeface="Arial"/>
                          <a:cs typeface="Arial"/>
                          <a:sym typeface="Arial"/>
                        </a:rPr>
                        <a:t>Disco sólido interno Samsung 980 PRO MZ-V8P1T0B 1TB</a:t>
                      </a:r>
                    </a:p>
                    <a:p>
                      <a:pPr marL="0" lvl="0" indent="0" algn="l" rtl="0">
                        <a:spcBef>
                          <a:spcPts val="0"/>
                        </a:spcBef>
                        <a:spcAft>
                          <a:spcPts val="0"/>
                        </a:spcAft>
                        <a:buNone/>
                      </a:pPr>
                      <a:r>
                        <a:rPr lang="en-US" dirty="0" smtClean="0">
                          <a:latin typeface="Open Sans"/>
                          <a:ea typeface="Open Sans"/>
                          <a:cs typeface="Open Sans"/>
                          <a:sym typeface="Open Sans"/>
                        </a:rPr>
                        <a:t>M,2</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Y" sz="1400" b="1" i="0" u="none" strike="noStrike" cap="none" dirty="0" err="1" smtClean="0">
                          <a:solidFill>
                            <a:srgbClr val="000000"/>
                          </a:solidFill>
                          <a:effectLst/>
                          <a:latin typeface="Arial"/>
                          <a:ea typeface="Arial"/>
                          <a:cs typeface="Arial"/>
                          <a:sym typeface="Arial"/>
                        </a:rPr>
                        <a:t>Nvidia</a:t>
                      </a:r>
                      <a:r>
                        <a:rPr lang="es-UY" sz="1400" b="1" i="0" u="none" strike="noStrike" cap="none" dirty="0" smtClean="0">
                          <a:solidFill>
                            <a:srgbClr val="000000"/>
                          </a:solidFill>
                          <a:effectLst/>
                          <a:latin typeface="Arial"/>
                          <a:ea typeface="Arial"/>
                          <a:cs typeface="Arial"/>
                          <a:sym typeface="Arial"/>
                        </a:rPr>
                        <a:t> MSI </a:t>
                      </a:r>
                      <a:r>
                        <a:rPr lang="es-UY" sz="1400" b="1" i="0" u="none" strike="noStrike" cap="none" dirty="0" err="1" smtClean="0">
                          <a:solidFill>
                            <a:srgbClr val="000000"/>
                          </a:solidFill>
                          <a:effectLst/>
                          <a:latin typeface="Arial"/>
                          <a:ea typeface="Arial"/>
                          <a:cs typeface="Arial"/>
                          <a:sym typeface="Arial"/>
                        </a:rPr>
                        <a:t>Ventus</a:t>
                      </a:r>
                      <a:r>
                        <a:rPr lang="es-UY" sz="1400" b="1" i="0" u="none" strike="noStrike" cap="none" dirty="0" smtClean="0">
                          <a:solidFill>
                            <a:srgbClr val="000000"/>
                          </a:solidFill>
                          <a:effectLst/>
                          <a:latin typeface="Arial"/>
                          <a:ea typeface="Arial"/>
                          <a:cs typeface="Arial"/>
                          <a:sym typeface="Arial"/>
                        </a:rPr>
                        <a:t> </a:t>
                      </a:r>
                      <a:r>
                        <a:rPr lang="es-UY" sz="1400" b="1" i="0" u="none" strike="noStrike" cap="none" dirty="0" err="1" smtClean="0">
                          <a:solidFill>
                            <a:srgbClr val="000000"/>
                          </a:solidFill>
                          <a:effectLst/>
                          <a:latin typeface="Arial"/>
                          <a:ea typeface="Arial"/>
                          <a:cs typeface="Arial"/>
                          <a:sym typeface="Arial"/>
                        </a:rPr>
                        <a:t>GeForce</a:t>
                      </a:r>
                      <a:r>
                        <a:rPr lang="es-UY" sz="1400" b="1" i="0" u="none" strike="noStrike" cap="none" dirty="0" smtClean="0">
                          <a:solidFill>
                            <a:srgbClr val="000000"/>
                          </a:solidFill>
                          <a:effectLst/>
                          <a:latin typeface="Arial"/>
                          <a:ea typeface="Arial"/>
                          <a:cs typeface="Arial"/>
                          <a:sym typeface="Arial"/>
                        </a:rPr>
                        <a:t> RTX 30 Series RTX 3060 GEFORCE RTX 3060 VENTUS 3X 12G OC 12GB</a:t>
                      </a:r>
                    </a:p>
                  </a:txBody>
                  <a:tcPr marL="91425" marR="91425" marT="91425" marB="91425">
                    <a:solidFill>
                      <a:srgbClr val="EFEFEF"/>
                    </a:solidFill>
                  </a:tcPr>
                </a:tc>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850</Words>
  <Application>Microsoft Office PowerPoint</Application>
  <PresentationFormat>Presentación en pantalla (16:9)</PresentationFormat>
  <Paragraphs>143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Open Sans</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6</cp:revision>
  <dcterms:modified xsi:type="dcterms:W3CDTF">2022-06-04T01:35:37Z</dcterms:modified>
</cp:coreProperties>
</file>