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8" r:id="rId4"/>
    <p:sldId id="262" r:id="rId5"/>
    <p:sldId id="259" r:id="rId6"/>
    <p:sldId id="267" r:id="rId7"/>
    <p:sldId id="260" r:id="rId8"/>
    <p:sldId id="261" r:id="rId9"/>
    <p:sldId id="268" r:id="rId10"/>
    <p:sldId id="270" r:id="rId11"/>
    <p:sldId id="269" r:id="rId12"/>
    <p:sldId id="274" r:id="rId13"/>
    <p:sldId id="271" r:id="rId14"/>
    <p:sldId id="273" r:id="rId15"/>
    <p:sldId id="272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133B65-6802-4391-9FE0-2C73E1FF75A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14C1AC6-C112-4FCD-8CB1-0C6AD1A84FD9}" type="pres">
      <dgm:prSet presAssocID="{21133B65-6802-4391-9FE0-2C73E1FF75A0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4E965C9D-AB7E-418F-B379-4BDF58E984AB}" type="presOf" srcId="{21133B65-6802-4391-9FE0-2C73E1FF75A0}" destId="{514C1AC6-C112-4FCD-8CB1-0C6AD1A84FD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A377FF-7A56-48C1-B88F-2A2ED10846A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961A4A4-7CC7-4F9A-90EF-64E2A17EB2D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IN" sz="2000" b="1" dirty="0">
              <a:effectLst/>
            </a:rPr>
            <a:t>Specification</a:t>
          </a:r>
        </a:p>
      </dgm:t>
    </dgm:pt>
    <dgm:pt modelId="{385171C3-BEEB-465C-B0A5-D521D9C7D73A}" type="parTrans" cxnId="{6A354B48-F15C-4545-A749-9DF9B7E32688}">
      <dgm:prSet/>
      <dgm:spPr/>
      <dgm:t>
        <a:bodyPr/>
        <a:lstStyle/>
        <a:p>
          <a:endParaRPr lang="en-IN"/>
        </a:p>
      </dgm:t>
    </dgm:pt>
    <dgm:pt modelId="{0BA4B4A9-CDDC-4B16-98CD-D0E8E80F47F4}" type="sibTrans" cxnId="{6A354B48-F15C-4545-A749-9DF9B7E32688}">
      <dgm:prSet/>
      <dgm:spPr>
        <a:solidFill>
          <a:srgbClr val="00B050"/>
        </a:solidFill>
      </dgm:spPr>
      <dgm:t>
        <a:bodyPr/>
        <a:lstStyle/>
        <a:p>
          <a:endParaRPr lang="en-IN"/>
        </a:p>
      </dgm:t>
    </dgm:pt>
    <dgm:pt modelId="{AE994CD8-00EE-496C-BA90-5A69055C1AAE}">
      <dgm:prSet phldrT="[Text]" custT="1"/>
      <dgm:spPr>
        <a:solidFill>
          <a:srgbClr val="00B050"/>
        </a:solidFill>
      </dgm:spPr>
      <dgm:t>
        <a:bodyPr/>
        <a:lstStyle/>
        <a:p>
          <a:r>
            <a:rPr lang="en-IN" sz="2000" b="1" dirty="0">
              <a:effectLst/>
            </a:rPr>
            <a:t>Design Entry</a:t>
          </a:r>
        </a:p>
      </dgm:t>
    </dgm:pt>
    <dgm:pt modelId="{DFB02F97-5EDE-4F66-8DAA-AB930F1DFE6B}" type="sibTrans" cxnId="{BE669EEF-9C53-431C-9D8F-66D3B597E5D1}">
      <dgm:prSet/>
      <dgm:spPr>
        <a:solidFill>
          <a:srgbClr val="00B050"/>
        </a:solidFill>
      </dgm:spPr>
      <dgm:t>
        <a:bodyPr/>
        <a:lstStyle/>
        <a:p>
          <a:endParaRPr lang="en-IN"/>
        </a:p>
      </dgm:t>
    </dgm:pt>
    <dgm:pt modelId="{E894A80F-F0DF-4490-8C1B-63E5D2A62B52}" type="parTrans" cxnId="{BE669EEF-9C53-431C-9D8F-66D3B597E5D1}">
      <dgm:prSet/>
      <dgm:spPr/>
      <dgm:t>
        <a:bodyPr/>
        <a:lstStyle/>
        <a:p>
          <a:endParaRPr lang="en-IN"/>
        </a:p>
      </dgm:t>
    </dgm:pt>
    <dgm:pt modelId="{98FF1F2C-65B9-4100-9A80-65DBD45C941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IN" sz="2000" b="1" dirty="0">
              <a:effectLst/>
            </a:rPr>
            <a:t>Simulation</a:t>
          </a:r>
        </a:p>
      </dgm:t>
    </dgm:pt>
    <dgm:pt modelId="{A92D5932-CCB2-40F2-8848-822458A923F0}" type="sibTrans" cxnId="{E2B66FAE-0F84-4CC2-ABCA-FDD2A0BD8797}">
      <dgm:prSet/>
      <dgm:spPr>
        <a:solidFill>
          <a:srgbClr val="00B050"/>
        </a:solidFill>
      </dgm:spPr>
      <dgm:t>
        <a:bodyPr/>
        <a:lstStyle/>
        <a:p>
          <a:endParaRPr lang="en-IN"/>
        </a:p>
      </dgm:t>
    </dgm:pt>
    <dgm:pt modelId="{FEE42E2C-73B9-4025-91C1-09FE27DAB1E4}" type="parTrans" cxnId="{E2B66FAE-0F84-4CC2-ABCA-FDD2A0BD8797}">
      <dgm:prSet/>
      <dgm:spPr/>
      <dgm:t>
        <a:bodyPr/>
        <a:lstStyle/>
        <a:p>
          <a:endParaRPr lang="en-IN"/>
        </a:p>
      </dgm:t>
    </dgm:pt>
    <dgm:pt modelId="{3EE74042-5E69-4394-B253-417E63B1239E}">
      <dgm:prSet phldrT="[Text]" custT="1"/>
      <dgm:spPr>
        <a:solidFill>
          <a:srgbClr val="00B050"/>
        </a:solidFill>
      </dgm:spPr>
      <dgm:t>
        <a:bodyPr/>
        <a:lstStyle/>
        <a:p>
          <a:r>
            <a:rPr lang="en-IN" sz="2000" b="1" dirty="0">
              <a:effectLst/>
            </a:rPr>
            <a:t>Synthesis</a:t>
          </a:r>
        </a:p>
      </dgm:t>
    </dgm:pt>
    <dgm:pt modelId="{A11FFC82-21A3-4F4B-B8CE-98BAA20030D7}" type="parTrans" cxnId="{AC1FA347-3110-4BA3-A3F2-0CF22F149084}">
      <dgm:prSet/>
      <dgm:spPr/>
      <dgm:t>
        <a:bodyPr/>
        <a:lstStyle/>
        <a:p>
          <a:endParaRPr lang="en-IN"/>
        </a:p>
      </dgm:t>
    </dgm:pt>
    <dgm:pt modelId="{585BF79B-FB3F-4E09-839E-DE2EE49B1444}" type="sibTrans" cxnId="{AC1FA347-3110-4BA3-A3F2-0CF22F149084}">
      <dgm:prSet/>
      <dgm:spPr>
        <a:solidFill>
          <a:srgbClr val="00B050"/>
        </a:solidFill>
      </dgm:spPr>
      <dgm:t>
        <a:bodyPr/>
        <a:lstStyle/>
        <a:p>
          <a:endParaRPr lang="en-IN"/>
        </a:p>
      </dgm:t>
    </dgm:pt>
    <dgm:pt modelId="{FA6FDA22-0718-4ED6-A9E8-7E97C81FBD10}">
      <dgm:prSet phldrT="[Text]" custT="1"/>
      <dgm:spPr>
        <a:solidFill>
          <a:srgbClr val="00B050"/>
        </a:solidFill>
      </dgm:spPr>
      <dgm:t>
        <a:bodyPr/>
        <a:lstStyle/>
        <a:p>
          <a:r>
            <a:rPr lang="en-IN" sz="2000" b="1" dirty="0">
              <a:effectLst/>
            </a:rPr>
            <a:t>Implementation (Place &amp; Route)</a:t>
          </a:r>
        </a:p>
      </dgm:t>
    </dgm:pt>
    <dgm:pt modelId="{D6EE8D55-5336-4F31-94D5-40BA75282256}" type="parTrans" cxnId="{7CFA24F6-D6F4-4432-9E01-C7CB2F3DA9C9}">
      <dgm:prSet/>
      <dgm:spPr/>
      <dgm:t>
        <a:bodyPr/>
        <a:lstStyle/>
        <a:p>
          <a:endParaRPr lang="en-IN"/>
        </a:p>
      </dgm:t>
    </dgm:pt>
    <dgm:pt modelId="{01B0F19E-8538-43D0-B4F8-5603400182DC}" type="sibTrans" cxnId="{7CFA24F6-D6F4-4432-9E01-C7CB2F3DA9C9}">
      <dgm:prSet/>
      <dgm:spPr>
        <a:solidFill>
          <a:srgbClr val="00B050"/>
        </a:solidFill>
      </dgm:spPr>
      <dgm:t>
        <a:bodyPr/>
        <a:lstStyle/>
        <a:p>
          <a:endParaRPr lang="en-IN"/>
        </a:p>
      </dgm:t>
    </dgm:pt>
    <dgm:pt modelId="{64BDD55E-5FCB-4BDB-8A8D-A7109E860CA8}">
      <dgm:prSet phldrT="[Text]" custT="1"/>
      <dgm:spPr>
        <a:solidFill>
          <a:srgbClr val="00B050"/>
        </a:solidFill>
      </dgm:spPr>
      <dgm:t>
        <a:bodyPr/>
        <a:lstStyle/>
        <a:p>
          <a:r>
            <a:rPr lang="en-IN" sz="2000" b="1" dirty="0">
              <a:effectLst/>
            </a:rPr>
            <a:t>Timing Analysis</a:t>
          </a:r>
        </a:p>
      </dgm:t>
    </dgm:pt>
    <dgm:pt modelId="{0C40229C-EA3A-46CE-B834-17FD374AE785}" type="parTrans" cxnId="{1381F122-314B-4CAF-830E-FF375D869D37}">
      <dgm:prSet/>
      <dgm:spPr/>
      <dgm:t>
        <a:bodyPr/>
        <a:lstStyle/>
        <a:p>
          <a:endParaRPr lang="en-IN"/>
        </a:p>
      </dgm:t>
    </dgm:pt>
    <dgm:pt modelId="{43791EDF-6F97-4B07-A11A-802AB04BF8E8}" type="sibTrans" cxnId="{1381F122-314B-4CAF-830E-FF375D869D37}">
      <dgm:prSet/>
      <dgm:spPr>
        <a:solidFill>
          <a:srgbClr val="00B050"/>
        </a:solidFill>
      </dgm:spPr>
      <dgm:t>
        <a:bodyPr/>
        <a:lstStyle/>
        <a:p>
          <a:endParaRPr lang="en-IN"/>
        </a:p>
      </dgm:t>
    </dgm:pt>
    <dgm:pt modelId="{BB4B917D-17B6-4882-AEC1-AF3AE91F5E2C}">
      <dgm:prSet phldrT="[Text]" custT="1"/>
      <dgm:spPr>
        <a:solidFill>
          <a:srgbClr val="00B050"/>
        </a:solidFill>
      </dgm:spPr>
      <dgm:t>
        <a:bodyPr/>
        <a:lstStyle/>
        <a:p>
          <a:r>
            <a:rPr lang="en-IN" sz="2000" b="1" dirty="0">
              <a:effectLst/>
            </a:rPr>
            <a:t>Bit File Generation</a:t>
          </a:r>
        </a:p>
      </dgm:t>
    </dgm:pt>
    <dgm:pt modelId="{B8A3B73E-701D-4A9A-B0EA-A344054215D9}" type="parTrans" cxnId="{7A87C559-D6A1-41F0-A86C-8040F6B0FE61}">
      <dgm:prSet/>
      <dgm:spPr/>
      <dgm:t>
        <a:bodyPr/>
        <a:lstStyle/>
        <a:p>
          <a:endParaRPr lang="en-IN"/>
        </a:p>
      </dgm:t>
    </dgm:pt>
    <dgm:pt modelId="{BD0CD90F-738B-46E6-8342-F46AD2D5F0D7}" type="sibTrans" cxnId="{7A87C559-D6A1-41F0-A86C-8040F6B0FE61}">
      <dgm:prSet/>
      <dgm:spPr>
        <a:solidFill>
          <a:srgbClr val="00B050"/>
        </a:solidFill>
      </dgm:spPr>
      <dgm:t>
        <a:bodyPr/>
        <a:lstStyle/>
        <a:p>
          <a:endParaRPr lang="en-IN"/>
        </a:p>
      </dgm:t>
    </dgm:pt>
    <dgm:pt modelId="{6265A0DB-7EA5-418A-BB84-668A7140B3B0}">
      <dgm:prSet phldrT="[Text]" custT="1"/>
      <dgm:spPr>
        <a:solidFill>
          <a:srgbClr val="00B050"/>
        </a:solidFill>
      </dgm:spPr>
      <dgm:t>
        <a:bodyPr/>
        <a:lstStyle/>
        <a:p>
          <a:r>
            <a:rPr lang="en-IN" sz="2000" b="1" dirty="0">
              <a:effectLst/>
            </a:rPr>
            <a:t>Debug (Hardware Debug)</a:t>
          </a:r>
        </a:p>
      </dgm:t>
    </dgm:pt>
    <dgm:pt modelId="{EF77C2D8-794C-4505-8348-D27CBB4FB782}" type="parTrans" cxnId="{EF6EBD11-2282-48C0-AF73-C97609B4627E}">
      <dgm:prSet/>
      <dgm:spPr/>
      <dgm:t>
        <a:bodyPr/>
        <a:lstStyle/>
        <a:p>
          <a:endParaRPr lang="en-IN"/>
        </a:p>
      </dgm:t>
    </dgm:pt>
    <dgm:pt modelId="{65F7B5E6-5DFE-4F07-AD58-0B398EBF62FE}" type="sibTrans" cxnId="{EF6EBD11-2282-48C0-AF73-C97609B4627E}">
      <dgm:prSet/>
      <dgm:spPr/>
      <dgm:t>
        <a:bodyPr/>
        <a:lstStyle/>
        <a:p>
          <a:endParaRPr lang="en-IN"/>
        </a:p>
      </dgm:t>
    </dgm:pt>
    <dgm:pt modelId="{684974E6-08C3-41CA-BE93-AD8E2C5A30C3}" type="pres">
      <dgm:prSet presAssocID="{2FA377FF-7A56-48C1-B88F-2A2ED10846A2}" presName="linearFlow" presStyleCnt="0">
        <dgm:presLayoutVars>
          <dgm:resizeHandles val="exact"/>
        </dgm:presLayoutVars>
      </dgm:prSet>
      <dgm:spPr/>
    </dgm:pt>
    <dgm:pt modelId="{7797CCCD-C373-4E3A-90D8-952ED93A74E9}" type="pres">
      <dgm:prSet presAssocID="{B961A4A4-7CC7-4F9A-90EF-64E2A17EB2D3}" presName="node" presStyleLbl="node1" presStyleIdx="0" presStyleCnt="8" custScaleX="247206" custLinFactNeighborX="0" custLinFactNeighborY="-72254">
        <dgm:presLayoutVars>
          <dgm:bulletEnabled val="1"/>
        </dgm:presLayoutVars>
      </dgm:prSet>
      <dgm:spPr/>
    </dgm:pt>
    <dgm:pt modelId="{FCBD4ED8-B798-485F-8DA2-17BB0B8419A4}" type="pres">
      <dgm:prSet presAssocID="{0BA4B4A9-CDDC-4B16-98CD-D0E8E80F47F4}" presName="sibTrans" presStyleLbl="sibTrans2D1" presStyleIdx="0" presStyleCnt="7" custScaleX="120434"/>
      <dgm:spPr/>
    </dgm:pt>
    <dgm:pt modelId="{10B614E4-E5D9-439F-B1A6-9090603A3F11}" type="pres">
      <dgm:prSet presAssocID="{0BA4B4A9-CDDC-4B16-98CD-D0E8E80F47F4}" presName="connectorText" presStyleLbl="sibTrans2D1" presStyleIdx="0" presStyleCnt="7"/>
      <dgm:spPr/>
    </dgm:pt>
    <dgm:pt modelId="{15B9B4BC-A2B7-4EE3-BA20-E084F89FBFB5}" type="pres">
      <dgm:prSet presAssocID="{AE994CD8-00EE-496C-BA90-5A69055C1AAE}" presName="node" presStyleLbl="node1" presStyleIdx="1" presStyleCnt="8" custScaleX="247206">
        <dgm:presLayoutVars>
          <dgm:bulletEnabled val="1"/>
        </dgm:presLayoutVars>
      </dgm:prSet>
      <dgm:spPr/>
    </dgm:pt>
    <dgm:pt modelId="{B110079D-74CE-488E-B64D-D540C25C1F98}" type="pres">
      <dgm:prSet presAssocID="{DFB02F97-5EDE-4F66-8DAA-AB930F1DFE6B}" presName="sibTrans" presStyleLbl="sibTrans2D1" presStyleIdx="1" presStyleCnt="7" custScaleX="120434"/>
      <dgm:spPr/>
    </dgm:pt>
    <dgm:pt modelId="{5B5AB6DC-CDD1-4B6E-8355-93726067FE54}" type="pres">
      <dgm:prSet presAssocID="{DFB02F97-5EDE-4F66-8DAA-AB930F1DFE6B}" presName="connectorText" presStyleLbl="sibTrans2D1" presStyleIdx="1" presStyleCnt="7"/>
      <dgm:spPr/>
    </dgm:pt>
    <dgm:pt modelId="{114FED4B-0F16-43C4-9848-B1AC22616507}" type="pres">
      <dgm:prSet presAssocID="{98FF1F2C-65B9-4100-9A80-65DBD45C9415}" presName="node" presStyleLbl="node1" presStyleIdx="2" presStyleCnt="8" custScaleX="247206">
        <dgm:presLayoutVars>
          <dgm:bulletEnabled val="1"/>
        </dgm:presLayoutVars>
      </dgm:prSet>
      <dgm:spPr/>
    </dgm:pt>
    <dgm:pt modelId="{89ECB08E-F4EB-4B27-9FFF-862B4B3D10E3}" type="pres">
      <dgm:prSet presAssocID="{A92D5932-CCB2-40F2-8848-822458A923F0}" presName="sibTrans" presStyleLbl="sibTrans2D1" presStyleIdx="2" presStyleCnt="7" custScaleX="120434"/>
      <dgm:spPr/>
    </dgm:pt>
    <dgm:pt modelId="{10ADD877-0BAD-485F-98C3-6B126DD7FF74}" type="pres">
      <dgm:prSet presAssocID="{A92D5932-CCB2-40F2-8848-822458A923F0}" presName="connectorText" presStyleLbl="sibTrans2D1" presStyleIdx="2" presStyleCnt="7"/>
      <dgm:spPr/>
    </dgm:pt>
    <dgm:pt modelId="{CC590A38-E1EA-4C7A-91CD-EA05638888B2}" type="pres">
      <dgm:prSet presAssocID="{3EE74042-5E69-4394-B253-417E63B1239E}" presName="node" presStyleLbl="node1" presStyleIdx="3" presStyleCnt="8" custScaleX="247206">
        <dgm:presLayoutVars>
          <dgm:bulletEnabled val="1"/>
        </dgm:presLayoutVars>
      </dgm:prSet>
      <dgm:spPr/>
    </dgm:pt>
    <dgm:pt modelId="{27696E1B-2E75-4B63-A343-3874C3F1886F}" type="pres">
      <dgm:prSet presAssocID="{585BF79B-FB3F-4E09-839E-DE2EE49B1444}" presName="sibTrans" presStyleLbl="sibTrans2D1" presStyleIdx="3" presStyleCnt="7" custScaleX="120434"/>
      <dgm:spPr/>
    </dgm:pt>
    <dgm:pt modelId="{BBC33BAC-1620-4B40-8215-0AF345A5FB9F}" type="pres">
      <dgm:prSet presAssocID="{585BF79B-FB3F-4E09-839E-DE2EE49B1444}" presName="connectorText" presStyleLbl="sibTrans2D1" presStyleIdx="3" presStyleCnt="7"/>
      <dgm:spPr/>
    </dgm:pt>
    <dgm:pt modelId="{787987E1-AE22-4B30-9621-F3AA84E1E213}" type="pres">
      <dgm:prSet presAssocID="{FA6FDA22-0718-4ED6-A9E8-7E97C81FBD10}" presName="node" presStyleLbl="node1" presStyleIdx="4" presStyleCnt="8" custScaleX="247206">
        <dgm:presLayoutVars>
          <dgm:bulletEnabled val="1"/>
        </dgm:presLayoutVars>
      </dgm:prSet>
      <dgm:spPr/>
    </dgm:pt>
    <dgm:pt modelId="{9D953F26-E842-40F1-A80F-5D9D73175EB3}" type="pres">
      <dgm:prSet presAssocID="{01B0F19E-8538-43D0-B4F8-5603400182DC}" presName="sibTrans" presStyleLbl="sibTrans2D1" presStyleIdx="4" presStyleCnt="7" custScaleX="120434"/>
      <dgm:spPr/>
    </dgm:pt>
    <dgm:pt modelId="{AD3231B6-4A3E-47D7-A0A8-07CA0C0A47AD}" type="pres">
      <dgm:prSet presAssocID="{01B0F19E-8538-43D0-B4F8-5603400182DC}" presName="connectorText" presStyleLbl="sibTrans2D1" presStyleIdx="4" presStyleCnt="7"/>
      <dgm:spPr/>
    </dgm:pt>
    <dgm:pt modelId="{F9FB6731-28EC-47D2-BE3B-1D061D58102E}" type="pres">
      <dgm:prSet presAssocID="{64BDD55E-5FCB-4BDB-8A8D-A7109E860CA8}" presName="node" presStyleLbl="node1" presStyleIdx="5" presStyleCnt="8" custScaleX="247206">
        <dgm:presLayoutVars>
          <dgm:bulletEnabled val="1"/>
        </dgm:presLayoutVars>
      </dgm:prSet>
      <dgm:spPr/>
    </dgm:pt>
    <dgm:pt modelId="{62214BC5-7BB5-43CE-8014-4DEA10798CD2}" type="pres">
      <dgm:prSet presAssocID="{43791EDF-6F97-4B07-A11A-802AB04BF8E8}" presName="sibTrans" presStyleLbl="sibTrans2D1" presStyleIdx="5" presStyleCnt="7" custScaleX="120434"/>
      <dgm:spPr/>
    </dgm:pt>
    <dgm:pt modelId="{C774800C-C25D-44D4-ADB7-33A2EFCE3589}" type="pres">
      <dgm:prSet presAssocID="{43791EDF-6F97-4B07-A11A-802AB04BF8E8}" presName="connectorText" presStyleLbl="sibTrans2D1" presStyleIdx="5" presStyleCnt="7"/>
      <dgm:spPr/>
    </dgm:pt>
    <dgm:pt modelId="{C159D3BC-59A9-4C95-AA26-DC9E2F07CB8D}" type="pres">
      <dgm:prSet presAssocID="{BB4B917D-17B6-4882-AEC1-AF3AE91F5E2C}" presName="node" presStyleLbl="node1" presStyleIdx="6" presStyleCnt="8" custScaleX="247206">
        <dgm:presLayoutVars>
          <dgm:bulletEnabled val="1"/>
        </dgm:presLayoutVars>
      </dgm:prSet>
      <dgm:spPr/>
    </dgm:pt>
    <dgm:pt modelId="{1F84F906-1D84-4F18-8718-8225F47D9A78}" type="pres">
      <dgm:prSet presAssocID="{BD0CD90F-738B-46E6-8342-F46AD2D5F0D7}" presName="sibTrans" presStyleLbl="sibTrans2D1" presStyleIdx="6" presStyleCnt="7" custScaleX="120434"/>
      <dgm:spPr/>
    </dgm:pt>
    <dgm:pt modelId="{909B2CD0-6C88-409F-A360-7390ABCDFBB9}" type="pres">
      <dgm:prSet presAssocID="{BD0CD90F-738B-46E6-8342-F46AD2D5F0D7}" presName="connectorText" presStyleLbl="sibTrans2D1" presStyleIdx="6" presStyleCnt="7"/>
      <dgm:spPr/>
    </dgm:pt>
    <dgm:pt modelId="{52CBE19E-DFD0-4687-AB25-90E6A2E5A06C}" type="pres">
      <dgm:prSet presAssocID="{6265A0DB-7EA5-418A-BB84-668A7140B3B0}" presName="node" presStyleLbl="node1" presStyleIdx="7" presStyleCnt="8" custScaleX="247206">
        <dgm:presLayoutVars>
          <dgm:bulletEnabled val="1"/>
        </dgm:presLayoutVars>
      </dgm:prSet>
      <dgm:spPr/>
    </dgm:pt>
  </dgm:ptLst>
  <dgm:cxnLst>
    <dgm:cxn modelId="{EF6EBD11-2282-48C0-AF73-C97609B4627E}" srcId="{2FA377FF-7A56-48C1-B88F-2A2ED10846A2}" destId="{6265A0DB-7EA5-418A-BB84-668A7140B3B0}" srcOrd="7" destOrd="0" parTransId="{EF77C2D8-794C-4505-8348-D27CBB4FB782}" sibTransId="{65F7B5E6-5DFE-4F07-AD58-0B398EBF62FE}"/>
    <dgm:cxn modelId="{1381F122-314B-4CAF-830E-FF375D869D37}" srcId="{2FA377FF-7A56-48C1-B88F-2A2ED10846A2}" destId="{64BDD55E-5FCB-4BDB-8A8D-A7109E860CA8}" srcOrd="5" destOrd="0" parTransId="{0C40229C-EA3A-46CE-B834-17FD374AE785}" sibTransId="{43791EDF-6F97-4B07-A11A-802AB04BF8E8}"/>
    <dgm:cxn modelId="{91B2812B-DFCC-46DA-930B-9F631501806A}" type="presOf" srcId="{0BA4B4A9-CDDC-4B16-98CD-D0E8E80F47F4}" destId="{FCBD4ED8-B798-485F-8DA2-17BB0B8419A4}" srcOrd="0" destOrd="0" presId="urn:microsoft.com/office/officeart/2005/8/layout/process2"/>
    <dgm:cxn modelId="{7625F42C-4F02-41DA-BF7E-01B3F0F86236}" type="presOf" srcId="{FA6FDA22-0718-4ED6-A9E8-7E97C81FBD10}" destId="{787987E1-AE22-4B30-9621-F3AA84E1E213}" srcOrd="0" destOrd="0" presId="urn:microsoft.com/office/officeart/2005/8/layout/process2"/>
    <dgm:cxn modelId="{2141612F-BC39-45BA-A91F-7AC46F941931}" type="presOf" srcId="{3EE74042-5E69-4394-B253-417E63B1239E}" destId="{CC590A38-E1EA-4C7A-91CD-EA05638888B2}" srcOrd="0" destOrd="0" presId="urn:microsoft.com/office/officeart/2005/8/layout/process2"/>
    <dgm:cxn modelId="{6C39145B-6416-4107-A25B-0F73621E9967}" type="presOf" srcId="{585BF79B-FB3F-4E09-839E-DE2EE49B1444}" destId="{BBC33BAC-1620-4B40-8215-0AF345A5FB9F}" srcOrd="1" destOrd="0" presId="urn:microsoft.com/office/officeart/2005/8/layout/process2"/>
    <dgm:cxn modelId="{C9771463-FB68-4F27-8F04-C1239B6129BF}" type="presOf" srcId="{DFB02F97-5EDE-4F66-8DAA-AB930F1DFE6B}" destId="{B110079D-74CE-488E-B64D-D540C25C1F98}" srcOrd="0" destOrd="0" presId="urn:microsoft.com/office/officeart/2005/8/layout/process2"/>
    <dgm:cxn modelId="{AC1FA347-3110-4BA3-A3F2-0CF22F149084}" srcId="{2FA377FF-7A56-48C1-B88F-2A2ED10846A2}" destId="{3EE74042-5E69-4394-B253-417E63B1239E}" srcOrd="3" destOrd="0" parTransId="{A11FFC82-21A3-4F4B-B8CE-98BAA20030D7}" sibTransId="{585BF79B-FB3F-4E09-839E-DE2EE49B1444}"/>
    <dgm:cxn modelId="{6A354B48-F15C-4545-A749-9DF9B7E32688}" srcId="{2FA377FF-7A56-48C1-B88F-2A2ED10846A2}" destId="{B961A4A4-7CC7-4F9A-90EF-64E2A17EB2D3}" srcOrd="0" destOrd="0" parTransId="{385171C3-BEEB-465C-B0A5-D521D9C7D73A}" sibTransId="{0BA4B4A9-CDDC-4B16-98CD-D0E8E80F47F4}"/>
    <dgm:cxn modelId="{D9343A72-99DC-4991-9BA2-D216D99BC2CF}" type="presOf" srcId="{BD0CD90F-738B-46E6-8342-F46AD2D5F0D7}" destId="{909B2CD0-6C88-409F-A360-7390ABCDFBB9}" srcOrd="1" destOrd="0" presId="urn:microsoft.com/office/officeart/2005/8/layout/process2"/>
    <dgm:cxn modelId="{21F29C72-98C7-4C52-8087-B8C56CCE70EE}" type="presOf" srcId="{2FA377FF-7A56-48C1-B88F-2A2ED10846A2}" destId="{684974E6-08C3-41CA-BE93-AD8E2C5A30C3}" srcOrd="0" destOrd="0" presId="urn:microsoft.com/office/officeart/2005/8/layout/process2"/>
    <dgm:cxn modelId="{7A87C559-D6A1-41F0-A86C-8040F6B0FE61}" srcId="{2FA377FF-7A56-48C1-B88F-2A2ED10846A2}" destId="{BB4B917D-17B6-4882-AEC1-AF3AE91F5E2C}" srcOrd="6" destOrd="0" parTransId="{B8A3B73E-701D-4A9A-B0EA-A344054215D9}" sibTransId="{BD0CD90F-738B-46E6-8342-F46AD2D5F0D7}"/>
    <dgm:cxn modelId="{6069D07D-218A-4995-9980-66AD0976A3BF}" type="presOf" srcId="{A92D5932-CCB2-40F2-8848-822458A923F0}" destId="{89ECB08E-F4EB-4B27-9FFF-862B4B3D10E3}" srcOrd="0" destOrd="0" presId="urn:microsoft.com/office/officeart/2005/8/layout/process2"/>
    <dgm:cxn modelId="{4A884B8D-F03B-4A27-9603-FDFC3E4077E2}" type="presOf" srcId="{43791EDF-6F97-4B07-A11A-802AB04BF8E8}" destId="{62214BC5-7BB5-43CE-8014-4DEA10798CD2}" srcOrd="0" destOrd="0" presId="urn:microsoft.com/office/officeart/2005/8/layout/process2"/>
    <dgm:cxn modelId="{CE7AE192-5E6A-4E67-B069-977BB9EEFAF4}" type="presOf" srcId="{43791EDF-6F97-4B07-A11A-802AB04BF8E8}" destId="{C774800C-C25D-44D4-ADB7-33A2EFCE3589}" srcOrd="1" destOrd="0" presId="urn:microsoft.com/office/officeart/2005/8/layout/process2"/>
    <dgm:cxn modelId="{33C76A9F-31F2-48ED-BE34-13D43D40A406}" type="presOf" srcId="{585BF79B-FB3F-4E09-839E-DE2EE49B1444}" destId="{27696E1B-2E75-4B63-A343-3874C3F1886F}" srcOrd="0" destOrd="0" presId="urn:microsoft.com/office/officeart/2005/8/layout/process2"/>
    <dgm:cxn modelId="{F77A0FA2-F8AD-4B62-B43B-E7E5786AC499}" type="presOf" srcId="{DFB02F97-5EDE-4F66-8DAA-AB930F1DFE6B}" destId="{5B5AB6DC-CDD1-4B6E-8355-93726067FE54}" srcOrd="1" destOrd="0" presId="urn:microsoft.com/office/officeart/2005/8/layout/process2"/>
    <dgm:cxn modelId="{286EB7AB-725D-47EC-9DB5-20E717022575}" type="presOf" srcId="{01B0F19E-8538-43D0-B4F8-5603400182DC}" destId="{AD3231B6-4A3E-47D7-A0A8-07CA0C0A47AD}" srcOrd="1" destOrd="0" presId="urn:microsoft.com/office/officeart/2005/8/layout/process2"/>
    <dgm:cxn modelId="{E2B66FAE-0F84-4CC2-ABCA-FDD2A0BD8797}" srcId="{2FA377FF-7A56-48C1-B88F-2A2ED10846A2}" destId="{98FF1F2C-65B9-4100-9A80-65DBD45C9415}" srcOrd="2" destOrd="0" parTransId="{FEE42E2C-73B9-4025-91C1-09FE27DAB1E4}" sibTransId="{A92D5932-CCB2-40F2-8848-822458A923F0}"/>
    <dgm:cxn modelId="{D13905C5-ED03-43BE-BF8A-E01CA4AB1AB0}" type="presOf" srcId="{98FF1F2C-65B9-4100-9A80-65DBD45C9415}" destId="{114FED4B-0F16-43C4-9848-B1AC22616507}" srcOrd="0" destOrd="0" presId="urn:microsoft.com/office/officeart/2005/8/layout/process2"/>
    <dgm:cxn modelId="{59A451CB-D916-47E3-9285-C59AA6CD9ADF}" type="presOf" srcId="{64BDD55E-5FCB-4BDB-8A8D-A7109E860CA8}" destId="{F9FB6731-28EC-47D2-BE3B-1D061D58102E}" srcOrd="0" destOrd="0" presId="urn:microsoft.com/office/officeart/2005/8/layout/process2"/>
    <dgm:cxn modelId="{734A53CC-AF2B-40CF-A0C0-41B0D29C54E6}" type="presOf" srcId="{A92D5932-CCB2-40F2-8848-822458A923F0}" destId="{10ADD877-0BAD-485F-98C3-6B126DD7FF74}" srcOrd="1" destOrd="0" presId="urn:microsoft.com/office/officeart/2005/8/layout/process2"/>
    <dgm:cxn modelId="{CA7361E0-A08F-4E58-83F0-5349FA4964D6}" type="presOf" srcId="{6265A0DB-7EA5-418A-BB84-668A7140B3B0}" destId="{52CBE19E-DFD0-4687-AB25-90E6A2E5A06C}" srcOrd="0" destOrd="0" presId="urn:microsoft.com/office/officeart/2005/8/layout/process2"/>
    <dgm:cxn modelId="{4EE89FE0-CE81-4100-9893-03655DA3DF93}" type="presOf" srcId="{01B0F19E-8538-43D0-B4F8-5603400182DC}" destId="{9D953F26-E842-40F1-A80F-5D9D73175EB3}" srcOrd="0" destOrd="0" presId="urn:microsoft.com/office/officeart/2005/8/layout/process2"/>
    <dgm:cxn modelId="{C967D4E4-0080-49EC-AC93-D0C35AB9B724}" type="presOf" srcId="{0BA4B4A9-CDDC-4B16-98CD-D0E8E80F47F4}" destId="{10B614E4-E5D9-439F-B1A6-9090603A3F11}" srcOrd="1" destOrd="0" presId="urn:microsoft.com/office/officeart/2005/8/layout/process2"/>
    <dgm:cxn modelId="{C6E9E0E9-85D0-4F83-AB6F-D162A9F332AD}" type="presOf" srcId="{AE994CD8-00EE-496C-BA90-5A69055C1AAE}" destId="{15B9B4BC-A2B7-4EE3-BA20-E084F89FBFB5}" srcOrd="0" destOrd="0" presId="urn:microsoft.com/office/officeart/2005/8/layout/process2"/>
    <dgm:cxn modelId="{A7D6ABEA-4C83-49E0-8D12-23F86BBE08FE}" type="presOf" srcId="{B961A4A4-7CC7-4F9A-90EF-64E2A17EB2D3}" destId="{7797CCCD-C373-4E3A-90D8-952ED93A74E9}" srcOrd="0" destOrd="0" presId="urn:microsoft.com/office/officeart/2005/8/layout/process2"/>
    <dgm:cxn modelId="{BE669EEF-9C53-431C-9D8F-66D3B597E5D1}" srcId="{2FA377FF-7A56-48C1-B88F-2A2ED10846A2}" destId="{AE994CD8-00EE-496C-BA90-5A69055C1AAE}" srcOrd="1" destOrd="0" parTransId="{E894A80F-F0DF-4490-8C1B-63E5D2A62B52}" sibTransId="{DFB02F97-5EDE-4F66-8DAA-AB930F1DFE6B}"/>
    <dgm:cxn modelId="{A0BEE6F5-FABC-4B90-9289-1E4A4A688F5D}" type="presOf" srcId="{BD0CD90F-738B-46E6-8342-F46AD2D5F0D7}" destId="{1F84F906-1D84-4F18-8718-8225F47D9A78}" srcOrd="0" destOrd="0" presId="urn:microsoft.com/office/officeart/2005/8/layout/process2"/>
    <dgm:cxn modelId="{7CFA24F6-D6F4-4432-9E01-C7CB2F3DA9C9}" srcId="{2FA377FF-7A56-48C1-B88F-2A2ED10846A2}" destId="{FA6FDA22-0718-4ED6-A9E8-7E97C81FBD10}" srcOrd="4" destOrd="0" parTransId="{D6EE8D55-5336-4F31-94D5-40BA75282256}" sibTransId="{01B0F19E-8538-43D0-B4F8-5603400182DC}"/>
    <dgm:cxn modelId="{35E301FA-4569-4E4E-8B4A-DDE9AEE22434}" type="presOf" srcId="{BB4B917D-17B6-4882-AEC1-AF3AE91F5E2C}" destId="{C159D3BC-59A9-4C95-AA26-DC9E2F07CB8D}" srcOrd="0" destOrd="0" presId="urn:microsoft.com/office/officeart/2005/8/layout/process2"/>
    <dgm:cxn modelId="{B298B87B-49CD-42CA-B386-2E8DFDD9F234}" type="presParOf" srcId="{684974E6-08C3-41CA-BE93-AD8E2C5A30C3}" destId="{7797CCCD-C373-4E3A-90D8-952ED93A74E9}" srcOrd="0" destOrd="0" presId="urn:microsoft.com/office/officeart/2005/8/layout/process2"/>
    <dgm:cxn modelId="{23A9CB1A-97CC-45B9-8E0E-1A0D3A27C76B}" type="presParOf" srcId="{684974E6-08C3-41CA-BE93-AD8E2C5A30C3}" destId="{FCBD4ED8-B798-485F-8DA2-17BB0B8419A4}" srcOrd="1" destOrd="0" presId="urn:microsoft.com/office/officeart/2005/8/layout/process2"/>
    <dgm:cxn modelId="{82A5342E-CE10-4C54-B75B-03807CB45792}" type="presParOf" srcId="{FCBD4ED8-B798-485F-8DA2-17BB0B8419A4}" destId="{10B614E4-E5D9-439F-B1A6-9090603A3F11}" srcOrd="0" destOrd="0" presId="urn:microsoft.com/office/officeart/2005/8/layout/process2"/>
    <dgm:cxn modelId="{DBEFAD69-BFDB-4CF9-9E79-38638CAEF1CE}" type="presParOf" srcId="{684974E6-08C3-41CA-BE93-AD8E2C5A30C3}" destId="{15B9B4BC-A2B7-4EE3-BA20-E084F89FBFB5}" srcOrd="2" destOrd="0" presId="urn:microsoft.com/office/officeart/2005/8/layout/process2"/>
    <dgm:cxn modelId="{5B87C003-E421-49B3-8D33-FFF8490536DC}" type="presParOf" srcId="{684974E6-08C3-41CA-BE93-AD8E2C5A30C3}" destId="{B110079D-74CE-488E-B64D-D540C25C1F98}" srcOrd="3" destOrd="0" presId="urn:microsoft.com/office/officeart/2005/8/layout/process2"/>
    <dgm:cxn modelId="{E6B78BCB-666A-408F-ACDD-98129EF4CC2F}" type="presParOf" srcId="{B110079D-74CE-488E-B64D-D540C25C1F98}" destId="{5B5AB6DC-CDD1-4B6E-8355-93726067FE54}" srcOrd="0" destOrd="0" presId="urn:microsoft.com/office/officeart/2005/8/layout/process2"/>
    <dgm:cxn modelId="{E6373E7E-04A8-4BC6-9A3D-6931DA8014C8}" type="presParOf" srcId="{684974E6-08C3-41CA-BE93-AD8E2C5A30C3}" destId="{114FED4B-0F16-43C4-9848-B1AC22616507}" srcOrd="4" destOrd="0" presId="urn:microsoft.com/office/officeart/2005/8/layout/process2"/>
    <dgm:cxn modelId="{48EA2B61-3377-408A-A233-71FF2FD01ED4}" type="presParOf" srcId="{684974E6-08C3-41CA-BE93-AD8E2C5A30C3}" destId="{89ECB08E-F4EB-4B27-9FFF-862B4B3D10E3}" srcOrd="5" destOrd="0" presId="urn:microsoft.com/office/officeart/2005/8/layout/process2"/>
    <dgm:cxn modelId="{96853441-DB7C-4FED-9A80-C310B48DFCE6}" type="presParOf" srcId="{89ECB08E-F4EB-4B27-9FFF-862B4B3D10E3}" destId="{10ADD877-0BAD-485F-98C3-6B126DD7FF74}" srcOrd="0" destOrd="0" presId="urn:microsoft.com/office/officeart/2005/8/layout/process2"/>
    <dgm:cxn modelId="{C8FB7571-4BDE-4BB4-9CC9-4652FB7FC12F}" type="presParOf" srcId="{684974E6-08C3-41CA-BE93-AD8E2C5A30C3}" destId="{CC590A38-E1EA-4C7A-91CD-EA05638888B2}" srcOrd="6" destOrd="0" presId="urn:microsoft.com/office/officeart/2005/8/layout/process2"/>
    <dgm:cxn modelId="{8D023D12-B08D-4DA6-B04B-1D49AEFB14D3}" type="presParOf" srcId="{684974E6-08C3-41CA-BE93-AD8E2C5A30C3}" destId="{27696E1B-2E75-4B63-A343-3874C3F1886F}" srcOrd="7" destOrd="0" presId="urn:microsoft.com/office/officeart/2005/8/layout/process2"/>
    <dgm:cxn modelId="{29282716-D2BC-4F57-916A-9D58A3791777}" type="presParOf" srcId="{27696E1B-2E75-4B63-A343-3874C3F1886F}" destId="{BBC33BAC-1620-4B40-8215-0AF345A5FB9F}" srcOrd="0" destOrd="0" presId="urn:microsoft.com/office/officeart/2005/8/layout/process2"/>
    <dgm:cxn modelId="{B0772282-97D0-4E5D-A300-43C04F8633C3}" type="presParOf" srcId="{684974E6-08C3-41CA-BE93-AD8E2C5A30C3}" destId="{787987E1-AE22-4B30-9621-F3AA84E1E213}" srcOrd="8" destOrd="0" presId="urn:microsoft.com/office/officeart/2005/8/layout/process2"/>
    <dgm:cxn modelId="{5A36D07E-5400-4E8C-AB90-5A15CE4D9544}" type="presParOf" srcId="{684974E6-08C3-41CA-BE93-AD8E2C5A30C3}" destId="{9D953F26-E842-40F1-A80F-5D9D73175EB3}" srcOrd="9" destOrd="0" presId="urn:microsoft.com/office/officeart/2005/8/layout/process2"/>
    <dgm:cxn modelId="{00F2513D-5FDA-4230-B242-81073301A354}" type="presParOf" srcId="{9D953F26-E842-40F1-A80F-5D9D73175EB3}" destId="{AD3231B6-4A3E-47D7-A0A8-07CA0C0A47AD}" srcOrd="0" destOrd="0" presId="urn:microsoft.com/office/officeart/2005/8/layout/process2"/>
    <dgm:cxn modelId="{63595B0C-0072-47D6-B471-84897A536755}" type="presParOf" srcId="{684974E6-08C3-41CA-BE93-AD8E2C5A30C3}" destId="{F9FB6731-28EC-47D2-BE3B-1D061D58102E}" srcOrd="10" destOrd="0" presId="urn:microsoft.com/office/officeart/2005/8/layout/process2"/>
    <dgm:cxn modelId="{AD01C235-6CBF-48B6-9550-0C06D144E401}" type="presParOf" srcId="{684974E6-08C3-41CA-BE93-AD8E2C5A30C3}" destId="{62214BC5-7BB5-43CE-8014-4DEA10798CD2}" srcOrd="11" destOrd="0" presId="urn:microsoft.com/office/officeart/2005/8/layout/process2"/>
    <dgm:cxn modelId="{8E0FE346-45A8-46DE-8CD9-046304817D7A}" type="presParOf" srcId="{62214BC5-7BB5-43CE-8014-4DEA10798CD2}" destId="{C774800C-C25D-44D4-ADB7-33A2EFCE3589}" srcOrd="0" destOrd="0" presId="urn:microsoft.com/office/officeart/2005/8/layout/process2"/>
    <dgm:cxn modelId="{EC0AF9EF-5E3A-49B2-901B-F745B53893C7}" type="presParOf" srcId="{684974E6-08C3-41CA-BE93-AD8E2C5A30C3}" destId="{C159D3BC-59A9-4C95-AA26-DC9E2F07CB8D}" srcOrd="12" destOrd="0" presId="urn:microsoft.com/office/officeart/2005/8/layout/process2"/>
    <dgm:cxn modelId="{7EEC6C4F-19BC-4BB4-A599-9A9522C84C37}" type="presParOf" srcId="{684974E6-08C3-41CA-BE93-AD8E2C5A30C3}" destId="{1F84F906-1D84-4F18-8718-8225F47D9A78}" srcOrd="13" destOrd="0" presId="urn:microsoft.com/office/officeart/2005/8/layout/process2"/>
    <dgm:cxn modelId="{30C7BE96-DB94-4A1A-8287-133572F4A2D2}" type="presParOf" srcId="{1F84F906-1D84-4F18-8718-8225F47D9A78}" destId="{909B2CD0-6C88-409F-A360-7390ABCDFBB9}" srcOrd="0" destOrd="0" presId="urn:microsoft.com/office/officeart/2005/8/layout/process2"/>
    <dgm:cxn modelId="{57A0A378-390B-442E-8A6C-8D5930332BDD}" type="presParOf" srcId="{684974E6-08C3-41CA-BE93-AD8E2C5A30C3}" destId="{52CBE19E-DFD0-4687-AB25-90E6A2E5A06C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7CCCD-C373-4E3A-90D8-952ED93A74E9}">
      <dsp:nvSpPr>
        <dsp:cNvPr id="0" name=""/>
        <dsp:cNvSpPr/>
      </dsp:nvSpPr>
      <dsp:spPr>
        <a:xfrm>
          <a:off x="1506838" y="0"/>
          <a:ext cx="4582898" cy="463469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effectLst/>
            </a:rPr>
            <a:t>Specification</a:t>
          </a:r>
        </a:p>
      </dsp:txBody>
      <dsp:txXfrm>
        <a:off x="1520413" y="13575"/>
        <a:ext cx="4555748" cy="436319"/>
      </dsp:txXfrm>
    </dsp:sp>
    <dsp:sp modelId="{FCBD4ED8-B798-485F-8DA2-17BB0B8419A4}">
      <dsp:nvSpPr>
        <dsp:cNvPr id="0" name=""/>
        <dsp:cNvSpPr/>
      </dsp:nvSpPr>
      <dsp:spPr>
        <a:xfrm rot="5400000">
          <a:off x="3691865" y="477010"/>
          <a:ext cx="212845" cy="208561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3735719" y="474868"/>
        <a:ext cx="125137" cy="150277"/>
      </dsp:txXfrm>
    </dsp:sp>
    <dsp:sp modelId="{15B9B4BC-A2B7-4EE3-BA20-E084F89FBFB5}">
      <dsp:nvSpPr>
        <dsp:cNvPr id="0" name=""/>
        <dsp:cNvSpPr/>
      </dsp:nvSpPr>
      <dsp:spPr>
        <a:xfrm>
          <a:off x="1506838" y="699112"/>
          <a:ext cx="4582898" cy="463469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effectLst/>
            </a:rPr>
            <a:t>Design Entry</a:t>
          </a:r>
        </a:p>
      </dsp:txBody>
      <dsp:txXfrm>
        <a:off x="1520413" y="712687"/>
        <a:ext cx="4555748" cy="436319"/>
      </dsp:txXfrm>
    </dsp:sp>
    <dsp:sp modelId="{B110079D-74CE-488E-B64D-D540C25C1F98}">
      <dsp:nvSpPr>
        <dsp:cNvPr id="0" name=""/>
        <dsp:cNvSpPr/>
      </dsp:nvSpPr>
      <dsp:spPr>
        <a:xfrm rot="5400000">
          <a:off x="3693630" y="1174168"/>
          <a:ext cx="209315" cy="208561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3735719" y="1173791"/>
        <a:ext cx="125137" cy="146747"/>
      </dsp:txXfrm>
    </dsp:sp>
    <dsp:sp modelId="{114FED4B-0F16-43C4-9848-B1AC22616507}">
      <dsp:nvSpPr>
        <dsp:cNvPr id="0" name=""/>
        <dsp:cNvSpPr/>
      </dsp:nvSpPr>
      <dsp:spPr>
        <a:xfrm>
          <a:off x="1506838" y="1394317"/>
          <a:ext cx="4582898" cy="463469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effectLst/>
            </a:rPr>
            <a:t>Simulation</a:t>
          </a:r>
        </a:p>
      </dsp:txBody>
      <dsp:txXfrm>
        <a:off x="1520413" y="1407892"/>
        <a:ext cx="4555748" cy="436319"/>
      </dsp:txXfrm>
    </dsp:sp>
    <dsp:sp modelId="{89ECB08E-F4EB-4B27-9FFF-862B4B3D10E3}">
      <dsp:nvSpPr>
        <dsp:cNvPr id="0" name=""/>
        <dsp:cNvSpPr/>
      </dsp:nvSpPr>
      <dsp:spPr>
        <a:xfrm rot="5400000">
          <a:off x="3693630" y="1869373"/>
          <a:ext cx="209315" cy="208561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3735719" y="1868996"/>
        <a:ext cx="125137" cy="146747"/>
      </dsp:txXfrm>
    </dsp:sp>
    <dsp:sp modelId="{CC590A38-E1EA-4C7A-91CD-EA05638888B2}">
      <dsp:nvSpPr>
        <dsp:cNvPr id="0" name=""/>
        <dsp:cNvSpPr/>
      </dsp:nvSpPr>
      <dsp:spPr>
        <a:xfrm>
          <a:off x="1506838" y="2089521"/>
          <a:ext cx="4582898" cy="463469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effectLst/>
            </a:rPr>
            <a:t>Synthesis</a:t>
          </a:r>
        </a:p>
      </dsp:txBody>
      <dsp:txXfrm>
        <a:off x="1520413" y="2103096"/>
        <a:ext cx="4555748" cy="436319"/>
      </dsp:txXfrm>
    </dsp:sp>
    <dsp:sp modelId="{27696E1B-2E75-4B63-A343-3874C3F1886F}">
      <dsp:nvSpPr>
        <dsp:cNvPr id="0" name=""/>
        <dsp:cNvSpPr/>
      </dsp:nvSpPr>
      <dsp:spPr>
        <a:xfrm rot="5400000">
          <a:off x="3693630" y="2564577"/>
          <a:ext cx="209315" cy="208561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3735719" y="2564200"/>
        <a:ext cx="125137" cy="146747"/>
      </dsp:txXfrm>
    </dsp:sp>
    <dsp:sp modelId="{787987E1-AE22-4B30-9621-F3AA84E1E213}">
      <dsp:nvSpPr>
        <dsp:cNvPr id="0" name=""/>
        <dsp:cNvSpPr/>
      </dsp:nvSpPr>
      <dsp:spPr>
        <a:xfrm>
          <a:off x="1506838" y="2784725"/>
          <a:ext cx="4582898" cy="463469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effectLst/>
            </a:rPr>
            <a:t>Implementation (Place &amp; Route)</a:t>
          </a:r>
        </a:p>
      </dsp:txBody>
      <dsp:txXfrm>
        <a:off x="1520413" y="2798300"/>
        <a:ext cx="4555748" cy="436319"/>
      </dsp:txXfrm>
    </dsp:sp>
    <dsp:sp modelId="{9D953F26-E842-40F1-A80F-5D9D73175EB3}">
      <dsp:nvSpPr>
        <dsp:cNvPr id="0" name=""/>
        <dsp:cNvSpPr/>
      </dsp:nvSpPr>
      <dsp:spPr>
        <a:xfrm rot="5400000">
          <a:off x="3693630" y="3259782"/>
          <a:ext cx="209315" cy="208561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3735719" y="3259405"/>
        <a:ext cx="125137" cy="146747"/>
      </dsp:txXfrm>
    </dsp:sp>
    <dsp:sp modelId="{F9FB6731-28EC-47D2-BE3B-1D061D58102E}">
      <dsp:nvSpPr>
        <dsp:cNvPr id="0" name=""/>
        <dsp:cNvSpPr/>
      </dsp:nvSpPr>
      <dsp:spPr>
        <a:xfrm>
          <a:off x="1506838" y="3479930"/>
          <a:ext cx="4582898" cy="463469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effectLst/>
            </a:rPr>
            <a:t>Timing Analysis</a:t>
          </a:r>
        </a:p>
      </dsp:txBody>
      <dsp:txXfrm>
        <a:off x="1520413" y="3493505"/>
        <a:ext cx="4555748" cy="436319"/>
      </dsp:txXfrm>
    </dsp:sp>
    <dsp:sp modelId="{62214BC5-7BB5-43CE-8014-4DEA10798CD2}">
      <dsp:nvSpPr>
        <dsp:cNvPr id="0" name=""/>
        <dsp:cNvSpPr/>
      </dsp:nvSpPr>
      <dsp:spPr>
        <a:xfrm rot="5400000">
          <a:off x="3693630" y="3954986"/>
          <a:ext cx="209315" cy="208561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3735719" y="3954609"/>
        <a:ext cx="125137" cy="146747"/>
      </dsp:txXfrm>
    </dsp:sp>
    <dsp:sp modelId="{C159D3BC-59A9-4C95-AA26-DC9E2F07CB8D}">
      <dsp:nvSpPr>
        <dsp:cNvPr id="0" name=""/>
        <dsp:cNvSpPr/>
      </dsp:nvSpPr>
      <dsp:spPr>
        <a:xfrm>
          <a:off x="1506838" y="4175134"/>
          <a:ext cx="4582898" cy="463469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effectLst/>
            </a:rPr>
            <a:t>Bit File Generation</a:t>
          </a:r>
        </a:p>
      </dsp:txBody>
      <dsp:txXfrm>
        <a:off x="1520413" y="4188709"/>
        <a:ext cx="4555748" cy="436319"/>
      </dsp:txXfrm>
    </dsp:sp>
    <dsp:sp modelId="{1F84F906-1D84-4F18-8718-8225F47D9A78}">
      <dsp:nvSpPr>
        <dsp:cNvPr id="0" name=""/>
        <dsp:cNvSpPr/>
      </dsp:nvSpPr>
      <dsp:spPr>
        <a:xfrm rot="5400000">
          <a:off x="3693630" y="4650191"/>
          <a:ext cx="209315" cy="208561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-5400000">
        <a:off x="3735719" y="4649814"/>
        <a:ext cx="125137" cy="146747"/>
      </dsp:txXfrm>
    </dsp:sp>
    <dsp:sp modelId="{52CBE19E-DFD0-4687-AB25-90E6A2E5A06C}">
      <dsp:nvSpPr>
        <dsp:cNvPr id="0" name=""/>
        <dsp:cNvSpPr/>
      </dsp:nvSpPr>
      <dsp:spPr>
        <a:xfrm>
          <a:off x="1506838" y="4870339"/>
          <a:ext cx="4582898" cy="463469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effectLst/>
            </a:rPr>
            <a:t>Debug (Hardware Debug)</a:t>
          </a:r>
        </a:p>
      </dsp:txBody>
      <dsp:txXfrm>
        <a:off x="1520413" y="4883914"/>
        <a:ext cx="4555748" cy="436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AFDB-EE68-436C-A843-2F08DF307403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48DD1-B579-4953-A58D-613C257C6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48DD1-B579-4953-A58D-613C257C6BE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75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52587-B736-4BB9-A410-82A3AF6CF71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3412-A888-42B5-B758-5CE562C8C4C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8D7F-7C33-4E36-953E-998EFFCFD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3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3412-A888-42B5-B758-5CE562C8C4C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8D7F-7C33-4E36-953E-998EFFCFD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4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3412-A888-42B5-B758-5CE562C8C4C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8D7F-7C33-4E36-953E-998EFFCFD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3412-A888-42B5-B758-5CE562C8C4C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8D7F-7C33-4E36-953E-998EFFCFD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0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3412-A888-42B5-B758-5CE562C8C4C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8D7F-7C33-4E36-953E-998EFFCFD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64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3412-A888-42B5-B758-5CE562C8C4C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8D7F-7C33-4E36-953E-998EFFCFD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4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3412-A888-42B5-B758-5CE562C8C4C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8D7F-7C33-4E36-953E-998EFFCFD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3412-A888-42B5-B758-5CE562C8C4C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8D7F-7C33-4E36-953E-998EFFCFD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1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3412-A888-42B5-B758-5CE562C8C4C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8D7F-7C33-4E36-953E-998EFFCFD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2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3412-A888-42B5-B758-5CE562C8C4C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8D7F-7C33-4E36-953E-998EFFCFD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17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3412-A888-42B5-B758-5CE562C8C4C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8D7F-7C33-4E36-953E-998EFFCFD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81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3412-A888-42B5-B758-5CE562C8C4CD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8D7F-7C33-4E36-953E-998EFFCFD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8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VLSI Digital Design using Xilinx Vivado Design Suite targeted towards FPGAs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Presented By</a:t>
            </a:r>
          </a:p>
          <a:p>
            <a:r>
              <a:rPr lang="en-IN" b="1" dirty="0">
                <a:solidFill>
                  <a:srgbClr val="00B050"/>
                </a:solidFill>
              </a:rPr>
              <a:t>Binit Kumar Pandit</a:t>
            </a:r>
          </a:p>
          <a:p>
            <a:r>
              <a:rPr lang="en-IN" b="1" dirty="0">
                <a:solidFill>
                  <a:srgbClr val="00B050"/>
                </a:solidFill>
              </a:rPr>
              <a:t>Ph.D. Scholar</a:t>
            </a:r>
          </a:p>
        </p:txBody>
      </p:sp>
    </p:spTree>
    <p:extLst>
      <p:ext uri="{BB962C8B-B14F-4D97-AF65-F5344CB8AC3E}">
        <p14:creationId xmlns:p14="http://schemas.microsoft.com/office/powerpoint/2010/main" val="135769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Code: Constraint Source (.</a:t>
            </a:r>
            <a:r>
              <a:rPr lang="en-IN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xdc</a:t>
            </a:r>
            <a:r>
              <a:rPr lang="en-IN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85" y="1690688"/>
            <a:ext cx="8613230" cy="35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Simulation: Behavioral, Post – Synthesis Functional &amp; Post - Implementation Functional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950003"/>
            <a:ext cx="10096500" cy="2767139"/>
          </a:xfrm>
        </p:spPr>
      </p:pic>
    </p:spTree>
    <p:extLst>
      <p:ext uri="{BB962C8B-B14F-4D97-AF65-F5344CB8AC3E}">
        <p14:creationId xmlns:p14="http://schemas.microsoft.com/office/powerpoint/2010/main" val="128220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Simulation: Post – Synthesis Timing &amp; Post - Implementation Timing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3" y="1690688"/>
            <a:ext cx="11223134" cy="20394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33" y="4005943"/>
            <a:ext cx="11223134" cy="24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3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Reports: Hardware Utilization Post – Synthesis, Post – Implementation and Power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69" y="2676523"/>
            <a:ext cx="3324225" cy="1900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38" y="2676524"/>
            <a:ext cx="3276600" cy="19002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2478879"/>
            <a:ext cx="32289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IN" b="1" dirty="0" err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Bitstream</a:t>
            </a:r>
            <a:r>
              <a:rPr lang="en-IN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Generation Completed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20" y="1064305"/>
            <a:ext cx="9446958" cy="5292951"/>
          </a:xfrm>
        </p:spPr>
      </p:pic>
    </p:spTree>
    <p:extLst>
      <p:ext uri="{BB962C8B-B14F-4D97-AF65-F5344CB8AC3E}">
        <p14:creationId xmlns:p14="http://schemas.microsoft.com/office/powerpoint/2010/main" val="360350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72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Planning Layout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72" y="1269708"/>
            <a:ext cx="4978169" cy="46635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37675" y="1211717"/>
            <a:ext cx="4578136" cy="5244712"/>
            <a:chOff x="1181218" y="1690688"/>
            <a:chExt cx="4578136" cy="5244712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218" y="1690688"/>
              <a:ext cx="4578136" cy="472149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880284" y="6412180"/>
              <a:ext cx="11800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/>
                <a:t>Device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090247" y="5933209"/>
            <a:ext cx="1390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2945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5357" y="2349509"/>
            <a:ext cx="3937823" cy="941239"/>
          </a:xfrm>
          <a:prstGeom prst="rect">
            <a:avLst/>
          </a:prstGeom>
          <a:noFill/>
        </p:spPr>
        <p:txBody>
          <a:bodyPr wrap="none" lIns="109164" tIns="54588" rIns="109164" bIns="54588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Algerian" pitchFamily="82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95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653144"/>
            <a:ext cx="615405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255559" y="258333"/>
            <a:ext cx="2356446" cy="65314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  <a:latin typeface="Chiller" pitchFamily="82" charset="0"/>
              </a:rPr>
              <a:t>QUERIES???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567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FPGAs: Field Programmable Gate Array</a:t>
            </a:r>
            <a:endParaRPr lang="en-IN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23489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FPGA is  an integrated circuit (IC) that can be programmed in the field after manufacture. </a:t>
            </a:r>
          </a:p>
          <a:p>
            <a:pPr algn="just"/>
            <a:r>
              <a:rPr lang="en-US" b="1" dirty="0"/>
              <a:t>Field programmable Gate Arrays (FPGAs) are pre-fabricated silicon devices that can be electrically programmed in the field to become almost any kind of Digital Circuit or System.</a:t>
            </a:r>
          </a:p>
          <a:p>
            <a:pPr algn="just"/>
            <a:r>
              <a:rPr lang="en-US" b="1" dirty="0"/>
              <a:t>FPGA Building Blocks: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Programmable logic blocks: Implement combinatorial and sequential logic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Programmable interconnect: Wires to connect inputs and outputs to logic blocks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Programmable I/O blocks: Special logic blocks at the periphery of device for external connections.</a:t>
            </a:r>
          </a:p>
        </p:txBody>
      </p:sp>
    </p:spTree>
    <p:extLst>
      <p:ext uri="{BB962C8B-B14F-4D97-AF65-F5344CB8AC3E}">
        <p14:creationId xmlns:p14="http://schemas.microsoft.com/office/powerpoint/2010/main" val="9956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endParaRPr lang="en-IN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FPGAs are Reprogrammable: Making them reusable, flexible for faster prototyping and mistakes are not so costly. </a:t>
            </a:r>
          </a:p>
          <a:p>
            <a:pPr algn="just"/>
            <a:r>
              <a:rPr lang="en-US" b="1" dirty="0"/>
              <a:t>Simpler design cycle.</a:t>
            </a:r>
          </a:p>
          <a:p>
            <a:pPr algn="just"/>
            <a:r>
              <a:rPr lang="en-US" b="1" dirty="0"/>
              <a:t>Faster time to market.</a:t>
            </a:r>
          </a:p>
          <a:p>
            <a:pPr algn="just"/>
            <a:r>
              <a:rPr lang="en-US" b="1" dirty="0"/>
              <a:t>Cost- effective solution.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7822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6"/>
          <p:cNvSpPr>
            <a:spLocks noGrp="1" noChangeArrowheads="1"/>
          </p:cNvSpPr>
          <p:nvPr>
            <p:ph type="title"/>
          </p:nvPr>
        </p:nvSpPr>
        <p:spPr>
          <a:xfrm>
            <a:off x="87914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ASIC vs FPGA</a:t>
            </a:r>
            <a:endParaRPr lang="en-US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95732"/>
              </p:ext>
            </p:extLst>
          </p:nvPr>
        </p:nvGraphicFramePr>
        <p:xfrm>
          <a:off x="971264" y="1198103"/>
          <a:ext cx="10331355" cy="52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3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4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FPGA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4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to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4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4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Design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4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4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791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Reprogrammable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Reconfigurable</a:t>
                      </a:r>
                      <a:r>
                        <a:rPr lang="en-US" sz="2400" b="1" baseline="0" dirty="0"/>
                        <a:t>: FPGA can be reprogrammable making them highly flexible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Permanent circuitry: Once taped-out into silicon, it cannot be 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73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FPGA  Applications</a:t>
            </a:r>
            <a:endParaRPr lang="en-IN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b="1" dirty="0"/>
              <a:t>Digital Signal Processing (DSP)</a:t>
            </a:r>
          </a:p>
          <a:p>
            <a:pPr algn="just"/>
            <a:r>
              <a:rPr lang="en-IN" b="1" dirty="0"/>
              <a:t>High Performance Computing and Data Storage</a:t>
            </a:r>
          </a:p>
          <a:p>
            <a:pPr algn="just"/>
            <a:r>
              <a:rPr lang="en-IN" b="1" dirty="0"/>
              <a:t>Image  and Video Processing</a:t>
            </a:r>
          </a:p>
          <a:p>
            <a:pPr algn="just"/>
            <a:r>
              <a:rPr lang="en-IN" b="1" dirty="0"/>
              <a:t>Embedded  Processing Application</a:t>
            </a:r>
          </a:p>
          <a:p>
            <a:pPr algn="just"/>
            <a:r>
              <a:rPr lang="en-IN" b="1" dirty="0"/>
              <a:t>ASIC prototyping</a:t>
            </a:r>
          </a:p>
          <a:p>
            <a:pPr algn="just"/>
            <a:r>
              <a:rPr lang="en-IN" b="1" dirty="0"/>
              <a:t>Small-quantity product development</a:t>
            </a:r>
          </a:p>
          <a:p>
            <a:pPr algn="just"/>
            <a:r>
              <a:rPr lang="en-IN" b="1" dirty="0"/>
              <a:t>Cryptography</a:t>
            </a:r>
          </a:p>
          <a:p>
            <a:pPr algn="just"/>
            <a:r>
              <a:rPr lang="en-IN" b="1" dirty="0"/>
              <a:t>Industrial control systems</a:t>
            </a:r>
          </a:p>
          <a:p>
            <a:pPr algn="just"/>
            <a:r>
              <a:rPr lang="en-IN" b="1" dirty="0"/>
              <a:t>Automotive</a:t>
            </a:r>
          </a:p>
          <a:p>
            <a:pPr algn="just"/>
            <a:r>
              <a:rPr lang="en-IN" b="1" dirty="0"/>
              <a:t>Bio Medical Applications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56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VLSI Design Flow targeted for FPGA</a:t>
            </a:r>
            <a:endParaRPr lang="en-IN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92337080"/>
              </p:ext>
            </p:extLst>
          </p:nvPr>
        </p:nvGraphicFramePr>
        <p:xfrm>
          <a:off x="1201379" y="11322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88372195"/>
              </p:ext>
            </p:extLst>
          </p:nvPr>
        </p:nvGraphicFramePr>
        <p:xfrm>
          <a:off x="2297712" y="1132258"/>
          <a:ext cx="7596576" cy="5337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4321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7" y="595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Code: Full Adder Design </a:t>
            </a:r>
            <a:r>
              <a:rPr lang="en-IN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Source(.v)</a:t>
            </a:r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1" y="1690688"/>
            <a:ext cx="4438231" cy="38077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08" y="1008146"/>
            <a:ext cx="4730117" cy="2628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544" y="3594550"/>
            <a:ext cx="8165201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8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RTL Schematic (Elaborated Design)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872343"/>
            <a:ext cx="10096500" cy="4151086"/>
          </a:xfrm>
        </p:spPr>
      </p:pic>
    </p:spTree>
    <p:extLst>
      <p:ext uri="{BB962C8B-B14F-4D97-AF65-F5344CB8AC3E}">
        <p14:creationId xmlns:p14="http://schemas.microsoft.com/office/powerpoint/2010/main" val="113148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Code: Simulation Source(.v)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63" y="1443945"/>
            <a:ext cx="8757673" cy="4840741"/>
          </a:xfrm>
        </p:spPr>
      </p:pic>
    </p:spTree>
    <p:extLst>
      <p:ext uri="{BB962C8B-B14F-4D97-AF65-F5344CB8AC3E}">
        <p14:creationId xmlns:p14="http://schemas.microsoft.com/office/powerpoint/2010/main" val="70474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343</Words>
  <Application>Microsoft Office PowerPoint</Application>
  <PresentationFormat>Widescreen</PresentationFormat>
  <Paragraphs>73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Chiller</vt:lpstr>
      <vt:lpstr>Wingdings</vt:lpstr>
      <vt:lpstr>Office Theme</vt:lpstr>
      <vt:lpstr>VLSI Digital Design using Xilinx Vivado Design Suite targeted towards FPGAs</vt:lpstr>
      <vt:lpstr>FPGAs: Field Programmable Gate Array</vt:lpstr>
      <vt:lpstr>Advantages</vt:lpstr>
      <vt:lpstr>ASIC vs FPGA</vt:lpstr>
      <vt:lpstr>FPGA  Applications</vt:lpstr>
      <vt:lpstr>VLSI Design Flow targeted for FPGA</vt:lpstr>
      <vt:lpstr>Code: Full Adder Design Source(.v) </vt:lpstr>
      <vt:lpstr>RTL Schematic (Elaborated Design)</vt:lpstr>
      <vt:lpstr>Code: Simulation Source(.v)</vt:lpstr>
      <vt:lpstr>Code: Constraint Source (.xdc)</vt:lpstr>
      <vt:lpstr>Simulation: Behavioral, Post – Synthesis Functional &amp; Post - Implementation Functional</vt:lpstr>
      <vt:lpstr>Simulation: Post – Synthesis Timing &amp; Post - Implementation Timing</vt:lpstr>
      <vt:lpstr>Reports: Hardware Utilization Post – Synthesis, Post – Implementation and Power </vt:lpstr>
      <vt:lpstr>Bitstream Generation Completed</vt:lpstr>
      <vt:lpstr>I/O Planning Layout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Digital Design using Xilinx Vivado Design Suite targeted towards FPGAs</dc:title>
  <dc:creator>Binit Kumar Pandit</dc:creator>
  <cp:lastModifiedBy>Binit</cp:lastModifiedBy>
  <cp:revision>57</cp:revision>
  <dcterms:created xsi:type="dcterms:W3CDTF">2021-07-31T12:18:21Z</dcterms:created>
  <dcterms:modified xsi:type="dcterms:W3CDTF">2022-08-17T07:35:22Z</dcterms:modified>
</cp:coreProperties>
</file>