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022"/>
  </p:normalViewPr>
  <p:slideViewPr>
    <p:cSldViewPr snapToGrid="0" snapToObjects="1">
      <p:cViewPr varScale="1">
        <p:scale>
          <a:sx n="57" d="100"/>
          <a:sy n="57" d="100"/>
        </p:scale>
        <p:origin x="16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Latin/automation/tree/master/guidelines" TargetMode="External"/><Relationship Id="rId4" Type="http://schemas.openxmlformats.org/officeDocument/2006/relationships/hyperlink" Target="https://tinyurl.com/dllguidelin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igitalLatin/automation/blob/master/guidelines/poetry-text-guidelin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.txt for prose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352544"/>
            <a:ext cx="8991600" cy="204825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Digital Latin Library Video Tutorial 1/?</a:t>
            </a:r>
          </a:p>
          <a:p>
            <a:r>
              <a:rPr lang="en-US" sz="2400" dirty="0" smtClean="0"/>
              <a:t>Video by: Katy Felkner, </a:t>
            </a:r>
            <a:r>
              <a:rPr lang="en-US" sz="2400" dirty="0" err="1" smtClean="0"/>
              <a:t>katy.felkner@ou.edu</a:t>
            </a:r>
            <a:r>
              <a:rPr lang="en-US" sz="2400" dirty="0" smtClean="0"/>
              <a:t>, @</a:t>
            </a:r>
            <a:r>
              <a:rPr lang="en-US" sz="2400" dirty="0" err="1" smtClean="0"/>
              <a:t>katyfelkner</a:t>
            </a:r>
            <a:endParaRPr lang="en-US" sz="2400" dirty="0" smtClean="0"/>
          </a:p>
          <a:p>
            <a:r>
              <a:rPr lang="en-US" sz="2400" dirty="0" smtClean="0"/>
              <a:t>Advisor: Dr. Samuel </a:t>
            </a:r>
            <a:r>
              <a:rPr lang="en-US" sz="2400" dirty="0" err="1" smtClean="0"/>
              <a:t>Huskey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44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Setup: file format, file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Structural Markup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Editorial Markup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Transcription concerns: diplomatic? Normalized?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6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Plain text files only</a:t>
            </a:r>
          </a:p>
          <a:p>
            <a:pPr lvl="1"/>
            <a:r>
              <a:rPr lang="en-US" sz="2800" dirty="0" smtClean="0"/>
              <a:t>Must use .txt extension</a:t>
            </a:r>
          </a:p>
          <a:p>
            <a:pPr lvl="1"/>
            <a:r>
              <a:rPr lang="en-US" sz="2800" dirty="0" smtClean="0"/>
              <a:t>NO .rtf, .doc, .</a:t>
            </a:r>
            <a:r>
              <a:rPr lang="en-US" sz="2800" dirty="0" err="1" smtClean="0"/>
              <a:t>docx</a:t>
            </a:r>
            <a:r>
              <a:rPr lang="en-US" sz="2800" dirty="0" smtClean="0"/>
              <a:t>, .idk, .</a:t>
            </a:r>
            <a:r>
              <a:rPr lang="en-US" sz="2800" dirty="0" err="1" smtClean="0"/>
              <a:t>etc</a:t>
            </a:r>
            <a:endParaRPr lang="en-US" sz="2800" dirty="0"/>
          </a:p>
          <a:p>
            <a:r>
              <a:rPr lang="en-US" sz="3400" b="1" dirty="0" smtClean="0"/>
              <a:t>USE UTF-8 ENCODING ONLY</a:t>
            </a:r>
          </a:p>
          <a:p>
            <a:pPr lvl="1"/>
            <a:r>
              <a:rPr lang="en-US" sz="2800" dirty="0" smtClean="0"/>
              <a:t>No really, use UTF-8</a:t>
            </a:r>
          </a:p>
          <a:p>
            <a:r>
              <a:rPr lang="en-US" sz="3000" dirty="0" smtClean="0"/>
              <a:t>Demo time!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3628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in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Paragraphs</a:t>
            </a:r>
          </a:p>
          <a:p>
            <a:pPr lvl="1"/>
            <a:r>
              <a:rPr lang="en-US" sz="2000" dirty="0" smtClean="0"/>
              <a:t>Mark with digits only, no punctuation, e.g.  1</a:t>
            </a:r>
          </a:p>
          <a:p>
            <a:r>
              <a:rPr lang="en-US" sz="2400" dirty="0" smtClean="0"/>
              <a:t>Sentences</a:t>
            </a:r>
          </a:p>
          <a:p>
            <a:pPr lvl="1"/>
            <a:r>
              <a:rPr lang="en-US" sz="2000" dirty="0" smtClean="0"/>
              <a:t>Mark with digits in parentheses, e.g.  (1)</a:t>
            </a:r>
          </a:p>
          <a:p>
            <a:r>
              <a:rPr lang="en-US" sz="2400" dirty="0" smtClean="0"/>
              <a:t>Editorial </a:t>
            </a:r>
            <a:r>
              <a:rPr lang="en-US" sz="2400" dirty="0" smtClean="0"/>
              <a:t>Symbols</a:t>
            </a:r>
          </a:p>
          <a:p>
            <a:pPr lvl="1"/>
            <a:r>
              <a:rPr lang="en-US" sz="2200" dirty="0" smtClean="0"/>
              <a:t>e.g. &lt;&gt; for additions, </a:t>
            </a:r>
            <a:endParaRPr lang="en-US" sz="2200" dirty="0" smtClean="0"/>
          </a:p>
          <a:p>
            <a:pPr lvl="1"/>
            <a:r>
              <a:rPr lang="en-US" sz="2200" dirty="0" smtClean="0"/>
              <a:t>See </a:t>
            </a:r>
            <a:r>
              <a:rPr lang="en-US" sz="2200" dirty="0" smtClean="0"/>
              <a:t>Prose Text Guidelines for more info (link on last slide)</a:t>
            </a:r>
          </a:p>
          <a:p>
            <a:r>
              <a:rPr lang="en-US" sz="2400" dirty="0" smtClean="0"/>
              <a:t>Demo!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63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Choose the level of normalization (e.g. correcting obvious scribal errors, standardizing spelling, etc.) that makes sense for your edition</a:t>
            </a:r>
          </a:p>
          <a:p>
            <a:r>
              <a:rPr lang="en-US" sz="2400" b="1" dirty="0" smtClean="0"/>
              <a:t>IMPORTANT</a:t>
            </a:r>
            <a:r>
              <a:rPr lang="en-US" sz="2400" dirty="0" smtClean="0"/>
              <a:t>:  a lemma in your text needs to match character-for-character with the lemma in the critical apparatus.</a:t>
            </a:r>
          </a:p>
          <a:p>
            <a:pPr lvl="1"/>
            <a:r>
              <a:rPr lang="en-US" sz="2000" dirty="0" smtClean="0"/>
              <a:t>e.g. if your text says “</a:t>
            </a:r>
            <a:r>
              <a:rPr lang="en-US" sz="2000" dirty="0" err="1" smtClean="0"/>
              <a:t>iuuenis</a:t>
            </a:r>
            <a:r>
              <a:rPr lang="en-US" sz="2000" dirty="0" smtClean="0"/>
              <a:t>” and your app. crit. says “</a:t>
            </a:r>
            <a:r>
              <a:rPr lang="en-US" sz="2000" dirty="0" err="1" smtClean="0"/>
              <a:t>iuvenis</a:t>
            </a:r>
            <a:r>
              <a:rPr lang="en-US" sz="2000" dirty="0" smtClean="0"/>
              <a:t>”, you will have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8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Prose .txt guidelines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err="1">
                <a:hlinkClick r:id="rId2"/>
              </a:rPr>
              <a:t>github.com</a:t>
            </a:r>
            <a:r>
              <a:rPr lang="en-US" sz="2800" dirty="0">
                <a:hlinkClick r:id="rId2"/>
              </a:rPr>
              <a:t>/</a:t>
            </a:r>
            <a:r>
              <a:rPr lang="en-US" sz="2800" dirty="0" err="1">
                <a:hlinkClick r:id="rId2"/>
              </a:rPr>
              <a:t>DigitalLatin</a:t>
            </a:r>
            <a:r>
              <a:rPr lang="en-US" sz="2800" dirty="0">
                <a:hlinkClick r:id="rId2"/>
              </a:rPr>
              <a:t>/automation/blob/master/guidelines/poetry-text-</a:t>
            </a:r>
            <a:r>
              <a:rPr lang="en-US" sz="2800" dirty="0" err="1">
                <a:hlinkClick r:id="rId2"/>
              </a:rPr>
              <a:t>guidelines.pdf</a:t>
            </a:r>
            <a:endParaRPr lang="en-US" sz="2800" dirty="0" smtClean="0"/>
          </a:p>
          <a:p>
            <a:r>
              <a:rPr lang="en-US" sz="2800" dirty="0" smtClean="0"/>
              <a:t>Automation/guidelines repo: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github.com/DigitalLatin/automation/tree/master/guidelines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/>
              <a:t>or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tinyurl.com/dllguidelines</a:t>
            </a:r>
            <a:endParaRPr lang="en-US" sz="2800" dirty="0" smtClean="0"/>
          </a:p>
          <a:p>
            <a:r>
              <a:rPr lang="en-US" sz="2800" dirty="0" smtClean="0"/>
              <a:t>Thanks for watching!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96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708</TotalTime>
  <Words>229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Parcel</vt:lpstr>
      <vt:lpstr>.txt for prose</vt:lpstr>
      <vt:lpstr>Video Outline</vt:lpstr>
      <vt:lpstr>Setting up your file</vt:lpstr>
      <vt:lpstr>Markup in the file</vt:lpstr>
      <vt:lpstr>Transcription Considerations</vt:lpstr>
      <vt:lpstr>Resources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.txt for prose</dc:title>
  <dc:creator>Katy Felkner</dc:creator>
  <cp:lastModifiedBy>Katy Felkner</cp:lastModifiedBy>
  <cp:revision>6</cp:revision>
  <dcterms:created xsi:type="dcterms:W3CDTF">2018-08-28T16:41:16Z</dcterms:created>
  <dcterms:modified xsi:type="dcterms:W3CDTF">2018-08-29T04:47:32Z</dcterms:modified>
</cp:coreProperties>
</file>