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fkat Rahman" initials="SR" lastIdx="1" clrIdx="0">
    <p:extLst>
      <p:ext uri="{19B8F6BF-5375-455C-9EA6-DF929625EA0E}">
        <p15:presenceInfo xmlns:p15="http://schemas.microsoft.com/office/powerpoint/2012/main" userId="b6f3425cf8c2a2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D9F4-D470-432D-A4E9-75A13C5BC8F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DA3EE-4ACF-4C29-8F8D-B019BFCF7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5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A0C0-6C19-4913-9931-E0C744B4D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6267B-9804-4B62-943B-8A7B7BC03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ED99-F176-406F-8168-6E800091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3B2B7-003D-468D-8264-50E86915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03286-D0C1-4C37-AC79-E8C0CD18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7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C73D-5A4F-4BBE-B4AC-015C1E9D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4286C-B09B-45CD-BEE8-36A1542F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9D46F-B03F-4B85-951F-FEDFB1BC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D3E5-BF79-459E-A907-E3B4204E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46CE-0780-49F9-964A-E59F4A67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4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F7E34-D37E-42E3-A535-9587D4E5A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141BE-00B8-44AC-AA5E-CA93EF4BC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FC8A-8E61-4065-8EBE-68F49B8E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7E33-A7B9-4370-AF5E-82D9F441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552D8-D33C-4570-8442-BBC9C69C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5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4582-8DCC-478B-9B12-D4F31F6A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B9D5-6FB9-4627-B758-8F749A0A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F51E-0B49-4CCC-817D-1CF73384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5507-4875-403B-8FE6-FC1ED3A7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F290B-D60B-470E-B850-D53E21EC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2242-123A-4917-8D52-3C60E237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3DFE-C320-4DAC-8B8B-A4971AA9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5C4B-D942-4722-A8C1-A6ECF265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0339-5049-4F10-93B8-6AD60DD4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D3383-638A-4106-8F77-DF601D8C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5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6C4A-E76C-4661-B684-4E4F6148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9C55-78C5-4E20-97CD-809B6054D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39881-320F-4B54-9549-945175A96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F9D6-E5EF-4B4F-B34C-FD3501A4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6C401-8AF6-45DB-96CA-4974775C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61E01-4AC1-4B15-97AA-20DB1EB1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7AE0-010F-4AA8-8D0D-589FF66F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63A21-7071-43BB-8659-9681139F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46982-B0DE-405F-B132-34466D7C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690B-2454-4879-A66B-154743D9E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96397-A7C4-4366-8068-DED6D5B85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10DB1-9FCC-47F0-A841-5C80DE63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7A65E-E64B-4A1C-B54B-26A82F83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85433-F74A-4AEA-ABC5-D522437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3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6661-93E4-4396-89F2-A226923C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A5F0F-61F7-4B25-921A-376E5EB7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A2A6A-533A-4EDD-B979-CCB49749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CA5B5-6A58-4DC3-95D8-A351F909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63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B5799-07A3-428B-8161-976F2032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5F572-9A03-497C-8F29-FDE9ED0C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064AC-A445-4A9B-B181-D2DB89F7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4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EA46-D72C-489D-A49B-02DBB0D3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BF95-1E77-43DF-A958-2D2B3973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DF472-ECF8-4EB7-8EAD-C1D4A6BD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B107B-B1FF-4B88-97B4-5256039B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15B52-596C-4E41-B7FE-01AED9C5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6BF6-835F-44CB-89B8-71B913E4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3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A6EA-FCB9-4599-9B5C-BE1F1542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ADBF0-9C1C-45F8-9849-1304FB857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7532F-21E8-4F8F-91C9-31F121217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2541A-9D97-4078-BC6B-A247A906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3908E-4A42-4F76-B00F-4FC68573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C11E7-C598-4A66-961D-894083C3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0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70171-D7F3-4AC1-BC92-CBE23C39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0816-4209-4257-BFF3-D7C2178C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36F12-B47D-453E-B404-70DC06499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D1C00-3FC1-41C0-842E-7A2AA5882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5BA8-B51E-4A4B-93AC-EB0043ED7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9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4B67E-0758-42AD-A1DB-EC79814B5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44" y="1487283"/>
            <a:ext cx="5468177" cy="3062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5ECCD8-C206-4FAC-B81A-428FA875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43" y="1487283"/>
            <a:ext cx="2944969" cy="2944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15FC5-3543-4AED-B3D3-58F7CCEAC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11" y="270193"/>
            <a:ext cx="1833604" cy="11069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072FF-786F-44DB-9991-7A1980F1D50C}"/>
              </a:ext>
            </a:extLst>
          </p:cNvPr>
          <p:cNvCxnSpPr/>
          <p:nvPr/>
        </p:nvCxnSpPr>
        <p:spPr>
          <a:xfrm>
            <a:off x="3491711" y="682580"/>
            <a:ext cx="0" cy="112046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A771206-A673-48E6-95E0-BBABDE802CB6}"/>
              </a:ext>
            </a:extLst>
          </p:cNvPr>
          <p:cNvCxnSpPr>
            <a:cxnSpLocks/>
          </p:cNvCxnSpPr>
          <p:nvPr/>
        </p:nvCxnSpPr>
        <p:spPr>
          <a:xfrm flipV="1">
            <a:off x="4279557" y="2765360"/>
            <a:ext cx="4782014" cy="159472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F809C03-218C-4EB7-A96E-EBFBA4E41AEB}"/>
              </a:ext>
            </a:extLst>
          </p:cNvPr>
          <p:cNvCxnSpPr/>
          <p:nvPr/>
        </p:nvCxnSpPr>
        <p:spPr>
          <a:xfrm flipV="1">
            <a:off x="4099252" y="2897746"/>
            <a:ext cx="5151550" cy="1249251"/>
          </a:xfrm>
          <a:prstGeom prst="bentConnector3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DB1B8-6D52-423F-909C-42830F5441EE}"/>
              </a:ext>
            </a:extLst>
          </p:cNvPr>
          <p:cNvCxnSpPr>
            <a:cxnSpLocks/>
          </p:cNvCxnSpPr>
          <p:nvPr/>
        </p:nvCxnSpPr>
        <p:spPr>
          <a:xfrm>
            <a:off x="9250802" y="4005330"/>
            <a:ext cx="0" cy="18288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4D8CCA-42CC-4B7C-AB9B-54A9523BDE63}"/>
              </a:ext>
            </a:extLst>
          </p:cNvPr>
          <p:cNvCxnSpPr/>
          <p:nvPr/>
        </p:nvCxnSpPr>
        <p:spPr>
          <a:xfrm>
            <a:off x="3996221" y="4146997"/>
            <a:ext cx="0" cy="2852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CB753E-5A21-4AFD-BD86-5234E7021F22}"/>
              </a:ext>
            </a:extLst>
          </p:cNvPr>
          <p:cNvCxnSpPr/>
          <p:nvPr/>
        </p:nvCxnSpPr>
        <p:spPr>
          <a:xfrm>
            <a:off x="3996221" y="4432252"/>
            <a:ext cx="29492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7574EE-D59C-4F7E-A5A0-DF5AEF5ADB48}"/>
              </a:ext>
            </a:extLst>
          </p:cNvPr>
          <p:cNvCxnSpPr/>
          <p:nvPr/>
        </p:nvCxnSpPr>
        <p:spPr>
          <a:xfrm flipV="1">
            <a:off x="6945483" y="3026535"/>
            <a:ext cx="0" cy="14057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04E941-9A41-4F7F-AA81-CE5391BE44AE}"/>
              </a:ext>
            </a:extLst>
          </p:cNvPr>
          <p:cNvCxnSpPr/>
          <p:nvPr/>
        </p:nvCxnSpPr>
        <p:spPr>
          <a:xfrm>
            <a:off x="6945483" y="3026535"/>
            <a:ext cx="24341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EF86C4-ADBC-4F3C-AD37-6EE65B530452}"/>
              </a:ext>
            </a:extLst>
          </p:cNvPr>
          <p:cNvCxnSpPr>
            <a:cxnSpLocks/>
          </p:cNvCxnSpPr>
          <p:nvPr/>
        </p:nvCxnSpPr>
        <p:spPr>
          <a:xfrm>
            <a:off x="9379590" y="3979572"/>
            <a:ext cx="0" cy="11848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B02CD5-2C5F-458C-B927-177500871D0A}"/>
              </a:ext>
            </a:extLst>
          </p:cNvPr>
          <p:cNvCxnSpPr/>
          <p:nvPr/>
        </p:nvCxnSpPr>
        <p:spPr>
          <a:xfrm>
            <a:off x="3880312" y="4146997"/>
            <a:ext cx="0" cy="6273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FA6E400-8A3D-41BF-8548-D50B43B1572D}"/>
              </a:ext>
            </a:extLst>
          </p:cNvPr>
          <p:cNvCxnSpPr>
            <a:cxnSpLocks/>
          </p:cNvCxnSpPr>
          <p:nvPr/>
        </p:nvCxnSpPr>
        <p:spPr>
          <a:xfrm flipV="1">
            <a:off x="3880312" y="3103809"/>
            <a:ext cx="5769735" cy="1670579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5B422B-D55D-461A-973C-1BA53B2F3D23}"/>
              </a:ext>
            </a:extLst>
          </p:cNvPr>
          <p:cNvCxnSpPr>
            <a:cxnSpLocks/>
          </p:cNvCxnSpPr>
          <p:nvPr/>
        </p:nvCxnSpPr>
        <p:spPr>
          <a:xfrm>
            <a:off x="9650047" y="3979572"/>
            <a:ext cx="0" cy="10689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1D0FBE-E3D2-4379-8E28-705AC4286C59}"/>
              </a:ext>
            </a:extLst>
          </p:cNvPr>
          <p:cNvSpPr txBox="1"/>
          <p:nvPr/>
        </p:nvSpPr>
        <p:spPr>
          <a:xfrm>
            <a:off x="4682854" y="2906818"/>
            <a:ext cx="2047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V2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CA0096-770F-4A52-9CD4-5E75996F0A27}"/>
              </a:ext>
            </a:extLst>
          </p:cNvPr>
          <p:cNvSpPr txBox="1"/>
          <p:nvPr/>
        </p:nvSpPr>
        <p:spPr>
          <a:xfrm>
            <a:off x="6172299" y="6426558"/>
            <a:ext cx="270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ESP8266 V2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00418-9DDF-422A-B82A-52A2D22BC28C}"/>
              </a:ext>
            </a:extLst>
          </p:cNvPr>
          <p:cNvSpPr txBox="1"/>
          <p:nvPr/>
        </p:nvSpPr>
        <p:spPr>
          <a:xfrm>
            <a:off x="1916177" y="4216954"/>
            <a:ext cx="184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 Pi 4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AA0BF1-E274-489F-9337-B39269BD2B58}"/>
              </a:ext>
            </a:extLst>
          </p:cNvPr>
          <p:cNvSpPr txBox="1"/>
          <p:nvPr/>
        </p:nvSpPr>
        <p:spPr>
          <a:xfrm>
            <a:off x="9315232" y="4132606"/>
            <a:ext cx="158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Breadboard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FA4319-E300-4057-86FD-B58DD40FCC4E}"/>
              </a:ext>
            </a:extLst>
          </p:cNvPr>
          <p:cNvCxnSpPr>
            <a:cxnSpLocks/>
          </p:cNvCxnSpPr>
          <p:nvPr/>
        </p:nvCxnSpPr>
        <p:spPr>
          <a:xfrm>
            <a:off x="4279557" y="4146997"/>
            <a:ext cx="0" cy="2189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CD8B50A-F58D-4BFB-9E77-48D2F1ED6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77" y="4533539"/>
            <a:ext cx="942975" cy="185737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0A8D27-4C19-48EB-AC54-D10CBCDD5F5B}"/>
              </a:ext>
            </a:extLst>
          </p:cNvPr>
          <p:cNvCxnSpPr/>
          <p:nvPr/>
        </p:nvCxnSpPr>
        <p:spPr>
          <a:xfrm>
            <a:off x="9113087" y="3992451"/>
            <a:ext cx="0" cy="2099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48A811-364E-4214-9A81-1159BFC37E58}"/>
              </a:ext>
            </a:extLst>
          </p:cNvPr>
          <p:cNvCxnSpPr/>
          <p:nvPr/>
        </p:nvCxnSpPr>
        <p:spPr>
          <a:xfrm>
            <a:off x="7997352" y="6091707"/>
            <a:ext cx="11157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536334-6926-456D-AB85-80D025226329}"/>
              </a:ext>
            </a:extLst>
          </p:cNvPr>
          <p:cNvCxnSpPr/>
          <p:nvPr/>
        </p:nvCxnSpPr>
        <p:spPr>
          <a:xfrm>
            <a:off x="7997352" y="5834129"/>
            <a:ext cx="125345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9D4754-449B-4553-8270-F104608D7286}"/>
              </a:ext>
            </a:extLst>
          </p:cNvPr>
          <p:cNvCxnSpPr/>
          <p:nvPr/>
        </p:nvCxnSpPr>
        <p:spPr>
          <a:xfrm>
            <a:off x="7997352" y="5151549"/>
            <a:ext cx="13822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CE4925-428B-4B28-8608-71AF54CE08A5}"/>
              </a:ext>
            </a:extLst>
          </p:cNvPr>
          <p:cNvCxnSpPr/>
          <p:nvPr/>
        </p:nvCxnSpPr>
        <p:spPr>
          <a:xfrm>
            <a:off x="7997352" y="5061397"/>
            <a:ext cx="165269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613081-8046-4C74-A430-B4B876855F3F}"/>
              </a:ext>
            </a:extLst>
          </p:cNvPr>
          <p:cNvSpPr txBox="1"/>
          <p:nvPr/>
        </p:nvSpPr>
        <p:spPr>
          <a:xfrm>
            <a:off x="7997352" y="315984"/>
            <a:ext cx="347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Hardware for Image Processing &amp; Barcode Scanning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33202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759CF58-D9D8-471F-B380-E41FA5577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23" y="1591032"/>
            <a:ext cx="4784436" cy="276746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FDABB78-8931-44F5-A050-DC82899F4FF0}"/>
              </a:ext>
            </a:extLst>
          </p:cNvPr>
          <p:cNvSpPr/>
          <p:nvPr/>
        </p:nvSpPr>
        <p:spPr>
          <a:xfrm>
            <a:off x="6493326" y="2890158"/>
            <a:ext cx="198120" cy="198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855139-B463-453A-8AE8-BD4447D9DCE9}"/>
              </a:ext>
            </a:extLst>
          </p:cNvPr>
          <p:cNvSpPr/>
          <p:nvPr/>
        </p:nvSpPr>
        <p:spPr>
          <a:xfrm>
            <a:off x="6049832" y="2890158"/>
            <a:ext cx="198121" cy="71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369C0B-8E46-4438-9C29-3C6AB8F2A08C}"/>
              </a:ext>
            </a:extLst>
          </p:cNvPr>
          <p:cNvSpPr/>
          <p:nvPr/>
        </p:nvSpPr>
        <p:spPr>
          <a:xfrm>
            <a:off x="5584986" y="2890158"/>
            <a:ext cx="198121" cy="742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580AC6-6644-4C48-81E1-665F01EFDA29}"/>
              </a:ext>
            </a:extLst>
          </p:cNvPr>
          <p:cNvCxnSpPr>
            <a:cxnSpLocks/>
          </p:cNvCxnSpPr>
          <p:nvPr/>
        </p:nvCxnSpPr>
        <p:spPr>
          <a:xfrm flipV="1">
            <a:off x="5746566" y="2876824"/>
            <a:ext cx="1" cy="7810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8AFA063-BA86-4C71-8A2C-9CAABFE1863F}"/>
              </a:ext>
            </a:extLst>
          </p:cNvPr>
          <p:cNvCxnSpPr>
            <a:cxnSpLocks/>
          </p:cNvCxnSpPr>
          <p:nvPr/>
        </p:nvCxnSpPr>
        <p:spPr>
          <a:xfrm flipV="1">
            <a:off x="6247953" y="2876824"/>
            <a:ext cx="0" cy="78104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6F295EE-446C-4C43-AA1A-144CB6A2DB3C}"/>
              </a:ext>
            </a:extLst>
          </p:cNvPr>
          <p:cNvSpPr/>
          <p:nvPr/>
        </p:nvSpPr>
        <p:spPr>
          <a:xfrm>
            <a:off x="6626253" y="3330793"/>
            <a:ext cx="86546" cy="2783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5BE18B-C2CA-41D7-B3B0-1A96423F5622}"/>
              </a:ext>
            </a:extLst>
          </p:cNvPr>
          <p:cNvCxnSpPr>
            <a:cxnSpLocks/>
          </p:cNvCxnSpPr>
          <p:nvPr/>
        </p:nvCxnSpPr>
        <p:spPr>
          <a:xfrm flipH="1">
            <a:off x="6514680" y="1374502"/>
            <a:ext cx="485004" cy="1502323"/>
          </a:xfrm>
          <a:prstGeom prst="line">
            <a:avLst/>
          </a:prstGeom>
          <a:ln w="25400">
            <a:solidFill>
              <a:srgbClr val="33E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682219D-559F-4E73-9056-3358E2DAFE94}"/>
              </a:ext>
            </a:extLst>
          </p:cNvPr>
          <p:cNvCxnSpPr>
            <a:cxnSpLocks/>
          </p:cNvCxnSpPr>
          <p:nvPr/>
        </p:nvCxnSpPr>
        <p:spPr>
          <a:xfrm flipV="1">
            <a:off x="6892344" y="1513775"/>
            <a:ext cx="0" cy="2095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B65FE2D-2520-4106-8484-336E97455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87" y="1018846"/>
            <a:ext cx="65722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31B0B-2367-4CB4-88F7-5ED1F2B04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61647" y="3718846"/>
            <a:ext cx="933450" cy="18573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D15EB-AC67-463D-9CF8-F430E81DFFF4}"/>
              </a:ext>
            </a:extLst>
          </p:cNvPr>
          <p:cNvCxnSpPr>
            <a:cxnSpLocks/>
          </p:cNvCxnSpPr>
          <p:nvPr/>
        </p:nvCxnSpPr>
        <p:spPr>
          <a:xfrm flipH="1" flipV="1">
            <a:off x="4093026" y="2318658"/>
            <a:ext cx="3781926" cy="7770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A201AF-AC62-4BBF-A2D0-BE6D63A5B6AC}"/>
              </a:ext>
            </a:extLst>
          </p:cNvPr>
          <p:cNvCxnSpPr>
            <a:cxnSpLocks/>
          </p:cNvCxnSpPr>
          <p:nvPr/>
        </p:nvCxnSpPr>
        <p:spPr>
          <a:xfrm flipH="1" flipV="1">
            <a:off x="7854297" y="3163101"/>
            <a:ext cx="606408" cy="1077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A7D10-2C40-4095-9B9D-9C2101F7EEAC}"/>
              </a:ext>
            </a:extLst>
          </p:cNvPr>
          <p:cNvCxnSpPr>
            <a:cxnSpLocks/>
          </p:cNvCxnSpPr>
          <p:nvPr/>
        </p:nvCxnSpPr>
        <p:spPr>
          <a:xfrm>
            <a:off x="6514680" y="2876824"/>
            <a:ext cx="1852492" cy="13551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E5C84A-26D5-4372-BBE4-A35CF6B903B8}"/>
              </a:ext>
            </a:extLst>
          </p:cNvPr>
          <p:cNvCxnSpPr>
            <a:cxnSpLocks/>
          </p:cNvCxnSpPr>
          <p:nvPr/>
        </p:nvCxnSpPr>
        <p:spPr>
          <a:xfrm flipH="1" flipV="1">
            <a:off x="4931226" y="2344873"/>
            <a:ext cx="2631832" cy="81822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CC5F11-B905-48D5-A66F-DBB9679A95AC}"/>
              </a:ext>
            </a:extLst>
          </p:cNvPr>
          <p:cNvCxnSpPr>
            <a:cxnSpLocks/>
          </p:cNvCxnSpPr>
          <p:nvPr/>
        </p:nvCxnSpPr>
        <p:spPr>
          <a:xfrm flipH="1" flipV="1">
            <a:off x="7563058" y="3230463"/>
            <a:ext cx="711842" cy="10015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3D46440-724E-4235-932D-082006A4A426}"/>
              </a:ext>
            </a:extLst>
          </p:cNvPr>
          <p:cNvSpPr txBox="1"/>
          <p:nvPr/>
        </p:nvSpPr>
        <p:spPr>
          <a:xfrm>
            <a:off x="7594606" y="5182321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ESP8266 V2</a:t>
            </a:r>
            <a:endParaRPr lang="en-GB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10E95B-4DD5-4FED-9C1D-7C237717B940}"/>
              </a:ext>
            </a:extLst>
          </p:cNvPr>
          <p:cNvSpPr txBox="1"/>
          <p:nvPr/>
        </p:nvSpPr>
        <p:spPr>
          <a:xfrm>
            <a:off x="6562773" y="623094"/>
            <a:ext cx="8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Buzzer</a:t>
            </a:r>
            <a:endParaRPr lang="en-GB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118BBA-344B-4A79-86EB-E36A6E9AF592}"/>
              </a:ext>
            </a:extLst>
          </p:cNvPr>
          <p:cNvSpPr txBox="1"/>
          <p:nvPr/>
        </p:nvSpPr>
        <p:spPr>
          <a:xfrm>
            <a:off x="3360902" y="3870836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Arduino UNO</a:t>
            </a:r>
            <a:endParaRPr lang="en-GB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B56EAF-6B38-49F7-8B80-DD8B3AB984BD}"/>
              </a:ext>
            </a:extLst>
          </p:cNvPr>
          <p:cNvSpPr txBox="1"/>
          <p:nvPr/>
        </p:nvSpPr>
        <p:spPr>
          <a:xfrm>
            <a:off x="3614817" y="1124422"/>
            <a:ext cx="18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&amp; Green LED</a:t>
            </a:r>
            <a:endParaRPr lang="en-GB" b="1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0C0989-1A32-4241-9474-D4265CCCD561}"/>
              </a:ext>
            </a:extLst>
          </p:cNvPr>
          <p:cNvCxnSpPr>
            <a:cxnSpLocks/>
          </p:cNvCxnSpPr>
          <p:nvPr/>
        </p:nvCxnSpPr>
        <p:spPr>
          <a:xfrm>
            <a:off x="5292320" y="1493754"/>
            <a:ext cx="347092" cy="597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D64AAFA-D84F-4850-B08E-15E90B01D3B9}"/>
              </a:ext>
            </a:extLst>
          </p:cNvPr>
          <p:cNvCxnSpPr>
            <a:cxnSpLocks/>
          </p:cNvCxnSpPr>
          <p:nvPr/>
        </p:nvCxnSpPr>
        <p:spPr>
          <a:xfrm>
            <a:off x="5292320" y="1468989"/>
            <a:ext cx="839251" cy="570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67417E-D23F-46A9-AA7F-E0CD8CC23323}"/>
              </a:ext>
            </a:extLst>
          </p:cNvPr>
          <p:cNvSpPr txBox="1"/>
          <p:nvPr/>
        </p:nvSpPr>
        <p:spPr>
          <a:xfrm>
            <a:off x="8857060" y="666616"/>
            <a:ext cx="206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Hardware for Security System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94171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Safkat Rahman</dc:creator>
  <cp:lastModifiedBy>Safkat Rahman</cp:lastModifiedBy>
  <cp:revision>28</cp:revision>
  <dcterms:created xsi:type="dcterms:W3CDTF">2021-03-30T17:37:59Z</dcterms:created>
  <dcterms:modified xsi:type="dcterms:W3CDTF">2021-04-02T05:01:48Z</dcterms:modified>
</cp:coreProperties>
</file>