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91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5ED"/>
    <a:srgbClr val="93D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74" autoAdjust="0"/>
  </p:normalViewPr>
  <p:slideViewPr>
    <p:cSldViewPr snapToGrid="0" showGuides="1">
      <p:cViewPr varScale="1">
        <p:scale>
          <a:sx n="83" d="100"/>
          <a:sy n="83" d="100"/>
        </p:scale>
        <p:origin x="102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0ADDC-9266-4AAB-80AA-0F5498DCDF9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93A13-A7AF-4142-B2DE-2A341238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4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8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40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8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8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D7EC5E-08FE-4865-B6AE-274111621E5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8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52" y="2328955"/>
            <a:ext cx="3755694" cy="1355542"/>
          </a:xfrm>
          <a:prstGeom prst="rect">
            <a:avLst/>
          </a:prstGeom>
          <a:noFill/>
          <a:ln w="0">
            <a:noFill/>
          </a:ln>
          <a:effectLst>
            <a:innerShdw blurRad="101600">
              <a:prstClr val="black">
                <a:alpha val="20000"/>
              </a:prstClr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866155" y="3913168"/>
            <a:ext cx="845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Digital Logbook Maintenance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4647" y="1651206"/>
            <a:ext cx="3322704" cy="123374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925614"/>
              </a:avLst>
            </a:prstTxWarp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WELCOME 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6155" y="4798408"/>
            <a:ext cx="845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647" y="5683649"/>
            <a:ext cx="3601720" cy="750570"/>
          </a:xfrm>
          <a:prstGeom prst="rect">
            <a:avLst/>
          </a:prstGeom>
          <a:noFill/>
          <a:ln w="31750" cap="rnd" cmpd="sng">
            <a:noFill/>
          </a:ln>
          <a:effectLst>
            <a:innerShdw blurRad="63500">
              <a:prstClr val="black">
                <a:alpha val="15000"/>
              </a:prstClr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877" y="163494"/>
            <a:ext cx="1074245" cy="10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9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70390" y="1990846"/>
            <a:ext cx="7662439" cy="1169043"/>
            <a:chOff x="370390" y="1990846"/>
            <a:chExt cx="7662439" cy="1169043"/>
          </a:xfrm>
        </p:grpSpPr>
        <p:sp useBgFill="1">
          <p:nvSpPr>
            <p:cNvPr id="17" name="Freeform 16"/>
            <p:cNvSpPr/>
            <p:nvPr/>
          </p:nvSpPr>
          <p:spPr>
            <a:xfrm rot="5400000">
              <a:off x="3617088" y="-1255852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390" y="228442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Capt Ishrak Jahan Ema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0503" y="2838956"/>
            <a:ext cx="7662441" cy="1169043"/>
            <a:chOff x="4340503" y="2838956"/>
            <a:chExt cx="7662441" cy="1169043"/>
          </a:xfrm>
        </p:grpSpPr>
        <p:sp useBgFill="1">
          <p:nvSpPr>
            <p:cNvPr id="19" name="Freeform 18"/>
            <p:cNvSpPr/>
            <p:nvPr/>
          </p:nvSpPr>
          <p:spPr>
            <a:xfrm rot="16200000">
              <a:off x="7587202" y="-407743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9 h 3306049"/>
                <a:gd name="connsiteX2" fmla="*/ 369340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9"/>
                  </a:lnTo>
                  <a:lnTo>
                    <a:pt x="369340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0504" y="3192643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Labiba Islam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0390" y="3687066"/>
            <a:ext cx="7662439" cy="1169043"/>
            <a:chOff x="370390" y="3687066"/>
            <a:chExt cx="7662439" cy="1169043"/>
          </a:xfrm>
        </p:grpSpPr>
        <p:sp useBgFill="1">
          <p:nvSpPr>
            <p:cNvPr id="21" name="Freeform 20"/>
            <p:cNvSpPr/>
            <p:nvPr/>
          </p:nvSpPr>
          <p:spPr>
            <a:xfrm rot="5400000">
              <a:off x="3617088" y="440368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49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49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390" y="4040751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Lopa Ahmed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40502" y="4535175"/>
            <a:ext cx="7662441" cy="1169043"/>
            <a:chOff x="4340502" y="4535175"/>
            <a:chExt cx="7662441" cy="1169043"/>
          </a:xfrm>
        </p:grpSpPr>
        <p:sp useBgFill="1">
          <p:nvSpPr>
            <p:cNvPr id="23" name="Freeform 22"/>
            <p:cNvSpPr/>
            <p:nvPr/>
          </p:nvSpPr>
          <p:spPr>
            <a:xfrm rot="16200000">
              <a:off x="7587201" y="1288476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8 h 3306049"/>
                <a:gd name="connsiteX2" fmla="*/ 369341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8"/>
                  </a:lnTo>
                  <a:lnTo>
                    <a:pt x="369341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0504" y="488886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Tanvir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Nahian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Swapnil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0389" y="5383284"/>
            <a:ext cx="7662440" cy="1169043"/>
            <a:chOff x="370389" y="5383284"/>
            <a:chExt cx="7662440" cy="1169043"/>
          </a:xfrm>
        </p:grpSpPr>
        <p:sp useBgFill="1">
          <p:nvSpPr>
            <p:cNvPr id="25" name="Freeform 24"/>
            <p:cNvSpPr/>
            <p:nvPr/>
          </p:nvSpPr>
          <p:spPr>
            <a:xfrm rot="5400000">
              <a:off x="3617088" y="2136586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89" y="5736970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Safkat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Rahman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58898" y="312515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Charlie B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47065" y="2249191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49" name="Oval 48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7065" y="3945407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54" name="Oval 5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7065" y="5641623"/>
            <a:ext cx="242517" cy="652351"/>
            <a:chOff x="5198745" y="566849"/>
            <a:chExt cx="479445" cy="1289668"/>
          </a:xfrm>
        </p:grpSpPr>
        <p:sp>
          <p:nvSpPr>
            <p:cNvPr id="58" name="Oval 5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450743" y="3097299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62" name="Oval 6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501277" y="4793518"/>
            <a:ext cx="242517" cy="652351"/>
            <a:chOff x="5198745" y="566849"/>
            <a:chExt cx="479445" cy="1289668"/>
          </a:xfrm>
        </p:grpSpPr>
        <p:sp>
          <p:nvSpPr>
            <p:cNvPr id="66" name="Oval 6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01420" y="453828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2" name="Oval 8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95999" y="452985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6" name="Oval 8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69373" y="613581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0" name="Oval 69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63952" y="612738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4" name="Oval 7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258531" y="611895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8" name="Oval 7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1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20" dur="2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2" dur="2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4" dur="2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094 0.01551 " pathEditMode="relative" rAng="0" ptsTypes="AA">
                                      <p:cBhvr>
                                        <p:cTn id="26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7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01029 0.01528 " pathEditMode="relative" rAng="0" ptsTypes="AA">
                                      <p:cBhvr>
                                        <p:cTn id="28" dur="2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76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1551 " pathEditMode="relative" rAng="0" ptsTypes="AA">
                                      <p:cBhvr>
                                        <p:cTn id="30" dur="2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0108 -0.02754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138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01081 -0.0287 " pathEditMode="relative" rAng="0" ptsTypes="AA">
                                      <p:cBhvr>
                                        <p:cTn id="34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C3602C-77B8-4B15-9241-B5C7BA236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63050"/>
              </p:ext>
            </p:extLst>
          </p:nvPr>
        </p:nvGraphicFramePr>
        <p:xfrm>
          <a:off x="0" y="716508"/>
          <a:ext cx="12192000" cy="61414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685">
                  <a:extLst>
                    <a:ext uri="{9D8B030D-6E8A-4147-A177-3AD203B41FA5}">
                      <a16:colId xmlns:a16="http://schemas.microsoft.com/office/drawing/2014/main" val="634114172"/>
                    </a:ext>
                  </a:extLst>
                </a:gridCol>
                <a:gridCol w="1423732">
                  <a:extLst>
                    <a:ext uri="{9D8B030D-6E8A-4147-A177-3AD203B41FA5}">
                      <a16:colId xmlns:a16="http://schemas.microsoft.com/office/drawing/2014/main" val="66703795"/>
                    </a:ext>
                  </a:extLst>
                </a:gridCol>
                <a:gridCol w="4965696">
                  <a:extLst>
                    <a:ext uri="{9D8B030D-6E8A-4147-A177-3AD203B41FA5}">
                      <a16:colId xmlns:a16="http://schemas.microsoft.com/office/drawing/2014/main" val="2865767672"/>
                    </a:ext>
                  </a:extLst>
                </a:gridCol>
                <a:gridCol w="2136523">
                  <a:extLst>
                    <a:ext uri="{9D8B030D-6E8A-4147-A177-3AD203B41FA5}">
                      <a16:colId xmlns:a16="http://schemas.microsoft.com/office/drawing/2014/main" val="3237342745"/>
                    </a:ext>
                  </a:extLst>
                </a:gridCol>
                <a:gridCol w="3140364">
                  <a:extLst>
                    <a:ext uri="{9D8B030D-6E8A-4147-A177-3AD203B41FA5}">
                      <a16:colId xmlns:a16="http://schemas.microsoft.com/office/drawing/2014/main" val="330300439"/>
                    </a:ext>
                  </a:extLst>
                </a:gridCol>
              </a:tblGrid>
              <a:tr h="522110"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/>
                        <a:t>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COMPLETED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ASSIGNED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03111"/>
                  </a:ext>
                </a:extLst>
              </a:tr>
              <a:tr h="496440">
                <a:tc>
                  <a:txBody>
                    <a:bodyPr/>
                    <a:lstStyle/>
                    <a:p>
                      <a:r>
                        <a:rPr lang="en-US" sz="1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Hardware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Capt </a:t>
                      </a:r>
                      <a:r>
                        <a:rPr lang="en-US" sz="1400" dirty="0" err="1"/>
                        <a:t>Ishrak</a:t>
                      </a:r>
                      <a:r>
                        <a:rPr lang="en-US" sz="1400" dirty="0"/>
                        <a:t>, Lt Safkat, Lt Labiba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26721"/>
                  </a:ext>
                </a:extLst>
              </a:tr>
              <a:tr h="449624">
                <a:tc>
                  <a:txBody>
                    <a:bodyPr/>
                    <a:lstStyle/>
                    <a:p>
                      <a:r>
                        <a:rPr lang="en-US" sz="1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Week-2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Circuit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Capt </a:t>
                      </a:r>
                      <a:r>
                        <a:rPr lang="en-US" sz="1400" dirty="0" err="1"/>
                        <a:t>Ishrak</a:t>
                      </a:r>
                      <a:r>
                        <a:rPr lang="en-US" sz="1400" dirty="0"/>
                        <a:t>, Lt Safkat, Lt Labiba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63962"/>
                  </a:ext>
                </a:extLst>
              </a:tr>
              <a:tr h="522110">
                <a:tc>
                  <a:txBody>
                    <a:bodyPr/>
                    <a:lstStyle/>
                    <a:p>
                      <a:r>
                        <a:rPr lang="en-US" sz="1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Week-3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Purchase of Hardware,</a:t>
                      </a:r>
                    </a:p>
                    <a:p>
                      <a:r>
                        <a:rPr lang="en-US" sz="1400" b="1" dirty="0"/>
                        <a:t>Timeline &amp; Circuit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Lt Safkat, Lt Labiba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00974"/>
                  </a:ext>
                </a:extLst>
              </a:tr>
              <a:tr h="522110">
                <a:tc>
                  <a:txBody>
                    <a:bodyPr/>
                    <a:lstStyle/>
                    <a:p>
                      <a:r>
                        <a:rPr lang="en-US" sz="1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Week-4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Assemble and Connection of Hardware</a:t>
                      </a:r>
                    </a:p>
                    <a:p>
                      <a:r>
                        <a:rPr lang="en-US" sz="1400" b="1" dirty="0"/>
                        <a:t>&amp; System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Lt Safkat, Lt Labiba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86321"/>
                  </a:ext>
                </a:extLst>
              </a:tr>
              <a:tr h="522110">
                <a:tc>
                  <a:txBody>
                    <a:bodyPr/>
                    <a:lstStyle/>
                    <a:p>
                      <a:r>
                        <a:rPr lang="en-US" sz="14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Week-5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of Image Processing,</a:t>
                      </a:r>
                    </a:p>
                    <a:p>
                      <a:r>
                        <a:rPr lang="en-US" sz="1400" b="1" dirty="0"/>
                        <a:t>Workflow Diagram &amp; Final System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Lt Safkat, Lt Labiba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47428"/>
                  </a:ext>
                </a:extLst>
              </a:tr>
              <a:tr h="522110">
                <a:tc>
                  <a:txBody>
                    <a:bodyPr/>
                    <a:lstStyle/>
                    <a:p>
                      <a:r>
                        <a:rPr lang="en-US" sz="14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Week-7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of Barcode Scanner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Lt Safkat, Lt Labiba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57450"/>
                  </a:ext>
                </a:extLst>
              </a:tr>
              <a:tr h="522110">
                <a:tc>
                  <a:txBody>
                    <a:bodyPr/>
                    <a:lstStyle/>
                    <a:p>
                      <a:r>
                        <a:rPr lang="en-US" sz="14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of Alarm system</a:t>
                      </a:r>
                    </a:p>
                    <a:p>
                      <a:r>
                        <a:rPr lang="en-US" sz="1400" b="1" dirty="0"/>
                        <a:t>&amp; Final Workflow Diagram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Lt Safkat, Lt Labiba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36847"/>
                  </a:ext>
                </a:extLst>
              </a:tr>
              <a:tr h="522110">
                <a:tc>
                  <a:txBody>
                    <a:bodyPr/>
                    <a:lstStyle/>
                    <a:p>
                      <a:r>
                        <a:rPr lang="en-US" sz="14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Week-9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of Hardware with Software</a:t>
                      </a:r>
                    </a:p>
                    <a:p>
                      <a:r>
                        <a:rPr lang="en-US" sz="1400" b="1" dirty="0"/>
                        <a:t>&amp; 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Lt Safkat, Lt Labiba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20928"/>
                  </a:ext>
                </a:extLst>
              </a:tr>
              <a:tr h="522110">
                <a:tc>
                  <a:txBody>
                    <a:bodyPr/>
                    <a:lstStyle/>
                    <a:p>
                      <a:r>
                        <a:rPr lang="en-US" sz="140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Developing the responsive version,</a:t>
                      </a:r>
                    </a:p>
                    <a:p>
                      <a:r>
                        <a:rPr lang="en-US" sz="1400" dirty="0"/>
                        <a:t> </a:t>
                      </a:r>
                      <a:r>
                        <a:rPr lang="en-US" sz="1400" b="1" dirty="0"/>
                        <a:t>Final Poster &amp;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Capt </a:t>
                      </a:r>
                      <a:r>
                        <a:rPr lang="en-US" sz="1400" dirty="0" err="1"/>
                        <a:t>Ishrak</a:t>
                      </a:r>
                      <a:r>
                        <a:rPr lang="en-US" sz="1400" dirty="0"/>
                        <a:t>, Lt Safkat, Lt Labiba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9199"/>
                  </a:ext>
                </a:extLst>
              </a:tr>
              <a:tr h="522110">
                <a:tc>
                  <a:txBody>
                    <a:bodyPr/>
                    <a:lstStyle/>
                    <a:p>
                      <a:r>
                        <a:rPr lang="en-US" sz="140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Week-12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 for further improvements and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Capt </a:t>
                      </a:r>
                      <a:r>
                        <a:rPr lang="en-US" sz="1400" dirty="0" err="1"/>
                        <a:t>Ishrak</a:t>
                      </a:r>
                      <a:r>
                        <a:rPr lang="en-US" sz="1400" dirty="0"/>
                        <a:t>, Lt Safkat, Lt Labiba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33173"/>
                  </a:ext>
                </a:extLst>
              </a:tr>
              <a:tr h="496440">
                <a:tc>
                  <a:txBody>
                    <a:bodyPr/>
                    <a:lstStyle/>
                    <a:p>
                      <a:r>
                        <a:rPr lang="en-US" sz="1400" dirty="0"/>
                        <a:t>11.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Week-13 + 14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Final Submission of Hardware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Capt </a:t>
                      </a:r>
                      <a:r>
                        <a:rPr lang="en-US" sz="1400" dirty="0" err="1"/>
                        <a:t>Ishrak</a:t>
                      </a:r>
                      <a:r>
                        <a:rPr lang="en-US" sz="1400" dirty="0"/>
                        <a:t>, Lt Safkat, Lt Labiba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161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C3CEFC-E9D2-4BA6-9C48-65EDB930F786}"/>
              </a:ext>
            </a:extLst>
          </p:cNvPr>
          <p:cNvSpPr txBox="1"/>
          <p:nvPr/>
        </p:nvSpPr>
        <p:spPr>
          <a:xfrm>
            <a:off x="306055" y="0"/>
            <a:ext cx="305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Timeline </a:t>
            </a:r>
          </a:p>
        </p:txBody>
      </p:sp>
    </p:spTree>
    <p:extLst>
      <p:ext uri="{BB962C8B-B14F-4D97-AF65-F5344CB8AC3E}">
        <p14:creationId xmlns:p14="http://schemas.microsoft.com/office/powerpoint/2010/main" val="214844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Freeform 29"/>
          <p:cNvSpPr/>
          <p:nvPr/>
        </p:nvSpPr>
        <p:spPr>
          <a:xfrm>
            <a:off x="2295636" y="2890894"/>
            <a:ext cx="7530340" cy="1139786"/>
          </a:xfrm>
          <a:custGeom>
            <a:avLst/>
            <a:gdLst/>
            <a:ahLst/>
            <a:cxnLst/>
            <a:rect l="l" t="t" r="r" b="b"/>
            <a:pathLst>
              <a:path w="6577124" h="995507">
                <a:moveTo>
                  <a:pt x="5464364" y="509495"/>
                </a:moveTo>
                <a:cubicBezTo>
                  <a:pt x="5435901" y="509495"/>
                  <a:pt x="5411707" y="519813"/>
                  <a:pt x="5391783" y="540449"/>
                </a:cubicBezTo>
                <a:cubicBezTo>
                  <a:pt x="5371858" y="561085"/>
                  <a:pt x="5361896" y="586346"/>
                  <a:pt x="5361896" y="616233"/>
                </a:cubicBezTo>
                <a:cubicBezTo>
                  <a:pt x="5361896" y="645645"/>
                  <a:pt x="5371977" y="670787"/>
                  <a:pt x="5392138" y="691661"/>
                </a:cubicBezTo>
                <a:cubicBezTo>
                  <a:pt x="5412300" y="712534"/>
                  <a:pt x="5436375" y="722970"/>
                  <a:pt x="5464364" y="722970"/>
                </a:cubicBezTo>
                <a:cubicBezTo>
                  <a:pt x="5492828" y="722970"/>
                  <a:pt x="5517140" y="712534"/>
                  <a:pt x="5537302" y="691661"/>
                </a:cubicBezTo>
                <a:cubicBezTo>
                  <a:pt x="5557463" y="670787"/>
                  <a:pt x="5567544" y="645645"/>
                  <a:pt x="5567544" y="616233"/>
                </a:cubicBezTo>
                <a:cubicBezTo>
                  <a:pt x="5567544" y="586346"/>
                  <a:pt x="5557582" y="561085"/>
                  <a:pt x="5537658" y="540449"/>
                </a:cubicBezTo>
                <a:cubicBezTo>
                  <a:pt x="5517733" y="519813"/>
                  <a:pt x="5493302" y="509495"/>
                  <a:pt x="5464364" y="509495"/>
                </a:cubicBezTo>
                <a:close/>
                <a:moveTo>
                  <a:pt x="5944526" y="271826"/>
                </a:moveTo>
                <a:lnTo>
                  <a:pt x="6210658" y="271826"/>
                </a:lnTo>
                <a:lnTo>
                  <a:pt x="6210658" y="672448"/>
                </a:lnTo>
                <a:cubicBezTo>
                  <a:pt x="6210658" y="712771"/>
                  <a:pt x="6227499" y="732932"/>
                  <a:pt x="6261180" y="732932"/>
                </a:cubicBezTo>
                <a:cubicBezTo>
                  <a:pt x="6294388" y="732932"/>
                  <a:pt x="6310992" y="712771"/>
                  <a:pt x="6310992" y="672448"/>
                </a:cubicBezTo>
                <a:lnTo>
                  <a:pt x="6310992" y="271826"/>
                </a:lnTo>
                <a:lnTo>
                  <a:pt x="6577124" y="271826"/>
                </a:lnTo>
                <a:lnTo>
                  <a:pt x="6577124" y="667467"/>
                </a:lnTo>
                <a:cubicBezTo>
                  <a:pt x="6577124" y="759498"/>
                  <a:pt x="6546526" y="837180"/>
                  <a:pt x="6485330" y="900511"/>
                </a:cubicBezTo>
                <a:cubicBezTo>
                  <a:pt x="6424134" y="963842"/>
                  <a:pt x="6349180" y="995507"/>
                  <a:pt x="6260469" y="995507"/>
                </a:cubicBezTo>
                <a:cubicBezTo>
                  <a:pt x="6159424" y="995507"/>
                  <a:pt x="6078066" y="958742"/>
                  <a:pt x="6016396" y="885211"/>
                </a:cubicBezTo>
                <a:cubicBezTo>
                  <a:pt x="5968482" y="827810"/>
                  <a:pt x="5944526" y="748113"/>
                  <a:pt x="5944526" y="646119"/>
                </a:cubicBezTo>
                <a:close/>
                <a:moveTo>
                  <a:pt x="3646015" y="261863"/>
                </a:moveTo>
                <a:lnTo>
                  <a:pt x="3922821" y="261863"/>
                </a:lnTo>
                <a:lnTo>
                  <a:pt x="3792601" y="520169"/>
                </a:lnTo>
                <a:lnTo>
                  <a:pt x="3986152" y="971313"/>
                </a:lnTo>
                <a:lnTo>
                  <a:pt x="3691556" y="971313"/>
                </a:lnTo>
                <a:lnTo>
                  <a:pt x="3525045" y="508072"/>
                </a:lnTo>
                <a:close/>
                <a:moveTo>
                  <a:pt x="1932012" y="247632"/>
                </a:moveTo>
                <a:cubicBezTo>
                  <a:pt x="2046815" y="247632"/>
                  <a:pt x="2137304" y="281195"/>
                  <a:pt x="2203482" y="348321"/>
                </a:cubicBezTo>
                <a:cubicBezTo>
                  <a:pt x="2269659" y="415447"/>
                  <a:pt x="2302748" y="507123"/>
                  <a:pt x="2302748" y="623348"/>
                </a:cubicBezTo>
                <a:lnTo>
                  <a:pt x="2302748" y="971313"/>
                </a:lnTo>
                <a:lnTo>
                  <a:pt x="2036615" y="971313"/>
                </a:lnTo>
                <a:lnTo>
                  <a:pt x="2036615" y="642561"/>
                </a:lnTo>
                <a:cubicBezTo>
                  <a:pt x="2036615" y="605084"/>
                  <a:pt x="2027483" y="575198"/>
                  <a:pt x="2009219" y="552902"/>
                </a:cubicBezTo>
                <a:cubicBezTo>
                  <a:pt x="1990955" y="530605"/>
                  <a:pt x="1966406" y="519457"/>
                  <a:pt x="1935570" y="519457"/>
                </a:cubicBezTo>
                <a:cubicBezTo>
                  <a:pt x="1907581" y="519457"/>
                  <a:pt x="1883387" y="529656"/>
                  <a:pt x="1862988" y="550055"/>
                </a:cubicBezTo>
                <a:cubicBezTo>
                  <a:pt x="1842590" y="570454"/>
                  <a:pt x="1832391" y="594648"/>
                  <a:pt x="1832391" y="622637"/>
                </a:cubicBezTo>
                <a:cubicBezTo>
                  <a:pt x="1832391" y="652049"/>
                  <a:pt x="1841641" y="676243"/>
                  <a:pt x="1860142" y="695218"/>
                </a:cubicBezTo>
                <a:cubicBezTo>
                  <a:pt x="1878644" y="714194"/>
                  <a:pt x="1902126" y="723682"/>
                  <a:pt x="1930589" y="723682"/>
                </a:cubicBezTo>
                <a:cubicBezTo>
                  <a:pt x="1953834" y="723682"/>
                  <a:pt x="1975419" y="717515"/>
                  <a:pt x="1995343" y="705181"/>
                </a:cubicBezTo>
                <a:lnTo>
                  <a:pt x="1995343" y="980564"/>
                </a:lnTo>
                <a:cubicBezTo>
                  <a:pt x="1973521" y="984359"/>
                  <a:pt x="1953597" y="986256"/>
                  <a:pt x="1935570" y="986256"/>
                </a:cubicBezTo>
                <a:cubicBezTo>
                  <a:pt x="1828832" y="986256"/>
                  <a:pt x="1739885" y="951152"/>
                  <a:pt x="1668726" y="880942"/>
                </a:cubicBezTo>
                <a:cubicBezTo>
                  <a:pt x="1597567" y="810732"/>
                  <a:pt x="1561988" y="722733"/>
                  <a:pt x="1561988" y="616944"/>
                </a:cubicBezTo>
                <a:cubicBezTo>
                  <a:pt x="1561988" y="514002"/>
                  <a:pt x="1597923" y="426714"/>
                  <a:pt x="1669793" y="355081"/>
                </a:cubicBezTo>
                <a:cubicBezTo>
                  <a:pt x="1741663" y="283448"/>
                  <a:pt x="1829070" y="247632"/>
                  <a:pt x="1932012" y="247632"/>
                </a:cubicBezTo>
                <a:close/>
                <a:moveTo>
                  <a:pt x="5471480" y="246920"/>
                </a:moveTo>
                <a:cubicBezTo>
                  <a:pt x="5572051" y="246920"/>
                  <a:pt x="5658271" y="283092"/>
                  <a:pt x="5730141" y="355437"/>
                </a:cubicBezTo>
                <a:cubicBezTo>
                  <a:pt x="5802011" y="427781"/>
                  <a:pt x="5837946" y="514476"/>
                  <a:pt x="5837946" y="615521"/>
                </a:cubicBezTo>
                <a:cubicBezTo>
                  <a:pt x="5837946" y="717989"/>
                  <a:pt x="5801536" y="805277"/>
                  <a:pt x="5728718" y="877384"/>
                </a:cubicBezTo>
                <a:cubicBezTo>
                  <a:pt x="5655899" y="949491"/>
                  <a:pt x="5568018" y="985545"/>
                  <a:pt x="5465076" y="985545"/>
                </a:cubicBezTo>
                <a:cubicBezTo>
                  <a:pt x="5362133" y="985545"/>
                  <a:pt x="5274134" y="949373"/>
                  <a:pt x="5201078" y="877028"/>
                </a:cubicBezTo>
                <a:cubicBezTo>
                  <a:pt x="5128022" y="804684"/>
                  <a:pt x="5091494" y="717515"/>
                  <a:pt x="5091494" y="615521"/>
                </a:cubicBezTo>
                <a:cubicBezTo>
                  <a:pt x="5091494" y="511630"/>
                  <a:pt x="5128022" y="424223"/>
                  <a:pt x="5201078" y="353302"/>
                </a:cubicBezTo>
                <a:cubicBezTo>
                  <a:pt x="5274134" y="282381"/>
                  <a:pt x="5364268" y="246920"/>
                  <a:pt x="5471480" y="246920"/>
                </a:cubicBezTo>
                <a:close/>
                <a:moveTo>
                  <a:pt x="2775030" y="246920"/>
                </a:moveTo>
                <a:cubicBezTo>
                  <a:pt x="2876550" y="246920"/>
                  <a:pt x="2957908" y="283685"/>
                  <a:pt x="3019104" y="357216"/>
                </a:cubicBezTo>
                <a:cubicBezTo>
                  <a:pt x="3067017" y="414617"/>
                  <a:pt x="3090974" y="494552"/>
                  <a:pt x="3090974" y="597020"/>
                </a:cubicBezTo>
                <a:lnTo>
                  <a:pt x="3090974" y="971313"/>
                </a:lnTo>
                <a:lnTo>
                  <a:pt x="2824841" y="971313"/>
                </a:lnTo>
                <a:lnTo>
                  <a:pt x="2824841" y="570691"/>
                </a:lnTo>
                <a:cubicBezTo>
                  <a:pt x="2824841" y="529894"/>
                  <a:pt x="2808000" y="509495"/>
                  <a:pt x="2774319" y="509495"/>
                </a:cubicBezTo>
                <a:cubicBezTo>
                  <a:pt x="2741112" y="509495"/>
                  <a:pt x="2724508" y="529894"/>
                  <a:pt x="2724508" y="570691"/>
                </a:cubicBezTo>
                <a:lnTo>
                  <a:pt x="2724508" y="971313"/>
                </a:lnTo>
                <a:lnTo>
                  <a:pt x="2458375" y="971313"/>
                </a:lnTo>
                <a:lnTo>
                  <a:pt x="2458375" y="575672"/>
                </a:lnTo>
                <a:cubicBezTo>
                  <a:pt x="2458375" y="483166"/>
                  <a:pt x="2488973" y="405248"/>
                  <a:pt x="2550170" y="341917"/>
                </a:cubicBezTo>
                <a:cubicBezTo>
                  <a:pt x="2611366" y="278586"/>
                  <a:pt x="2686320" y="246920"/>
                  <a:pt x="2775030" y="246920"/>
                </a:cubicBezTo>
                <a:close/>
                <a:moveTo>
                  <a:pt x="4265563" y="0"/>
                </a:moveTo>
                <a:lnTo>
                  <a:pt x="4558736" y="0"/>
                </a:lnTo>
                <a:lnTo>
                  <a:pt x="4683975" y="199956"/>
                </a:lnTo>
                <a:lnTo>
                  <a:pt x="4818464" y="0"/>
                </a:lnTo>
                <a:lnTo>
                  <a:pt x="5105944" y="0"/>
                </a:lnTo>
                <a:lnTo>
                  <a:pt x="4831273" y="431932"/>
                </a:lnTo>
                <a:lnTo>
                  <a:pt x="4831273" y="971313"/>
                </a:lnTo>
                <a:lnTo>
                  <a:pt x="4542369" y="971313"/>
                </a:lnTo>
                <a:lnTo>
                  <a:pt x="4542369" y="431932"/>
                </a:lnTo>
                <a:close/>
                <a:moveTo>
                  <a:pt x="3248950" y="0"/>
                </a:moveTo>
                <a:lnTo>
                  <a:pt x="3515083" y="0"/>
                </a:lnTo>
                <a:lnTo>
                  <a:pt x="3515083" y="971313"/>
                </a:lnTo>
                <a:lnTo>
                  <a:pt x="3248950" y="971313"/>
                </a:lnTo>
                <a:close/>
                <a:moveTo>
                  <a:pt x="820076" y="0"/>
                </a:moveTo>
                <a:lnTo>
                  <a:pt x="1086208" y="0"/>
                </a:lnTo>
                <a:lnTo>
                  <a:pt x="1086208" y="296731"/>
                </a:lnTo>
                <a:cubicBezTo>
                  <a:pt x="1131275" y="263998"/>
                  <a:pt x="1176342" y="247632"/>
                  <a:pt x="1221409" y="247632"/>
                </a:cubicBezTo>
                <a:cubicBezTo>
                  <a:pt x="1289721" y="247632"/>
                  <a:pt x="1343920" y="272300"/>
                  <a:pt x="1384006" y="321637"/>
                </a:cubicBezTo>
                <a:cubicBezTo>
                  <a:pt x="1424092" y="370973"/>
                  <a:pt x="1444135" y="437625"/>
                  <a:pt x="1444135" y="521592"/>
                </a:cubicBezTo>
                <a:lnTo>
                  <a:pt x="1444135" y="971313"/>
                </a:lnTo>
                <a:lnTo>
                  <a:pt x="1178003" y="971313"/>
                </a:lnTo>
                <a:lnTo>
                  <a:pt x="1178003" y="596308"/>
                </a:lnTo>
                <a:cubicBezTo>
                  <a:pt x="1178003" y="565947"/>
                  <a:pt x="1174801" y="545548"/>
                  <a:pt x="1168396" y="535112"/>
                </a:cubicBezTo>
                <a:cubicBezTo>
                  <a:pt x="1161992" y="524675"/>
                  <a:pt x="1149539" y="519457"/>
                  <a:pt x="1131038" y="519457"/>
                </a:cubicBezTo>
                <a:cubicBezTo>
                  <a:pt x="1101152" y="519457"/>
                  <a:pt x="1086208" y="541516"/>
                  <a:pt x="1086208" y="585634"/>
                </a:cubicBezTo>
                <a:lnTo>
                  <a:pt x="1086208" y="971313"/>
                </a:lnTo>
                <a:lnTo>
                  <a:pt x="820076" y="971313"/>
                </a:lnTo>
                <a:close/>
                <a:moveTo>
                  <a:pt x="0" y="0"/>
                </a:moveTo>
                <a:lnTo>
                  <a:pt x="730797" y="0"/>
                </a:lnTo>
                <a:lnTo>
                  <a:pt x="730797" y="278941"/>
                </a:lnTo>
                <a:lnTo>
                  <a:pt x="510206" y="278941"/>
                </a:lnTo>
                <a:lnTo>
                  <a:pt x="510206" y="971313"/>
                </a:lnTo>
                <a:lnTo>
                  <a:pt x="221303" y="971313"/>
                </a:lnTo>
                <a:lnTo>
                  <a:pt x="221303" y="278941"/>
                </a:lnTo>
                <a:lnTo>
                  <a:pt x="0" y="278941"/>
                </a:lnTo>
                <a:close/>
              </a:path>
            </a:pathLst>
          </a:custGeom>
          <a:ln w="6350">
            <a:gradFill>
              <a:gsLst>
                <a:gs pos="100000">
                  <a:srgbClr val="010101"/>
                </a:gs>
                <a:gs pos="0">
                  <a:srgbClr val="9FD1E4"/>
                </a:gs>
              </a:gsLst>
              <a:lin ang="2700000" scaled="0"/>
            </a:gradFill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Sl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447</TotalTime>
  <Words>241</Words>
  <Application>Microsoft Office PowerPoint</Application>
  <PresentationFormat>Widescreen</PresentationFormat>
  <Paragraphs>79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Safkat Rahman</cp:lastModifiedBy>
  <cp:revision>44</cp:revision>
  <dcterms:created xsi:type="dcterms:W3CDTF">2021-03-22T02:52:34Z</dcterms:created>
  <dcterms:modified xsi:type="dcterms:W3CDTF">2021-04-01T19:53:39Z</dcterms:modified>
</cp:coreProperties>
</file>