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82" r:id="rId3"/>
    <p:sldId id="273" r:id="rId4"/>
    <p:sldId id="286" r:id="rId5"/>
    <p:sldId id="289" r:id="rId6"/>
    <p:sldId id="281" r:id="rId7"/>
    <p:sldId id="287" r:id="rId8"/>
    <p:sldId id="276" r:id="rId9"/>
    <p:sldId id="288" r:id="rId10"/>
    <p:sldId id="284" r:id="rId11"/>
    <p:sldId id="285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BEB674-98FC-400A-9685-701D83BE476D}" type="doc">
      <dgm:prSet loTypeId="urn:microsoft.com/office/officeart/2005/8/layout/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E55EB8-5644-4303-8166-494C826E7527}">
      <dgm:prSet phldrT="[Text]" custT="1"/>
      <dgm:spPr/>
      <dgm:t>
        <a:bodyPr/>
        <a:lstStyle/>
        <a:p>
          <a:r>
            <a:rPr lang="en-US" sz="16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Phase 1</a:t>
          </a:r>
          <a:endParaRPr lang="en-US" sz="16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A61B414-EA56-460E-B095-366ED5307B19}" type="parTrans" cxnId="{90DA4137-D678-4615-80C7-DCB5A06D9533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78C8820-9DA5-41F0-9B95-81668E43C5B5}" type="sibTrans" cxnId="{90DA4137-D678-4615-80C7-DCB5A06D9533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E557A25-695B-4A3D-8C87-32EDA2BAE6B1}">
      <dgm:prSet phldrT="[Text]" custT="1"/>
      <dgm:spPr/>
      <dgm:t>
        <a:bodyPr/>
        <a:lstStyle/>
        <a:p>
          <a:pPr algn="just"/>
          <a:r>
            <a:rPr lang="en-US" sz="1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Topic Submission</a:t>
          </a:r>
          <a:endParaRPr lang="en-US" sz="14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8B3C881-434C-4929-9EC6-80B2EE1DB0A6}" type="parTrans" cxnId="{D0775404-A31F-4C0C-9A4C-BED730AA7D09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7D475D6-3205-481C-9EB9-C08313F9E698}" type="sibTrans" cxnId="{D0775404-A31F-4C0C-9A4C-BED730AA7D09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ADFD506-E8E1-4768-8929-43069D2CB1E5}">
      <dgm:prSet phldrT="[Text]" custT="1"/>
      <dgm:spPr/>
      <dgm:t>
        <a:bodyPr/>
        <a:lstStyle/>
        <a:p>
          <a:r>
            <a:rPr lang="en-US" sz="16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Phase 2</a:t>
          </a:r>
          <a:endParaRPr lang="en-US" sz="16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5D79DCD-7872-4036-A92F-391B409F0DCA}" type="parTrans" cxnId="{68E5D2C1-62B9-4B68-846B-E08735C283F0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6715091-F015-48B6-924F-D85B0136A9D3}" type="sibTrans" cxnId="{68E5D2C1-62B9-4B68-846B-E08735C283F0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39A70D5-AE8A-4330-95F9-46F36E7E8FC1}">
      <dgm:prSet phldrT="[Text]" custT="1"/>
      <dgm:spPr/>
      <dgm:t>
        <a:bodyPr/>
        <a:lstStyle/>
        <a:p>
          <a:r>
            <a:rPr lang="en-US" sz="1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Methodology</a:t>
          </a:r>
          <a:endParaRPr lang="en-US" sz="14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A6370EB-73D7-4995-BEA9-C9C62D713BBD}" type="parTrans" cxnId="{1B62337F-34BE-46F2-B2E6-6CF07BD88AB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AB05375-FEB3-4E38-A7DD-6A8F70AC18F3}" type="sibTrans" cxnId="{1B62337F-34BE-46F2-B2E6-6CF07BD88AB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365546E-3E55-4754-98F7-A20BE4E164CD}">
      <dgm:prSet phldrT="[Text]" custT="1"/>
      <dgm:spPr/>
      <dgm:t>
        <a:bodyPr/>
        <a:lstStyle/>
        <a:p>
          <a:r>
            <a:rPr lang="en-US" sz="16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Phase 3</a:t>
          </a:r>
          <a:endParaRPr lang="en-US" sz="16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730B564-341F-4FF1-87D8-2F282A6F7E7A}" type="parTrans" cxnId="{4457D01E-8BC3-44DD-8336-3C161C25BA4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A6D1FD9-EACD-4558-A330-77D775699A31}" type="sibTrans" cxnId="{4457D01E-8BC3-44DD-8336-3C161C25BA4F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ED574D4-96ED-4EDA-8ED5-1DC0125D4F20}">
      <dgm:prSet phldrT="[Text]" custT="1"/>
      <dgm:spPr/>
      <dgm:t>
        <a:bodyPr/>
        <a:lstStyle/>
        <a:p>
          <a:r>
            <a:rPr lang="en-US" sz="1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Design &amp; Partial Implementation (Prototype/Demo)</a:t>
          </a:r>
          <a:endParaRPr lang="en-US" sz="14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ABDCFE-68CB-4F0E-8E4F-8395F012B8F5}" type="parTrans" cxnId="{0B310482-7B71-46FE-8162-93D56F5DF6F8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B10E23A-3138-49DC-8E59-D94A2FCC7AE1}" type="sibTrans" cxnId="{0B310482-7B71-46FE-8162-93D56F5DF6F8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F19301-6873-4058-A43F-C6734409A470}">
      <dgm:prSet phldrT="[Text]" custT="1"/>
      <dgm:spPr/>
      <dgm:t>
        <a:bodyPr/>
        <a:lstStyle/>
        <a:p>
          <a:r>
            <a:rPr lang="en-US" sz="1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Phase 4</a:t>
          </a:r>
          <a:endParaRPr lang="en-US" sz="18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3483D92-0186-4DB9-98BF-1DBB4E17D2FA}" type="parTrans" cxnId="{2D2C400F-4E94-488B-A217-59D95F7A54BC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DC799BB-53B0-4756-8F71-992DCCD7DEE1}" type="sibTrans" cxnId="{2D2C400F-4E94-488B-A217-59D95F7A54BC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145B539-99D9-4732-BB54-F64978A8C302}">
      <dgm:prSet phldrT="[Text]" custT="1"/>
      <dgm:spPr/>
      <dgm:t>
        <a:bodyPr/>
        <a:lstStyle/>
        <a:p>
          <a:r>
            <a:rPr lang="en-US" sz="1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Complete Implementation</a:t>
          </a:r>
          <a:endParaRPr lang="en-US" sz="14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997EC52-7070-4617-9E3F-D84EF7F5A073}" type="parTrans" cxnId="{B3E14C4F-4CDE-40FD-BAB1-89A48C411D5D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6E56AA0-8E84-4866-B16C-A1F14AD364A0}" type="sibTrans" cxnId="{B3E14C4F-4CDE-40FD-BAB1-89A48C411D5D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44530D-3889-4B82-A6AC-9976F5AF5F8A}">
      <dgm:prSet phldrT="[Text]" custT="1"/>
      <dgm:spPr/>
      <dgm:t>
        <a:bodyPr/>
        <a:lstStyle/>
        <a:p>
          <a:r>
            <a:rPr lang="en-US" sz="1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Phase 5</a:t>
          </a:r>
          <a:endParaRPr lang="en-US" sz="18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8D5545B-3001-49DE-8715-D9CA00ECCF37}" type="parTrans" cxnId="{F7413771-6254-45D8-9C5A-DBB921EF634B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02184E0-F483-43C2-BEAC-1D8C2172331B}" type="sibTrans" cxnId="{F7413771-6254-45D8-9C5A-DBB921EF634B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3335BBD-65CD-4D9C-97BB-9D9F82BF7F67}">
      <dgm:prSet phldrT="[Text]" custT="1"/>
      <dgm:spPr/>
      <dgm:t>
        <a:bodyPr/>
        <a:lstStyle/>
        <a:p>
          <a:r>
            <a:rPr lang="en-US" sz="1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Report Evaluation</a:t>
          </a:r>
          <a:endParaRPr lang="en-US" sz="14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70CEC0D-CEC8-4951-987B-BC56D4E65ABA}" type="parTrans" cxnId="{53F71CB7-F447-4ABE-A257-FC58490615A6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FF711AD-E82D-4675-8BA4-0572F13296D5}" type="sibTrans" cxnId="{53F71CB7-F447-4ABE-A257-FC58490615A6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A1A0B24-07EE-4919-9E0B-5FD478D939DA}">
      <dgm:prSet phldrT="[Text]" custT="1"/>
      <dgm:spPr/>
      <dgm:t>
        <a:bodyPr/>
        <a:lstStyle/>
        <a:p>
          <a:r>
            <a:rPr lang="en-US" sz="1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Final Evaluation</a:t>
          </a:r>
          <a:endParaRPr lang="en-US" sz="18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CE5AFD8-0507-4E22-9AEA-071F3CC8E1F1}" type="parTrans" cxnId="{F8700B12-D643-43FC-A011-EBB72C539810}">
      <dgm:prSet/>
      <dgm:spPr/>
      <dgm:t>
        <a:bodyPr/>
        <a:lstStyle/>
        <a:p>
          <a:endParaRPr lang="en-US"/>
        </a:p>
      </dgm:t>
    </dgm:pt>
    <dgm:pt modelId="{AB29E40B-269E-40CF-84AF-DB8031C172AD}" type="sibTrans" cxnId="{F8700B12-D643-43FC-A011-EBB72C539810}">
      <dgm:prSet/>
      <dgm:spPr/>
      <dgm:t>
        <a:bodyPr/>
        <a:lstStyle/>
        <a:p>
          <a:endParaRPr lang="en-US"/>
        </a:p>
      </dgm:t>
    </dgm:pt>
    <dgm:pt modelId="{86D6CC8A-DD68-4F8D-9E04-C56E19219F36}">
      <dgm:prSet phldrT="[Text]" custT="1"/>
      <dgm:spPr/>
      <dgm:t>
        <a:bodyPr/>
        <a:lstStyle/>
        <a:p>
          <a:r>
            <a:rPr lang="en-US" sz="1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Testing &amp; Result Analysis</a:t>
          </a:r>
          <a:endParaRPr lang="en-US" sz="14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13D3DBB-EBF8-4BB2-AAA7-174FDE4DEF19}" type="parTrans" cxnId="{A411D1C8-CCFD-457E-8E26-662434D04DED}">
      <dgm:prSet/>
      <dgm:spPr/>
      <dgm:t>
        <a:bodyPr/>
        <a:lstStyle/>
        <a:p>
          <a:endParaRPr lang="en-US"/>
        </a:p>
      </dgm:t>
    </dgm:pt>
    <dgm:pt modelId="{4212BC18-F37F-48AD-923D-983E3CBCCBEC}" type="sibTrans" cxnId="{A411D1C8-CCFD-457E-8E26-662434D04DED}">
      <dgm:prSet/>
      <dgm:spPr/>
      <dgm:t>
        <a:bodyPr/>
        <a:lstStyle/>
        <a:p>
          <a:endParaRPr lang="en-US"/>
        </a:p>
      </dgm:t>
    </dgm:pt>
    <dgm:pt modelId="{D5D98AD8-84AC-4528-993F-F601AA21461B}">
      <dgm:prSet phldrT="[Text]" custT="1"/>
      <dgm:spPr/>
      <dgm:t>
        <a:bodyPr/>
        <a:lstStyle/>
        <a:p>
          <a:r>
            <a:rPr lang="en-US" sz="1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Literature Review</a:t>
          </a:r>
          <a:endParaRPr lang="en-US" sz="14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FD80D6C-8D03-456B-A26C-F0D20A54ED0A}" type="parTrans" cxnId="{E295F3BC-5C50-4888-B7E4-0ED30C0BAE56}">
      <dgm:prSet/>
      <dgm:spPr/>
      <dgm:t>
        <a:bodyPr/>
        <a:lstStyle/>
        <a:p>
          <a:endParaRPr lang="en-US"/>
        </a:p>
      </dgm:t>
    </dgm:pt>
    <dgm:pt modelId="{4EF02F52-B733-443A-94EA-8E4B7B99022F}" type="sibTrans" cxnId="{E295F3BC-5C50-4888-B7E4-0ED30C0BAE56}">
      <dgm:prSet/>
      <dgm:spPr/>
      <dgm:t>
        <a:bodyPr/>
        <a:lstStyle/>
        <a:p>
          <a:endParaRPr lang="en-US"/>
        </a:p>
      </dgm:t>
    </dgm:pt>
    <dgm:pt modelId="{89E5C7DD-7D35-4331-B0FA-97C063B4DFD8}">
      <dgm:prSet phldrT="[Text]" custT="1"/>
      <dgm:spPr/>
      <dgm:t>
        <a:bodyPr/>
        <a:lstStyle/>
        <a:p>
          <a:r>
            <a:rPr lang="en-US" sz="1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Objective</a:t>
          </a:r>
          <a:endParaRPr lang="en-US" sz="14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5FB846-0EA3-4FE0-ABF3-604CB4DEB6A1}" type="parTrans" cxnId="{9FEB57BB-B8D0-49E4-99BB-D8550B9F5140}">
      <dgm:prSet/>
      <dgm:spPr/>
      <dgm:t>
        <a:bodyPr/>
        <a:lstStyle/>
        <a:p>
          <a:endParaRPr lang="en-US"/>
        </a:p>
      </dgm:t>
    </dgm:pt>
    <dgm:pt modelId="{7DE14564-51B8-4592-94BF-51E4EF5F2ACD}" type="sibTrans" cxnId="{9FEB57BB-B8D0-49E4-99BB-D8550B9F5140}">
      <dgm:prSet/>
      <dgm:spPr/>
      <dgm:t>
        <a:bodyPr/>
        <a:lstStyle/>
        <a:p>
          <a:endParaRPr lang="en-US"/>
        </a:p>
      </dgm:t>
    </dgm:pt>
    <dgm:pt modelId="{D3C337C1-727A-45F3-9A96-259667CEA669}">
      <dgm:prSet phldrT="[Text]" custT="1"/>
      <dgm:spPr/>
      <dgm:t>
        <a:bodyPr/>
        <a:lstStyle/>
        <a:p>
          <a:r>
            <a:rPr lang="en-US" sz="1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Report Generation</a:t>
          </a:r>
          <a:endParaRPr lang="en-US" sz="14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32ABD39-CF05-4AB4-8549-601468296B16}" type="parTrans" cxnId="{1C5E459D-B274-4FB0-8F57-4777D28C645D}">
      <dgm:prSet/>
      <dgm:spPr/>
      <dgm:t>
        <a:bodyPr/>
        <a:lstStyle/>
        <a:p>
          <a:endParaRPr lang="en-US"/>
        </a:p>
      </dgm:t>
    </dgm:pt>
    <dgm:pt modelId="{FA8C55A8-5849-44FD-8CE1-7BF9B7940842}" type="sibTrans" cxnId="{1C5E459D-B274-4FB0-8F57-4777D28C645D}">
      <dgm:prSet/>
      <dgm:spPr/>
      <dgm:t>
        <a:bodyPr/>
        <a:lstStyle/>
        <a:p>
          <a:endParaRPr lang="en-US"/>
        </a:p>
      </dgm:t>
    </dgm:pt>
    <dgm:pt modelId="{E392FF6C-B8B0-4A25-8901-19E5CD128B11}">
      <dgm:prSet phldrT="[Text]" custT="1"/>
      <dgm:spPr/>
      <dgm:t>
        <a:bodyPr/>
        <a:lstStyle/>
        <a:p>
          <a:r>
            <a:rPr lang="en-US" sz="1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Final Observation &amp; Correction</a:t>
          </a:r>
          <a:endParaRPr lang="en-US" sz="14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3B894B5-D0DD-4629-B32F-D1B9AD8F8636}" type="parTrans" cxnId="{3C2CCB9D-E374-4091-8E15-92FC03088165}">
      <dgm:prSet/>
      <dgm:spPr/>
      <dgm:t>
        <a:bodyPr/>
        <a:lstStyle/>
        <a:p>
          <a:endParaRPr lang="en-US"/>
        </a:p>
      </dgm:t>
    </dgm:pt>
    <dgm:pt modelId="{91B712F1-5F88-4015-B3CE-E9125879F879}" type="sibTrans" cxnId="{3C2CCB9D-E374-4091-8E15-92FC03088165}">
      <dgm:prSet/>
      <dgm:spPr/>
      <dgm:t>
        <a:bodyPr/>
        <a:lstStyle/>
        <a:p>
          <a:endParaRPr lang="en-US"/>
        </a:p>
      </dgm:t>
    </dgm:pt>
    <dgm:pt modelId="{78597F51-4339-4F3F-96A5-F747829EB182}">
      <dgm:prSet phldrT="[Text]" custT="1"/>
      <dgm:spPr/>
      <dgm:t>
        <a:bodyPr/>
        <a:lstStyle/>
        <a:p>
          <a:r>
            <a:rPr lang="en-US" sz="13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Evaluation Committee (Supervisor + Other members)</a:t>
          </a:r>
          <a:endParaRPr lang="en-US" sz="13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B5C5A6C-6F23-4D81-800F-98F30A8696A7}" type="sibTrans" cxnId="{868DF923-4290-447B-AA1A-27B568333304}">
      <dgm:prSet/>
      <dgm:spPr/>
      <dgm:t>
        <a:bodyPr/>
        <a:lstStyle/>
        <a:p>
          <a:endParaRPr lang="en-US"/>
        </a:p>
      </dgm:t>
    </dgm:pt>
    <dgm:pt modelId="{07EAB53E-6AE6-40B7-8BCC-7CBDE642AB34}" type="parTrans" cxnId="{868DF923-4290-447B-AA1A-27B568333304}">
      <dgm:prSet/>
      <dgm:spPr/>
      <dgm:t>
        <a:bodyPr/>
        <a:lstStyle/>
        <a:p>
          <a:endParaRPr lang="en-US"/>
        </a:p>
      </dgm:t>
    </dgm:pt>
    <dgm:pt modelId="{CDE36B02-5B97-4E27-B5D5-A5F9D5C78E13}">
      <dgm:prSet phldrT="[Text]" custT="1"/>
      <dgm:spPr/>
      <dgm:t>
        <a:bodyPr/>
        <a:lstStyle/>
        <a:p>
          <a:endParaRPr lang="en-US" sz="14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B4A7AA-E6D3-4DB9-A417-82770FA68FA0}" type="parTrans" cxnId="{D60D437E-6657-45E8-B3B5-F3CCD5E7B13B}">
      <dgm:prSet/>
      <dgm:spPr/>
      <dgm:t>
        <a:bodyPr/>
        <a:lstStyle/>
        <a:p>
          <a:endParaRPr lang="en-US"/>
        </a:p>
      </dgm:t>
    </dgm:pt>
    <dgm:pt modelId="{79F5DE18-579E-4774-BD4C-4DBF480B8E32}" type="sibTrans" cxnId="{D60D437E-6657-45E8-B3B5-F3CCD5E7B13B}">
      <dgm:prSet/>
      <dgm:spPr/>
      <dgm:t>
        <a:bodyPr/>
        <a:lstStyle/>
        <a:p>
          <a:endParaRPr lang="en-US"/>
        </a:p>
      </dgm:t>
    </dgm:pt>
    <dgm:pt modelId="{FDA4A2F6-4EBD-449E-9CE7-3EC684F52ED6}" type="pres">
      <dgm:prSet presAssocID="{FCBEB674-98FC-400A-9685-701D83BE476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77571B-94FB-41D8-A208-994836CE0AA1}" type="pres">
      <dgm:prSet presAssocID="{63E55EB8-5644-4303-8166-494C826E7527}" presName="node" presStyleLbl="node1" presStyleIdx="0" presStyleCnt="6" custScaleX="111951" custScaleY="121733" custLinFactNeighborX="-28135" custLinFactNeighborY="-23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10E472-F778-4287-9557-0C357A21DEE9}" type="pres">
      <dgm:prSet presAssocID="{378C8820-9DA5-41F0-9B95-81668E43C5B5}" presName="sibTrans" presStyleLbl="sibTrans2D1" presStyleIdx="0" presStyleCnt="5"/>
      <dgm:spPr/>
      <dgm:t>
        <a:bodyPr/>
        <a:lstStyle/>
        <a:p>
          <a:endParaRPr lang="en-US"/>
        </a:p>
      </dgm:t>
    </dgm:pt>
    <dgm:pt modelId="{002F2A2B-8D2A-40C2-AF2B-956AB432740C}" type="pres">
      <dgm:prSet presAssocID="{378C8820-9DA5-41F0-9B95-81668E43C5B5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A8883B9E-9319-4418-94FE-74DF22BA6E02}" type="pres">
      <dgm:prSet presAssocID="{3ADFD506-E8E1-4768-8929-43069D2CB1E5}" presName="node" presStyleLbl="node1" presStyleIdx="1" presStyleCnt="6" custScaleX="109265" custScaleY="121731" custLinFactNeighborX="-5633" custLinFactNeighborY="-11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9C2FB3-9FD5-4AE4-8D3E-94650C76ACB1}" type="pres">
      <dgm:prSet presAssocID="{66715091-F015-48B6-924F-D85B0136A9D3}" presName="sibTrans" presStyleLbl="sibTrans2D1" presStyleIdx="1" presStyleCnt="5"/>
      <dgm:spPr/>
      <dgm:t>
        <a:bodyPr/>
        <a:lstStyle/>
        <a:p>
          <a:endParaRPr lang="en-US"/>
        </a:p>
      </dgm:t>
    </dgm:pt>
    <dgm:pt modelId="{F522A434-CCBB-4E98-BDD5-35E63BFFFE7E}" type="pres">
      <dgm:prSet presAssocID="{66715091-F015-48B6-924F-D85B0136A9D3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578033E3-28B4-43B8-8D4D-783CC2A712C8}" type="pres">
      <dgm:prSet presAssocID="{3365546E-3E55-4754-98F7-A20BE4E164CD}" presName="node" presStyleLbl="node1" presStyleIdx="2" presStyleCnt="6" custScaleX="136621" custScaleY="1217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CB4A2-084B-4149-9E91-422FCB5CFCFB}" type="pres">
      <dgm:prSet presAssocID="{0A6D1FD9-EACD-4558-A330-77D775699A3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18856ED5-9B66-4198-871C-3A98576EDABD}" type="pres">
      <dgm:prSet presAssocID="{0A6D1FD9-EACD-4558-A330-77D775699A3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D603ABF9-E175-4644-BF5B-E40F227D2921}" type="pres">
      <dgm:prSet presAssocID="{FBF19301-6873-4058-A43F-C6734409A470}" presName="node" presStyleLbl="node1" presStyleIdx="3" presStyleCnt="6" custScaleX="143025" custScaleY="1230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830E29-B0FB-4C9F-893A-5640B9384E38}" type="pres">
      <dgm:prSet presAssocID="{9DC799BB-53B0-4756-8F71-992DCCD7DEE1}" presName="sibTrans" presStyleLbl="sibTrans2D1" presStyleIdx="3" presStyleCnt="5"/>
      <dgm:spPr/>
      <dgm:t>
        <a:bodyPr/>
        <a:lstStyle/>
        <a:p>
          <a:endParaRPr lang="en-US"/>
        </a:p>
      </dgm:t>
    </dgm:pt>
    <dgm:pt modelId="{0B3C44E3-383A-425D-80D7-195B89E1343A}" type="pres">
      <dgm:prSet presAssocID="{9DC799BB-53B0-4756-8F71-992DCCD7DEE1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6ED0265-0069-43C3-8D83-658DAD06B3CF}" type="pres">
      <dgm:prSet presAssocID="{6944530D-3889-4B82-A6AC-9976F5AF5F8A}" presName="node" presStyleLbl="node1" presStyleIdx="4" presStyleCnt="6" custScaleY="1230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E5E6ED-0BB0-42C3-80B5-22897E1FB5BD}" type="pres">
      <dgm:prSet presAssocID="{C02184E0-F483-43C2-BEAC-1D8C2172331B}" presName="sibTrans" presStyleLbl="sibTrans2D1" presStyleIdx="4" presStyleCnt="5"/>
      <dgm:spPr/>
      <dgm:t>
        <a:bodyPr/>
        <a:lstStyle/>
        <a:p>
          <a:endParaRPr lang="en-US"/>
        </a:p>
      </dgm:t>
    </dgm:pt>
    <dgm:pt modelId="{3BF3BA02-73E9-4BCB-8A7F-DD06B6DBE1BF}" type="pres">
      <dgm:prSet presAssocID="{C02184E0-F483-43C2-BEAC-1D8C2172331B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6A1ACF7A-1AA1-4602-BAD7-0B4891AD27BC}" type="pres">
      <dgm:prSet presAssocID="{FA1A0B24-07EE-4919-9E0B-5FD478D939DA}" presName="node" presStyleLbl="node1" presStyleIdx="5" presStyleCnt="6" custScaleX="113911" custScaleY="1206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FC2E93-39E2-49EA-B24F-434EF910F1DC}" type="presOf" srcId="{73335BBD-65CD-4D9C-97BB-9D9F82BF7F67}" destId="{16ED0265-0069-43C3-8D83-658DAD06B3CF}" srcOrd="0" destOrd="1" presId="urn:microsoft.com/office/officeart/2005/8/layout/process5"/>
    <dgm:cxn modelId="{8ED9D7BD-4D82-4C4F-A1EC-7EE06FBD2F23}" type="presOf" srcId="{0A6D1FD9-EACD-4558-A330-77D775699A31}" destId="{C29CB4A2-084B-4149-9E91-422FCB5CFCFB}" srcOrd="0" destOrd="0" presId="urn:microsoft.com/office/officeart/2005/8/layout/process5"/>
    <dgm:cxn modelId="{0B310482-7B71-46FE-8162-93D56F5DF6F8}" srcId="{3365546E-3E55-4754-98F7-A20BE4E164CD}" destId="{3ED574D4-96ED-4EDA-8ED5-1DC0125D4F20}" srcOrd="0" destOrd="0" parTransId="{FBABDCFE-68CB-4F0E-8E4F-8395F012B8F5}" sibTransId="{0B10E23A-3138-49DC-8E59-D94A2FCC7AE1}"/>
    <dgm:cxn modelId="{2D2C400F-4E94-488B-A217-59D95F7A54BC}" srcId="{FCBEB674-98FC-400A-9685-701D83BE476D}" destId="{FBF19301-6873-4058-A43F-C6734409A470}" srcOrd="3" destOrd="0" parTransId="{73483D92-0186-4DB9-98BF-1DBB4E17D2FA}" sibTransId="{9DC799BB-53B0-4756-8F71-992DCCD7DEE1}"/>
    <dgm:cxn modelId="{4907D4A3-5457-41E4-AA09-90E50E0DB1B1}" type="presOf" srcId="{66715091-F015-48B6-924F-D85B0136A9D3}" destId="{F522A434-CCBB-4E98-BDD5-35E63BFFFE7E}" srcOrd="1" destOrd="0" presId="urn:microsoft.com/office/officeart/2005/8/layout/process5"/>
    <dgm:cxn modelId="{CDA38097-C341-43F1-B489-B9C30F49B042}" type="presOf" srcId="{9DC799BB-53B0-4756-8F71-992DCCD7DEE1}" destId="{0B3C44E3-383A-425D-80D7-195B89E1343A}" srcOrd="1" destOrd="0" presId="urn:microsoft.com/office/officeart/2005/8/layout/process5"/>
    <dgm:cxn modelId="{4457D01E-8BC3-44DD-8336-3C161C25BA4F}" srcId="{FCBEB674-98FC-400A-9685-701D83BE476D}" destId="{3365546E-3E55-4754-98F7-A20BE4E164CD}" srcOrd="2" destOrd="0" parTransId="{3730B564-341F-4FF1-87D8-2F282A6F7E7A}" sibTransId="{0A6D1FD9-EACD-4558-A330-77D775699A31}"/>
    <dgm:cxn modelId="{BCC963FA-9662-435D-B61F-B0D7A1B2A067}" type="presOf" srcId="{E392FF6C-B8B0-4A25-8901-19E5CD128B11}" destId="{16ED0265-0069-43C3-8D83-658DAD06B3CF}" srcOrd="0" destOrd="2" presId="urn:microsoft.com/office/officeart/2005/8/layout/process5"/>
    <dgm:cxn modelId="{90DA4137-D678-4615-80C7-DCB5A06D9533}" srcId="{FCBEB674-98FC-400A-9685-701D83BE476D}" destId="{63E55EB8-5644-4303-8166-494C826E7527}" srcOrd="0" destOrd="0" parTransId="{AA61B414-EA56-460E-B095-366ED5307B19}" sibTransId="{378C8820-9DA5-41F0-9B95-81668E43C5B5}"/>
    <dgm:cxn modelId="{7A89DB34-5BDC-44D7-9DC9-21CF826378FD}" type="presOf" srcId="{0A6D1FD9-EACD-4558-A330-77D775699A31}" destId="{18856ED5-9B66-4198-871C-3A98576EDABD}" srcOrd="1" destOrd="0" presId="urn:microsoft.com/office/officeart/2005/8/layout/process5"/>
    <dgm:cxn modelId="{3C2CCB9D-E374-4091-8E15-92FC03088165}" srcId="{6944530D-3889-4B82-A6AC-9976F5AF5F8A}" destId="{E392FF6C-B8B0-4A25-8901-19E5CD128B11}" srcOrd="1" destOrd="0" parTransId="{63B894B5-D0DD-4629-B32F-D1B9AD8F8636}" sibTransId="{91B712F1-5F88-4015-B3CE-E9125879F879}"/>
    <dgm:cxn modelId="{C4CA311B-7210-495C-B3D6-0359E6ED5D35}" type="presOf" srcId="{CE557A25-695B-4A3D-8C87-32EDA2BAE6B1}" destId="{AE77571B-94FB-41D8-A208-994836CE0AA1}" srcOrd="0" destOrd="1" presId="urn:microsoft.com/office/officeart/2005/8/layout/process5"/>
    <dgm:cxn modelId="{0FB335F9-CD2C-4F94-8B3C-3211C07A3A4F}" type="presOf" srcId="{3365546E-3E55-4754-98F7-A20BE4E164CD}" destId="{578033E3-28B4-43B8-8D4D-783CC2A712C8}" srcOrd="0" destOrd="0" presId="urn:microsoft.com/office/officeart/2005/8/layout/process5"/>
    <dgm:cxn modelId="{68E5D2C1-62B9-4B68-846B-E08735C283F0}" srcId="{FCBEB674-98FC-400A-9685-701D83BE476D}" destId="{3ADFD506-E8E1-4768-8929-43069D2CB1E5}" srcOrd="1" destOrd="0" parTransId="{15D79DCD-7872-4036-A92F-391B409F0DCA}" sibTransId="{66715091-F015-48B6-924F-D85B0136A9D3}"/>
    <dgm:cxn modelId="{DC7A6FD3-B485-4E30-B811-DEF38CE6EC46}" type="presOf" srcId="{3ED574D4-96ED-4EDA-8ED5-1DC0125D4F20}" destId="{578033E3-28B4-43B8-8D4D-783CC2A712C8}" srcOrd="0" destOrd="1" presId="urn:microsoft.com/office/officeart/2005/8/layout/process5"/>
    <dgm:cxn modelId="{ED572006-992C-4344-9997-242576482823}" type="presOf" srcId="{B145B539-99D9-4732-BB54-F64978A8C302}" destId="{D603ABF9-E175-4644-BF5B-E40F227D2921}" srcOrd="0" destOrd="1" presId="urn:microsoft.com/office/officeart/2005/8/layout/process5"/>
    <dgm:cxn modelId="{9B3889AF-735F-4EA0-BDFA-B9EB4094C899}" type="presOf" srcId="{FCBEB674-98FC-400A-9685-701D83BE476D}" destId="{FDA4A2F6-4EBD-449E-9CE7-3EC684F52ED6}" srcOrd="0" destOrd="0" presId="urn:microsoft.com/office/officeart/2005/8/layout/process5"/>
    <dgm:cxn modelId="{8070C92B-0F12-430D-B271-1A906DC2FCE0}" type="presOf" srcId="{9DC799BB-53B0-4756-8F71-992DCCD7DEE1}" destId="{68830E29-B0FB-4C9F-893A-5640B9384E38}" srcOrd="0" destOrd="0" presId="urn:microsoft.com/office/officeart/2005/8/layout/process5"/>
    <dgm:cxn modelId="{D0775404-A31F-4C0C-9A4C-BED730AA7D09}" srcId="{63E55EB8-5644-4303-8166-494C826E7527}" destId="{CE557A25-695B-4A3D-8C87-32EDA2BAE6B1}" srcOrd="0" destOrd="0" parTransId="{28B3C881-434C-4929-9EC6-80B2EE1DB0A6}" sibTransId="{07D475D6-3205-481C-9EB9-C08313F9E698}"/>
    <dgm:cxn modelId="{2D0E4355-3C93-4E01-996F-EB6C0470337C}" type="presOf" srcId="{378C8820-9DA5-41F0-9B95-81668E43C5B5}" destId="{002F2A2B-8D2A-40C2-AF2B-956AB432740C}" srcOrd="1" destOrd="0" presId="urn:microsoft.com/office/officeart/2005/8/layout/process5"/>
    <dgm:cxn modelId="{BAFC5C94-E504-40A2-B896-85D9684D5F8F}" type="presOf" srcId="{FBF19301-6873-4058-A43F-C6734409A470}" destId="{D603ABF9-E175-4644-BF5B-E40F227D2921}" srcOrd="0" destOrd="0" presId="urn:microsoft.com/office/officeart/2005/8/layout/process5"/>
    <dgm:cxn modelId="{58D2192A-BE8D-45AC-884D-E379787948AF}" type="presOf" srcId="{CDE36B02-5B97-4E27-B5D5-A5F9D5C78E13}" destId="{6A1ACF7A-1AA1-4602-BAD7-0B4891AD27BC}" srcOrd="0" destOrd="2" presId="urn:microsoft.com/office/officeart/2005/8/layout/process5"/>
    <dgm:cxn modelId="{A14A7453-6351-47A7-AC78-18469C4FB81A}" type="presOf" srcId="{6944530D-3889-4B82-A6AC-9976F5AF5F8A}" destId="{16ED0265-0069-43C3-8D83-658DAD06B3CF}" srcOrd="0" destOrd="0" presId="urn:microsoft.com/office/officeart/2005/8/layout/process5"/>
    <dgm:cxn modelId="{9FEB57BB-B8D0-49E4-99BB-D8550B9F5140}" srcId="{3ADFD506-E8E1-4768-8929-43069D2CB1E5}" destId="{89E5C7DD-7D35-4331-B0FA-97C063B4DFD8}" srcOrd="0" destOrd="0" parTransId="{FE5FB846-0EA3-4FE0-ABF3-604CB4DEB6A1}" sibTransId="{7DE14564-51B8-4592-94BF-51E4EF5F2ACD}"/>
    <dgm:cxn modelId="{E295F3BC-5C50-4888-B7E4-0ED30C0BAE56}" srcId="{3ADFD506-E8E1-4768-8929-43069D2CB1E5}" destId="{D5D98AD8-84AC-4528-993F-F601AA21461B}" srcOrd="2" destOrd="0" parTransId="{FFD80D6C-8D03-456B-A26C-F0D20A54ED0A}" sibTransId="{4EF02F52-B733-443A-94EA-8E4B7B99022F}"/>
    <dgm:cxn modelId="{AFBA37A9-16F7-424B-965E-CF1AD25B4581}" type="presOf" srcId="{C02184E0-F483-43C2-BEAC-1D8C2172331B}" destId="{3BF3BA02-73E9-4BCB-8A7F-DD06B6DBE1BF}" srcOrd="1" destOrd="0" presId="urn:microsoft.com/office/officeart/2005/8/layout/process5"/>
    <dgm:cxn modelId="{944E6149-ADDB-4EF8-89E2-50BA538AAC5B}" type="presOf" srcId="{66715091-F015-48B6-924F-D85B0136A9D3}" destId="{549C2FB3-9FD5-4AE4-8D3E-94650C76ACB1}" srcOrd="0" destOrd="0" presId="urn:microsoft.com/office/officeart/2005/8/layout/process5"/>
    <dgm:cxn modelId="{B3E14C4F-4CDE-40FD-BAB1-89A48C411D5D}" srcId="{FBF19301-6873-4058-A43F-C6734409A470}" destId="{B145B539-99D9-4732-BB54-F64978A8C302}" srcOrd="0" destOrd="0" parTransId="{3997EC52-7070-4617-9E3F-D84EF7F5A073}" sibTransId="{96E56AA0-8E84-4866-B16C-A1F14AD364A0}"/>
    <dgm:cxn modelId="{92D1AEB3-BFAD-41DE-B028-2EF6E9357895}" type="presOf" srcId="{FA1A0B24-07EE-4919-9E0B-5FD478D939DA}" destId="{6A1ACF7A-1AA1-4602-BAD7-0B4891AD27BC}" srcOrd="0" destOrd="0" presId="urn:microsoft.com/office/officeart/2005/8/layout/process5"/>
    <dgm:cxn modelId="{04A8534D-D171-4C31-8FA0-409D882A89A8}" type="presOf" srcId="{63E55EB8-5644-4303-8166-494C826E7527}" destId="{AE77571B-94FB-41D8-A208-994836CE0AA1}" srcOrd="0" destOrd="0" presId="urn:microsoft.com/office/officeart/2005/8/layout/process5"/>
    <dgm:cxn modelId="{5FA145EC-4BC4-4D68-A9B7-3E990FCC7A72}" type="presOf" srcId="{3ADFD506-E8E1-4768-8929-43069D2CB1E5}" destId="{A8883B9E-9319-4418-94FE-74DF22BA6E02}" srcOrd="0" destOrd="0" presId="urn:microsoft.com/office/officeart/2005/8/layout/process5"/>
    <dgm:cxn modelId="{A411D1C8-CCFD-457E-8E26-662434D04DED}" srcId="{FBF19301-6873-4058-A43F-C6734409A470}" destId="{86D6CC8A-DD68-4F8D-9E04-C56E19219F36}" srcOrd="1" destOrd="0" parTransId="{513D3DBB-EBF8-4BB2-AAA7-174FDE4DEF19}" sibTransId="{4212BC18-F37F-48AD-923D-983E3CBCCBEC}"/>
    <dgm:cxn modelId="{362CFB3C-8395-4D50-BC24-5575910B3CFD}" type="presOf" srcId="{839A70D5-AE8A-4330-95F9-46F36E7E8FC1}" destId="{A8883B9E-9319-4418-94FE-74DF22BA6E02}" srcOrd="0" destOrd="2" presId="urn:microsoft.com/office/officeart/2005/8/layout/process5"/>
    <dgm:cxn modelId="{868DF923-4290-447B-AA1A-27B568333304}" srcId="{FA1A0B24-07EE-4919-9E0B-5FD478D939DA}" destId="{78597F51-4339-4F3F-96A5-F747829EB182}" srcOrd="0" destOrd="0" parTransId="{07EAB53E-6AE6-40B7-8BCC-7CBDE642AB34}" sibTransId="{CB5C5A6C-6F23-4D81-800F-98F30A8696A7}"/>
    <dgm:cxn modelId="{7949F738-803C-4C1A-8F24-67A504B0B6F6}" type="presOf" srcId="{86D6CC8A-DD68-4F8D-9E04-C56E19219F36}" destId="{D603ABF9-E175-4644-BF5B-E40F227D2921}" srcOrd="0" destOrd="2" presId="urn:microsoft.com/office/officeart/2005/8/layout/process5"/>
    <dgm:cxn modelId="{219AFA81-B4E5-4721-B882-4C98A55130E2}" type="presOf" srcId="{89E5C7DD-7D35-4331-B0FA-97C063B4DFD8}" destId="{A8883B9E-9319-4418-94FE-74DF22BA6E02}" srcOrd="0" destOrd="1" presId="urn:microsoft.com/office/officeart/2005/8/layout/process5"/>
    <dgm:cxn modelId="{1C5E459D-B274-4FB0-8F57-4777D28C645D}" srcId="{FBF19301-6873-4058-A43F-C6734409A470}" destId="{D3C337C1-727A-45F3-9A96-259667CEA669}" srcOrd="2" destOrd="0" parTransId="{E32ABD39-CF05-4AB4-8549-601468296B16}" sibTransId="{FA8C55A8-5849-44FD-8CE1-7BF9B7940842}"/>
    <dgm:cxn modelId="{8311B82E-5C08-49AC-9F4D-FDEB11150C2C}" type="presOf" srcId="{78597F51-4339-4F3F-96A5-F747829EB182}" destId="{6A1ACF7A-1AA1-4602-BAD7-0B4891AD27BC}" srcOrd="0" destOrd="1" presId="urn:microsoft.com/office/officeart/2005/8/layout/process5"/>
    <dgm:cxn modelId="{D60D437E-6657-45E8-B3B5-F3CCD5E7B13B}" srcId="{FA1A0B24-07EE-4919-9E0B-5FD478D939DA}" destId="{CDE36B02-5B97-4E27-B5D5-A5F9D5C78E13}" srcOrd="1" destOrd="0" parTransId="{FDB4A7AA-E6D3-4DB9-A417-82770FA68FA0}" sibTransId="{79F5DE18-579E-4774-BD4C-4DBF480B8E32}"/>
    <dgm:cxn modelId="{F7413771-6254-45D8-9C5A-DBB921EF634B}" srcId="{FCBEB674-98FC-400A-9685-701D83BE476D}" destId="{6944530D-3889-4B82-A6AC-9976F5AF5F8A}" srcOrd="4" destOrd="0" parTransId="{98D5545B-3001-49DE-8715-D9CA00ECCF37}" sibTransId="{C02184E0-F483-43C2-BEAC-1D8C2172331B}"/>
    <dgm:cxn modelId="{281DC0CD-C2BA-47A0-B51B-3DD48A3E61A1}" type="presOf" srcId="{378C8820-9DA5-41F0-9B95-81668E43C5B5}" destId="{A510E472-F778-4287-9557-0C357A21DEE9}" srcOrd="0" destOrd="0" presId="urn:microsoft.com/office/officeart/2005/8/layout/process5"/>
    <dgm:cxn modelId="{53F71CB7-F447-4ABE-A257-FC58490615A6}" srcId="{6944530D-3889-4B82-A6AC-9976F5AF5F8A}" destId="{73335BBD-65CD-4D9C-97BB-9D9F82BF7F67}" srcOrd="0" destOrd="0" parTransId="{470CEC0D-CEC8-4951-987B-BC56D4E65ABA}" sibTransId="{4FF711AD-E82D-4675-8BA4-0572F13296D5}"/>
    <dgm:cxn modelId="{F8700B12-D643-43FC-A011-EBB72C539810}" srcId="{FCBEB674-98FC-400A-9685-701D83BE476D}" destId="{FA1A0B24-07EE-4919-9E0B-5FD478D939DA}" srcOrd="5" destOrd="0" parTransId="{4CE5AFD8-0507-4E22-9AEA-071F3CC8E1F1}" sibTransId="{AB29E40B-269E-40CF-84AF-DB8031C172AD}"/>
    <dgm:cxn modelId="{FB113115-757B-40C5-8E58-C2ECED4C0009}" type="presOf" srcId="{D3C337C1-727A-45F3-9A96-259667CEA669}" destId="{D603ABF9-E175-4644-BF5B-E40F227D2921}" srcOrd="0" destOrd="3" presId="urn:microsoft.com/office/officeart/2005/8/layout/process5"/>
    <dgm:cxn modelId="{DE9D4873-13E3-4711-A7F6-894F28BD5C30}" type="presOf" srcId="{D5D98AD8-84AC-4528-993F-F601AA21461B}" destId="{A8883B9E-9319-4418-94FE-74DF22BA6E02}" srcOrd="0" destOrd="3" presId="urn:microsoft.com/office/officeart/2005/8/layout/process5"/>
    <dgm:cxn modelId="{65C7F4CD-B2A0-46CE-AC42-9B090985F88A}" type="presOf" srcId="{C02184E0-F483-43C2-BEAC-1D8C2172331B}" destId="{9AE5E6ED-0BB0-42C3-80B5-22897E1FB5BD}" srcOrd="0" destOrd="0" presId="urn:microsoft.com/office/officeart/2005/8/layout/process5"/>
    <dgm:cxn modelId="{1B62337F-34BE-46F2-B2E6-6CF07BD88AB7}" srcId="{3ADFD506-E8E1-4768-8929-43069D2CB1E5}" destId="{839A70D5-AE8A-4330-95F9-46F36E7E8FC1}" srcOrd="1" destOrd="0" parTransId="{FA6370EB-73D7-4995-BEA9-C9C62D713BBD}" sibTransId="{FAB05375-FEB3-4E38-A7DD-6A8F70AC18F3}"/>
    <dgm:cxn modelId="{E0E83629-35B3-4AF7-B895-421E01A45DF5}" type="presParOf" srcId="{FDA4A2F6-4EBD-449E-9CE7-3EC684F52ED6}" destId="{AE77571B-94FB-41D8-A208-994836CE0AA1}" srcOrd="0" destOrd="0" presId="urn:microsoft.com/office/officeart/2005/8/layout/process5"/>
    <dgm:cxn modelId="{970EFE7D-E389-4433-BF95-8181320638B1}" type="presParOf" srcId="{FDA4A2F6-4EBD-449E-9CE7-3EC684F52ED6}" destId="{A510E472-F778-4287-9557-0C357A21DEE9}" srcOrd="1" destOrd="0" presId="urn:microsoft.com/office/officeart/2005/8/layout/process5"/>
    <dgm:cxn modelId="{E0E78ADD-C50A-4D02-97A6-E9F9CB10137A}" type="presParOf" srcId="{A510E472-F778-4287-9557-0C357A21DEE9}" destId="{002F2A2B-8D2A-40C2-AF2B-956AB432740C}" srcOrd="0" destOrd="0" presId="urn:microsoft.com/office/officeart/2005/8/layout/process5"/>
    <dgm:cxn modelId="{E9662CAF-97FC-4375-A5DA-0C1DB39E9B37}" type="presParOf" srcId="{FDA4A2F6-4EBD-449E-9CE7-3EC684F52ED6}" destId="{A8883B9E-9319-4418-94FE-74DF22BA6E02}" srcOrd="2" destOrd="0" presId="urn:microsoft.com/office/officeart/2005/8/layout/process5"/>
    <dgm:cxn modelId="{D440842C-D21E-4918-B512-C9D4908F4B8A}" type="presParOf" srcId="{FDA4A2F6-4EBD-449E-9CE7-3EC684F52ED6}" destId="{549C2FB3-9FD5-4AE4-8D3E-94650C76ACB1}" srcOrd="3" destOrd="0" presId="urn:microsoft.com/office/officeart/2005/8/layout/process5"/>
    <dgm:cxn modelId="{DDFAA977-D8C9-4A28-AD13-CE20C17D1B58}" type="presParOf" srcId="{549C2FB3-9FD5-4AE4-8D3E-94650C76ACB1}" destId="{F522A434-CCBB-4E98-BDD5-35E63BFFFE7E}" srcOrd="0" destOrd="0" presId="urn:microsoft.com/office/officeart/2005/8/layout/process5"/>
    <dgm:cxn modelId="{13B93AA1-4658-4C77-BCE1-6F5FDB4F0A30}" type="presParOf" srcId="{FDA4A2F6-4EBD-449E-9CE7-3EC684F52ED6}" destId="{578033E3-28B4-43B8-8D4D-783CC2A712C8}" srcOrd="4" destOrd="0" presId="urn:microsoft.com/office/officeart/2005/8/layout/process5"/>
    <dgm:cxn modelId="{B72BF9AD-9769-47BE-A2EC-4F5434A4D42B}" type="presParOf" srcId="{FDA4A2F6-4EBD-449E-9CE7-3EC684F52ED6}" destId="{C29CB4A2-084B-4149-9E91-422FCB5CFCFB}" srcOrd="5" destOrd="0" presId="urn:microsoft.com/office/officeart/2005/8/layout/process5"/>
    <dgm:cxn modelId="{70FA1350-FEB7-4031-8753-5F756378E9BC}" type="presParOf" srcId="{C29CB4A2-084B-4149-9E91-422FCB5CFCFB}" destId="{18856ED5-9B66-4198-871C-3A98576EDABD}" srcOrd="0" destOrd="0" presId="urn:microsoft.com/office/officeart/2005/8/layout/process5"/>
    <dgm:cxn modelId="{6EE525CA-A152-4BCA-A5A0-D245C247B987}" type="presParOf" srcId="{FDA4A2F6-4EBD-449E-9CE7-3EC684F52ED6}" destId="{D603ABF9-E175-4644-BF5B-E40F227D2921}" srcOrd="6" destOrd="0" presId="urn:microsoft.com/office/officeart/2005/8/layout/process5"/>
    <dgm:cxn modelId="{7D805E4C-0C6A-4804-AD80-1B2A1FDC6403}" type="presParOf" srcId="{FDA4A2F6-4EBD-449E-9CE7-3EC684F52ED6}" destId="{68830E29-B0FB-4C9F-893A-5640B9384E38}" srcOrd="7" destOrd="0" presId="urn:microsoft.com/office/officeart/2005/8/layout/process5"/>
    <dgm:cxn modelId="{8DA1ADC9-D45D-463B-B8F1-451CEC222010}" type="presParOf" srcId="{68830E29-B0FB-4C9F-893A-5640B9384E38}" destId="{0B3C44E3-383A-425D-80D7-195B89E1343A}" srcOrd="0" destOrd="0" presId="urn:microsoft.com/office/officeart/2005/8/layout/process5"/>
    <dgm:cxn modelId="{8CD2D399-A59D-418E-AE74-01F9FF64D8CF}" type="presParOf" srcId="{FDA4A2F6-4EBD-449E-9CE7-3EC684F52ED6}" destId="{16ED0265-0069-43C3-8D83-658DAD06B3CF}" srcOrd="8" destOrd="0" presId="urn:microsoft.com/office/officeart/2005/8/layout/process5"/>
    <dgm:cxn modelId="{13F92F7D-4C5D-4997-B275-858A15C47D5E}" type="presParOf" srcId="{FDA4A2F6-4EBD-449E-9CE7-3EC684F52ED6}" destId="{9AE5E6ED-0BB0-42C3-80B5-22897E1FB5BD}" srcOrd="9" destOrd="0" presId="urn:microsoft.com/office/officeart/2005/8/layout/process5"/>
    <dgm:cxn modelId="{BE4F40F4-63B5-40DD-9C11-B9073B2A327E}" type="presParOf" srcId="{9AE5E6ED-0BB0-42C3-80B5-22897E1FB5BD}" destId="{3BF3BA02-73E9-4BCB-8A7F-DD06B6DBE1BF}" srcOrd="0" destOrd="0" presId="urn:microsoft.com/office/officeart/2005/8/layout/process5"/>
    <dgm:cxn modelId="{57A58A3A-52DF-430E-BA1C-4553095B7A35}" type="presParOf" srcId="{FDA4A2F6-4EBD-449E-9CE7-3EC684F52ED6}" destId="{6A1ACF7A-1AA1-4602-BAD7-0B4891AD27BC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7571B-94FB-41D8-A208-994836CE0AA1}">
      <dsp:nvSpPr>
        <dsp:cNvPr id="0" name=""/>
        <dsp:cNvSpPr/>
      </dsp:nvSpPr>
      <dsp:spPr>
        <a:xfrm>
          <a:off x="0" y="214032"/>
          <a:ext cx="2045496" cy="13345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Phase 1</a:t>
          </a:r>
          <a:endParaRPr lang="en-US" sz="16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Topic Submission</a:t>
          </a:r>
          <a:endParaRPr lang="en-US" sz="14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9087" y="253119"/>
        <a:ext cx="1967322" cy="1256361"/>
      </dsp:txXfrm>
    </dsp:sp>
    <dsp:sp modelId="{A510E472-F778-4287-9557-0C357A21DEE9}">
      <dsp:nvSpPr>
        <dsp:cNvPr id="0" name=""/>
        <dsp:cNvSpPr/>
      </dsp:nvSpPr>
      <dsp:spPr>
        <a:xfrm rot="16675">
          <a:off x="2184117" y="661178"/>
          <a:ext cx="333959" cy="453129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84118" y="751561"/>
        <a:ext cx="233771" cy="271877"/>
      </dsp:txXfrm>
    </dsp:sp>
    <dsp:sp modelId="{A8883B9E-9319-4418-94FE-74DF22BA6E02}">
      <dsp:nvSpPr>
        <dsp:cNvPr id="0" name=""/>
        <dsp:cNvSpPr/>
      </dsp:nvSpPr>
      <dsp:spPr>
        <a:xfrm>
          <a:off x="2675600" y="226902"/>
          <a:ext cx="1996419" cy="13345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Phase 2</a:t>
          </a:r>
          <a:endParaRPr lang="en-US" sz="16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Objective</a:t>
          </a:r>
          <a:endParaRPr lang="en-US" sz="14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Methodology</a:t>
          </a:r>
          <a:endParaRPr lang="en-US" sz="14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Literature Review</a:t>
          </a:r>
          <a:endParaRPr lang="en-US" sz="14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714687" y="265989"/>
        <a:ext cx="1918245" cy="1256339"/>
      </dsp:txXfrm>
    </dsp:sp>
    <dsp:sp modelId="{549C2FB3-9FD5-4AE4-8D3E-94650C76ACB1}">
      <dsp:nvSpPr>
        <dsp:cNvPr id="0" name=""/>
        <dsp:cNvSpPr/>
      </dsp:nvSpPr>
      <dsp:spPr>
        <a:xfrm rot="14340">
          <a:off x="4855448" y="673445"/>
          <a:ext cx="441905" cy="453129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855449" y="763795"/>
        <a:ext cx="309334" cy="271877"/>
      </dsp:txXfrm>
    </dsp:sp>
    <dsp:sp modelId="{578033E3-28B4-43B8-8D4D-783CC2A712C8}">
      <dsp:nvSpPr>
        <dsp:cNvPr id="0" name=""/>
        <dsp:cNvSpPr/>
      </dsp:nvSpPr>
      <dsp:spPr>
        <a:xfrm>
          <a:off x="5505796" y="239745"/>
          <a:ext cx="2496250" cy="1334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Phase 3</a:t>
          </a:r>
          <a:endParaRPr lang="en-US" sz="16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Design &amp; Partial Implementation (Prototype/Demo)</a:t>
          </a:r>
          <a:endParaRPr lang="en-US" sz="14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544883" y="278832"/>
        <a:ext cx="2418076" cy="1256350"/>
      </dsp:txXfrm>
    </dsp:sp>
    <dsp:sp modelId="{C29CB4A2-084B-4149-9E91-422FCB5CFCFB}">
      <dsp:nvSpPr>
        <dsp:cNvPr id="0" name=""/>
        <dsp:cNvSpPr/>
      </dsp:nvSpPr>
      <dsp:spPr>
        <a:xfrm rot="5497017">
          <a:off x="6531324" y="1702172"/>
          <a:ext cx="387509" cy="453129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-5400000">
        <a:off x="6590781" y="1735005"/>
        <a:ext cx="271877" cy="271256"/>
      </dsp:txXfrm>
    </dsp:sp>
    <dsp:sp modelId="{D603ABF9-E175-4644-BF5B-E40F227D2921}">
      <dsp:nvSpPr>
        <dsp:cNvPr id="0" name=""/>
        <dsp:cNvSpPr/>
      </dsp:nvSpPr>
      <dsp:spPr>
        <a:xfrm>
          <a:off x="5388786" y="2305129"/>
          <a:ext cx="2613260" cy="13488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Phase 4</a:t>
          </a:r>
          <a:endParaRPr lang="en-US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Complete Implementation</a:t>
          </a:r>
          <a:endParaRPr lang="en-US" sz="14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Testing &amp; Result Analysis</a:t>
          </a:r>
          <a:endParaRPr lang="en-US" sz="14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Report Generation</a:t>
          </a:r>
          <a:endParaRPr lang="en-US" sz="14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428292" y="2344635"/>
        <a:ext cx="2534248" cy="1269808"/>
      </dsp:txXfrm>
    </dsp:sp>
    <dsp:sp modelId="{68830E29-B0FB-4C9F-893A-5640B9384E38}">
      <dsp:nvSpPr>
        <dsp:cNvPr id="0" name=""/>
        <dsp:cNvSpPr/>
      </dsp:nvSpPr>
      <dsp:spPr>
        <a:xfrm rot="10800000">
          <a:off x="4840646" y="2752975"/>
          <a:ext cx="387352" cy="453129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10800000">
        <a:off x="4956852" y="2843601"/>
        <a:ext cx="271146" cy="271877"/>
      </dsp:txXfrm>
    </dsp:sp>
    <dsp:sp modelId="{16ED0265-0069-43C3-8D83-658DAD06B3CF}">
      <dsp:nvSpPr>
        <dsp:cNvPr id="0" name=""/>
        <dsp:cNvSpPr/>
      </dsp:nvSpPr>
      <dsp:spPr>
        <a:xfrm>
          <a:off x="2830797" y="2305129"/>
          <a:ext cx="1827135" cy="13488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Phase 5</a:t>
          </a:r>
          <a:endParaRPr lang="en-US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Report Evaluation</a:t>
          </a:r>
          <a:endParaRPr lang="en-US" sz="14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Final Observation &amp; Correction</a:t>
          </a:r>
          <a:endParaRPr lang="en-US" sz="14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870303" y="2344635"/>
        <a:ext cx="1748123" cy="1269808"/>
      </dsp:txXfrm>
    </dsp:sp>
    <dsp:sp modelId="{9AE5E6ED-0BB0-42C3-80B5-22897E1FB5BD}">
      <dsp:nvSpPr>
        <dsp:cNvPr id="0" name=""/>
        <dsp:cNvSpPr/>
      </dsp:nvSpPr>
      <dsp:spPr>
        <a:xfrm rot="10800000">
          <a:off x="2282657" y="2752975"/>
          <a:ext cx="387352" cy="453129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10800000">
        <a:off x="2398863" y="2843601"/>
        <a:ext cx="271146" cy="271877"/>
      </dsp:txXfrm>
    </dsp:sp>
    <dsp:sp modelId="{6A1ACF7A-1AA1-4602-BAD7-0B4891AD27BC}">
      <dsp:nvSpPr>
        <dsp:cNvPr id="0" name=""/>
        <dsp:cNvSpPr/>
      </dsp:nvSpPr>
      <dsp:spPr>
        <a:xfrm>
          <a:off x="18635" y="2317983"/>
          <a:ext cx="2081307" cy="1323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Final Evaluation</a:t>
          </a:r>
          <a:endParaRPr lang="en-US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Evaluation Committee (Supervisor + Other members)</a:t>
          </a:r>
          <a:endParaRPr lang="en-US" sz="13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7388" y="2356736"/>
        <a:ext cx="2003801" cy="1245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C14F9-D10E-4EF0-B4FA-8794A914ED7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5D09C-3C8F-43A8-8FF8-8519B179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6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5D09C-3C8F-43A8-8FF8-8519B17903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2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243F-5281-42EB-8F3D-1080FE2BE311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6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A459-AB28-4268-B177-BD4FF0E81D95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5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14BD-19E1-4048-82A2-B09A1534BDC9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6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69DB-FABD-4F8A-84C3-4AE941B1DC55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3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FCE5-F534-4AFF-B6E9-1A70FA7728F7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CDD6-7476-4CA5-AA88-D52B1DBB4D46}" type="datetime1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1AC3-5234-4A5D-BE9B-16AF4F5E9FFB}" type="datetime1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4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B390-74F0-468C-94ED-4927A1AF8377}" type="datetime1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4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25C6-0D94-45BD-BCC6-BE871B1D8CBB}" type="datetime1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4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B98E-E7D6-4494-9F5E-ACF1DA8452D1}" type="datetime1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4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953E-41C1-46F3-BE10-655415F24AA2}" type="datetime1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7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3471E-CE19-4955-A74A-8A6DBB943828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37C5C-CD9B-4354-B402-78DFEEA1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0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90853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Trebuchet MS" panose="020B0603020202020204" pitchFamily="34" charset="0"/>
              </a:rPr>
              <a:t>Integrated Design </a:t>
            </a:r>
            <a:r>
              <a:rPr lang="en-US" sz="4400" b="1" dirty="0" smtClean="0">
                <a:latin typeface="Trebuchet MS" panose="020B0603020202020204" pitchFamily="34" charset="0"/>
              </a:rPr>
              <a:t>Project/Capstone Project II </a:t>
            </a:r>
            <a:br>
              <a:rPr lang="en-US" sz="4400" b="1" dirty="0" smtClean="0">
                <a:latin typeface="Trebuchet MS" panose="020B0603020202020204" pitchFamily="34" charset="0"/>
              </a:rPr>
            </a:br>
            <a:r>
              <a:rPr lang="en-US" sz="4400" b="1" dirty="0" smtClean="0">
                <a:latin typeface="Trebuchet MS" panose="020B0603020202020204" pitchFamily="34" charset="0"/>
              </a:rPr>
              <a:t>(</a:t>
            </a:r>
            <a:r>
              <a:rPr lang="en-US" sz="4400" b="1" dirty="0">
                <a:latin typeface="Trebuchet MS" panose="020B0603020202020204" pitchFamily="34" charset="0"/>
              </a:rPr>
              <a:t>IDP-II) Sessional</a:t>
            </a:r>
            <a:br>
              <a:rPr lang="en-US" sz="4400" b="1" dirty="0">
                <a:latin typeface="Trebuchet MS" panose="020B0603020202020204" pitchFamily="34" charset="0"/>
              </a:rPr>
            </a:br>
            <a:endParaRPr lang="en-US" sz="4400" b="1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5402" y="4586406"/>
            <a:ext cx="3304515" cy="1542197"/>
          </a:xfrm>
        </p:spPr>
        <p:txBody>
          <a:bodyPr>
            <a:normAutofit/>
          </a:bodyPr>
          <a:lstStyle/>
          <a:p>
            <a:pPr algn="r"/>
            <a:r>
              <a:rPr lang="en-US" sz="2200" dirty="0">
                <a:latin typeface="Trebuchet MS" panose="020B0603020202020204" pitchFamily="34" charset="0"/>
              </a:rPr>
              <a:t>CSE </a:t>
            </a:r>
            <a:r>
              <a:rPr lang="en-US" sz="2200" dirty="0" smtClean="0">
                <a:latin typeface="Trebuchet MS" panose="020B0603020202020204" pitchFamily="34" charset="0"/>
              </a:rPr>
              <a:t>460</a:t>
            </a:r>
            <a:endParaRPr lang="en-US" sz="2200" dirty="0">
              <a:latin typeface="Trebuchet MS" panose="020B0603020202020204" pitchFamily="34" charset="0"/>
            </a:endParaRPr>
          </a:p>
          <a:p>
            <a:pPr algn="r"/>
            <a:r>
              <a:rPr lang="en-US" sz="2200" dirty="0" smtClean="0">
                <a:latin typeface="Trebuchet MS" panose="020B0603020202020204" pitchFamily="34" charset="0"/>
              </a:rPr>
              <a:t>Credit </a:t>
            </a:r>
            <a:r>
              <a:rPr lang="en-US" sz="2200" dirty="0" err="1" smtClean="0">
                <a:latin typeface="Trebuchet MS" panose="020B0603020202020204" pitchFamily="34" charset="0"/>
              </a:rPr>
              <a:t>Hr</a:t>
            </a:r>
            <a:r>
              <a:rPr lang="en-US" sz="2200" dirty="0" smtClean="0">
                <a:latin typeface="Trebuchet MS" panose="020B0603020202020204" pitchFamily="34" charset="0"/>
              </a:rPr>
              <a:t>: 3.00</a:t>
            </a:r>
            <a:endParaRPr lang="en-US" sz="2200" dirty="0">
              <a:latin typeface="Trebuchet MS" panose="020B0603020202020204" pitchFamily="34" charset="0"/>
            </a:endParaRPr>
          </a:p>
          <a:p>
            <a:pPr algn="r"/>
            <a:r>
              <a:rPr lang="en-US" sz="2200" dirty="0">
                <a:latin typeface="Trebuchet MS" panose="020B0603020202020204" pitchFamily="34" charset="0"/>
              </a:rPr>
              <a:t>Contact </a:t>
            </a:r>
            <a:r>
              <a:rPr lang="en-US" sz="2200" dirty="0" err="1">
                <a:latin typeface="Trebuchet MS" panose="020B0603020202020204" pitchFamily="34" charset="0"/>
              </a:rPr>
              <a:t>Hr</a:t>
            </a:r>
            <a:r>
              <a:rPr lang="en-US" sz="2200" dirty="0">
                <a:latin typeface="Trebuchet MS" panose="020B0603020202020204" pitchFamily="34" charset="0"/>
              </a:rPr>
              <a:t>: </a:t>
            </a:r>
            <a:r>
              <a:rPr lang="en-US" sz="2200" dirty="0" smtClean="0">
                <a:latin typeface="Trebuchet MS" panose="020B0603020202020204" pitchFamily="34" charset="0"/>
              </a:rPr>
              <a:t>6.00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32123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603020202020204" pitchFamily="34" charset="0"/>
              </a:rPr>
              <a:t>Introduction &amp; Overview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DAE9D6F7-7505-4767-B037-A439F07AFA63}"/>
              </a:ext>
            </a:extLst>
          </p:cNvPr>
          <p:cNvSpPr txBox="1">
            <a:spLocks/>
          </p:cNvSpPr>
          <p:nvPr/>
        </p:nvSpPr>
        <p:spPr>
          <a:xfrm>
            <a:off x="762139" y="4586407"/>
            <a:ext cx="3439235" cy="1542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 err="1">
                <a:latin typeface="Trebuchet MS" panose="020B0603020202020204" pitchFamily="34" charset="0"/>
              </a:rPr>
              <a:t>Lec</a:t>
            </a:r>
            <a:r>
              <a:rPr lang="en-US" sz="2200" dirty="0">
                <a:latin typeface="Trebuchet MS" panose="020B0603020202020204" pitchFamily="34" charset="0"/>
              </a:rPr>
              <a:t> </a:t>
            </a:r>
            <a:r>
              <a:rPr lang="en-US" sz="2200" dirty="0" err="1">
                <a:latin typeface="Trebuchet MS" panose="020B0603020202020204" pitchFamily="34" charset="0"/>
              </a:rPr>
              <a:t>Tarannum</a:t>
            </a:r>
            <a:r>
              <a:rPr lang="en-US" sz="2200" dirty="0">
                <a:latin typeface="Trebuchet MS" panose="020B0603020202020204" pitchFamily="34" charset="0"/>
              </a:rPr>
              <a:t> </a:t>
            </a:r>
            <a:r>
              <a:rPr lang="en-US" sz="2200" dirty="0" err="1">
                <a:latin typeface="Trebuchet MS" panose="020B0603020202020204" pitchFamily="34" charset="0"/>
              </a:rPr>
              <a:t>Zaki</a:t>
            </a:r>
            <a:endParaRPr lang="en-US" sz="2200" dirty="0">
              <a:latin typeface="Trebuchet MS" panose="020B0603020202020204" pitchFamily="34" charset="0"/>
            </a:endParaRPr>
          </a:p>
          <a:p>
            <a:pPr algn="l"/>
            <a:r>
              <a:rPr lang="en-US" sz="2200" dirty="0">
                <a:latin typeface="Trebuchet MS" panose="020B0603020202020204" pitchFamily="34" charset="0"/>
              </a:rPr>
              <a:t>Dept. of CSE</a:t>
            </a:r>
          </a:p>
          <a:p>
            <a:pPr algn="l"/>
            <a:r>
              <a:rPr lang="en-US" sz="2200" dirty="0">
                <a:latin typeface="Trebuchet MS" panose="020B0603020202020204" pitchFamily="34" charset="0"/>
              </a:rPr>
              <a:t>MIST</a:t>
            </a:r>
          </a:p>
          <a:p>
            <a:pPr algn="r"/>
            <a:endParaRPr lang="en-US" sz="3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80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63" y="136525"/>
            <a:ext cx="11322541" cy="89046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SW Development and Version Control Platform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336" y="1591925"/>
            <a:ext cx="7465766" cy="419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7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64" y="136525"/>
            <a:ext cx="10515600" cy="89046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 Testing Open Source Tools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025FE9F-C677-40FD-BEE0-8336DB121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05" y="949341"/>
            <a:ext cx="2036919" cy="19096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94386AA-99BE-4CDE-8B91-93B77D684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739" y="4107831"/>
            <a:ext cx="2790825" cy="209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48CCC82-2D76-4492-B724-D349DD9AC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97" y="3429000"/>
            <a:ext cx="3381375" cy="1914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537F6CE-95A4-491D-995F-87AC001B0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715" y="4922263"/>
            <a:ext cx="3676650" cy="1809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E57D9BE-E56D-4508-8203-948E2CE5C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6978" y="1265972"/>
            <a:ext cx="3990975" cy="1924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EB349B9-3608-4BAF-8D6A-0F2750AC5C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586" y="2491227"/>
            <a:ext cx="2619375" cy="2305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9FB6905-4CEE-4879-9272-504C3B112F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7041" y="1032701"/>
            <a:ext cx="28098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3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0983" y="2357698"/>
            <a:ext cx="6267734" cy="1941346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3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64" y="310534"/>
            <a:ext cx="10515600" cy="89046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964" y="1201003"/>
            <a:ext cx="1109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3513C08-441B-4245-8A23-B2EEC45BB650}"/>
              </a:ext>
            </a:extLst>
          </p:cNvPr>
          <p:cNvSpPr txBox="1"/>
          <p:nvPr/>
        </p:nvSpPr>
        <p:spPr>
          <a:xfrm>
            <a:off x="446964" y="1185704"/>
            <a:ext cx="110990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Lt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 M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Anisur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Rahman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Assistant Professor Abdullah Al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Iftekhar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Ahmed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Tarannum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Zaki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Sahrima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Jannat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Oishwee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Muhaimin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Bin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Munir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Shahriar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Rahman Khan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74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64" y="310534"/>
            <a:ext cx="10515600" cy="89046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Life Cycle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964" y="1201003"/>
            <a:ext cx="1109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862" y="1076089"/>
            <a:ext cx="8516543" cy="55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0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64" y="310534"/>
            <a:ext cx="10515600" cy="89046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Overview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46402" y="6193388"/>
            <a:ext cx="2743200" cy="365125"/>
          </a:xfrm>
        </p:spPr>
        <p:txBody>
          <a:bodyPr/>
          <a:lstStyle/>
          <a:p>
            <a:fld id="{64737C5C-CD9B-4354-B402-78DFEEA1258A}" type="slidenum">
              <a:rPr lang="en-US" sz="1400" smtClean="0"/>
              <a:t>4</a:t>
            </a:fld>
            <a:endParaRPr lang="en-US" sz="140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52325949"/>
              </p:ext>
            </p:extLst>
          </p:nvPr>
        </p:nvGraphicFramePr>
        <p:xfrm>
          <a:off x="1733739" y="2481035"/>
          <a:ext cx="8004220" cy="3893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rved Right Arrow 7"/>
          <p:cNvSpPr/>
          <p:nvPr/>
        </p:nvSpPr>
        <p:spPr>
          <a:xfrm rot="5400000">
            <a:off x="3687898" y="1672675"/>
            <a:ext cx="490469" cy="12807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rot="5400000">
            <a:off x="6539917" y="1698431"/>
            <a:ext cx="490469" cy="12807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1973" y="1547037"/>
            <a:ext cx="2182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Incorporate changes if necessary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3992" y="1544618"/>
            <a:ext cx="2182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Incorporate changes if necessary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41973" y="3949223"/>
            <a:ext cx="1216402" cy="56667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 1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960933" y="3949223"/>
            <a:ext cx="1216402" cy="56667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 2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92475" y="5986736"/>
            <a:ext cx="1216402" cy="39507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 3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036834" y="1445402"/>
            <a:ext cx="2182317" cy="83574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/>
          <p:cNvSpPr txBox="1"/>
          <p:nvPr/>
        </p:nvSpPr>
        <p:spPr>
          <a:xfrm>
            <a:off x="8070701" y="1493943"/>
            <a:ext cx="2182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*Each phase will have necessary presentation and evaluation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87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64" y="310534"/>
            <a:ext cx="10515600" cy="89046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964" y="1201003"/>
            <a:ext cx="1109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3513C08-441B-4245-8A23-B2EEC45BB650}"/>
              </a:ext>
            </a:extLst>
          </p:cNvPr>
          <p:cNvSpPr txBox="1"/>
          <p:nvPr/>
        </p:nvSpPr>
        <p:spPr>
          <a:xfrm>
            <a:off x="446964" y="1185704"/>
            <a:ext cx="1109904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CO1: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appropriate tests to measure and evaluate the performance of prototype subsystems to determine whether they meet performance and interface requirements considering ethical, financial and environmental issues and recommend changes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CO2: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Constructively contribute to the accomplishments of a multidisciplinary team, including critical evaluation of self and team-member performance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CO3: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Communicate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team’s logistical and technical approaches to the design project in a polished, co-authored, written proposal, using language and graphics appropriate to the technical discipline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CO4: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Succinctly report individual and team performance against the plan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CO5: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Describe organizational and technical plans and progress in oral presentations, using high-quality, informative, graphical and textual elements.</a:t>
            </a:r>
          </a:p>
        </p:txBody>
      </p:sp>
    </p:spTree>
    <p:extLst>
      <p:ext uri="{BB962C8B-B14F-4D97-AF65-F5344CB8AC3E}">
        <p14:creationId xmlns:p14="http://schemas.microsoft.com/office/powerpoint/2010/main" val="215930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64" y="84198"/>
            <a:ext cx="10515600" cy="89046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Planning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(Tentative)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964" y="1201003"/>
            <a:ext cx="1109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95634214-9E4B-4FAF-9121-26C874787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34042"/>
              </p:ext>
            </p:extLst>
          </p:nvPr>
        </p:nvGraphicFramePr>
        <p:xfrm>
          <a:off x="858939" y="974667"/>
          <a:ext cx="9922556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8091">
                  <a:extLst>
                    <a:ext uri="{9D8B030D-6E8A-4147-A177-3AD203B41FA5}">
                      <a16:colId xmlns="" xmlns:a16="http://schemas.microsoft.com/office/drawing/2014/main" val="1412176329"/>
                    </a:ext>
                  </a:extLst>
                </a:gridCol>
                <a:gridCol w="6147303">
                  <a:extLst>
                    <a:ext uri="{9D8B030D-6E8A-4147-A177-3AD203B41FA5}">
                      <a16:colId xmlns="" xmlns:a16="http://schemas.microsoft.com/office/drawing/2014/main" val="1893495645"/>
                    </a:ext>
                  </a:extLst>
                </a:gridCol>
                <a:gridCol w="25971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Week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Milestones</a:t>
                      </a:r>
                      <a:endParaRPr lang="en-US" sz="20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Regular Assessment</a:t>
                      </a:r>
                      <a:endParaRPr lang="en-US" sz="20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714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1,2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Introductory</a:t>
                      </a:r>
                      <a:r>
                        <a:rPr lang="en-US" sz="20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session and orientation with different software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Discussion and updates on</a:t>
                      </a:r>
                      <a:r>
                        <a:rPr lang="en-US" sz="20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different documentations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Frontend and changes (if) from UI</a:t>
                      </a:r>
                      <a:r>
                        <a:rPr lang="en-US" sz="20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design done in previous term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096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Orientation with different software</a:t>
                      </a:r>
                      <a:endParaRPr lang="en-US" sz="20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5,6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Backend (to some extent)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400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7,8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60~70% update on</a:t>
                      </a:r>
                      <a:r>
                        <a:rPr lang="en-US" sz="20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software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3083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Regular</a:t>
                      </a:r>
                      <a:r>
                        <a:rPr lang="en-US" sz="20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updates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537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Discussion on experimental results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973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Final presentation/Viva, Project display, Project submission.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Final Assessment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4006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45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64" y="310534"/>
            <a:ext cx="10515600" cy="89046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Assessment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964" y="1201003"/>
            <a:ext cx="1109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3513C08-441B-4245-8A23-B2EEC45BB650}"/>
              </a:ext>
            </a:extLst>
          </p:cNvPr>
          <p:cNvSpPr txBox="1"/>
          <p:nvPr/>
        </p:nvSpPr>
        <p:spPr>
          <a:xfrm>
            <a:off x="446964" y="1357400"/>
            <a:ext cx="101827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assessment will be done on a total of 150 marks combinedly (HW and SW lab).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the documentation of SW lab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preferred to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done in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assessment will be done on your project and documentation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(group wise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individually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Teamwork assessment will be considered from both sides (teachers and students).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37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64" y="310534"/>
            <a:ext cx="10515600" cy="89046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Documentation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964" y="1201003"/>
            <a:ext cx="54468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1)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Project scheduling (.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mpp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file)</a:t>
            </a:r>
          </a:p>
          <a:p>
            <a:pPr marL="2286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2)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Project proposal document (PDF file)</a:t>
            </a:r>
          </a:p>
          <a:p>
            <a:pPr marL="2286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3)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SRS document (PDF file)</a:t>
            </a:r>
          </a:p>
          <a:p>
            <a:pPr marL="2286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4)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Final presentation (PPT file)</a:t>
            </a:r>
          </a:p>
          <a:p>
            <a:pPr marL="2286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5)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UI design document (PDF)</a:t>
            </a:r>
          </a:p>
          <a:p>
            <a:pPr marL="10287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64" y="310534"/>
            <a:ext cx="10515600" cy="89046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Documentation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4712" y="1036532"/>
            <a:ext cx="535749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just">
              <a:lnSpc>
                <a:spcPct val="150000"/>
              </a:lnSpc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1) Updated SRS document (PDF)</a:t>
            </a:r>
          </a:p>
          <a:p>
            <a:pPr marL="228600" algn="just"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2) Project plan document (PDF) </a:t>
            </a:r>
          </a:p>
          <a:p>
            <a:pPr marL="228600" algn="just">
              <a:lnSpc>
                <a:spcPct val="150000"/>
              </a:lnSpc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3) Updated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project scheduling softcopy (.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mpp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file)</a:t>
            </a:r>
          </a:p>
          <a:p>
            <a:pPr marL="228600" algn="just"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4) Report - paper format (PDF)</a:t>
            </a:r>
          </a:p>
          <a:p>
            <a:pPr marL="228600" algn="just"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5) Software quality assurance document (PDF)</a:t>
            </a:r>
          </a:p>
          <a:p>
            <a:pPr marL="228600" algn="just"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6) Software testing document (PDF)</a:t>
            </a:r>
          </a:p>
          <a:p>
            <a:pPr marL="228600" algn="just"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7) User manual document (PDF)</a:t>
            </a:r>
          </a:p>
          <a:p>
            <a:pPr marL="228600" algn="just"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8) Help file softcopy (.chm file)</a:t>
            </a:r>
          </a:p>
          <a:p>
            <a:pPr marL="10287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58828" y="1036532"/>
            <a:ext cx="65638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Experiment design document (PDF)</a:t>
            </a:r>
          </a:p>
          <a:p>
            <a:pPr marL="228600" algn="just">
              <a:lnSpc>
                <a:spcPct val="150000"/>
              </a:lnSpc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10) Updated UI Design document (PDF)</a:t>
            </a:r>
          </a:p>
          <a:p>
            <a:pPr marL="228600" algn="just"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11) System development document (PDF)</a:t>
            </a:r>
          </a:p>
          <a:p>
            <a:pPr marL="228600" algn="just"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12) Software/Hardware system files (if possible)</a:t>
            </a:r>
          </a:p>
          <a:p>
            <a:pPr marL="228600" algn="just"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this includes background files of your project development such as source codes</a:t>
            </a:r>
          </a:p>
          <a:p>
            <a:pPr marL="228600" algn="just"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13) Video file of demonstration </a:t>
            </a:r>
          </a:p>
          <a:p>
            <a:pPr marL="228600" algn="just"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14) Final presentation (PPT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228600" algn="just"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15) Teamwork Assessment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58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598</Words>
  <Application>Microsoft Office PowerPoint</Application>
  <PresentationFormat>Widescreen</PresentationFormat>
  <Paragraphs>111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Tahoma</vt:lpstr>
      <vt:lpstr>Times New Roman</vt:lpstr>
      <vt:lpstr>Trebuchet MS</vt:lpstr>
      <vt:lpstr>Wingdings</vt:lpstr>
      <vt:lpstr>Office Theme</vt:lpstr>
      <vt:lpstr>Integrated Design Project/Capstone Project II  (IDP-II) Sessional </vt:lpstr>
      <vt:lpstr>Course Instructors</vt:lpstr>
      <vt:lpstr>Software Development Life Cycle </vt:lpstr>
      <vt:lpstr>Process Overview</vt:lpstr>
      <vt:lpstr>Course Outcomes</vt:lpstr>
      <vt:lpstr>Course Planning (Tentative)</vt:lpstr>
      <vt:lpstr>Course Assessment </vt:lpstr>
      <vt:lpstr>Project Documentation </vt:lpstr>
      <vt:lpstr>Project Documentation </vt:lpstr>
      <vt:lpstr>Open Source SW Development and Version Control Platform </vt:lpstr>
      <vt:lpstr>SW Testing Open Source Tools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Title: Computer Programming Language</dc:title>
  <dc:creator>tarannum</dc:creator>
  <cp:lastModifiedBy>USER</cp:lastModifiedBy>
  <cp:revision>103</cp:revision>
  <dcterms:created xsi:type="dcterms:W3CDTF">2018-07-15T17:12:39Z</dcterms:created>
  <dcterms:modified xsi:type="dcterms:W3CDTF">2021-03-29T05:41:59Z</dcterms:modified>
</cp:coreProperties>
</file>