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69" r:id="rId4"/>
    <p:sldId id="270" r:id="rId5"/>
    <p:sldId id="282" r:id="rId6"/>
    <p:sldId id="257" r:id="rId7"/>
    <p:sldId id="263" r:id="rId8"/>
    <p:sldId id="262" r:id="rId9"/>
    <p:sldId id="264" r:id="rId10"/>
    <p:sldId id="265" r:id="rId11"/>
    <p:sldId id="258" r:id="rId12"/>
    <p:sldId id="259" r:id="rId13"/>
    <p:sldId id="260" r:id="rId14"/>
    <p:sldId id="267" r:id="rId15"/>
    <p:sldId id="261" r:id="rId16"/>
    <p:sldId id="271" r:id="rId17"/>
    <p:sldId id="283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DCDDA03F-AE21-4365-BF54-4FA02B4F355D}">
          <p14:sldIdLst>
            <p14:sldId id="256"/>
            <p14:sldId id="268"/>
            <p14:sldId id="269"/>
            <p14:sldId id="270"/>
            <p14:sldId id="282"/>
          </p14:sldIdLst>
        </p14:section>
        <p14:section name="project Scheduling" id="{0D086B54-E439-4925-AEF6-07878316F6E4}">
          <p14:sldIdLst>
            <p14:sldId id="257"/>
            <p14:sldId id="263"/>
          </p14:sldIdLst>
        </p14:section>
        <p14:section name="Usr reqr" id="{0804E5D5-76E4-4A88-B2AF-E34AA62DA46C}">
          <p14:sldIdLst>
            <p14:sldId id="262"/>
          </p14:sldIdLst>
        </p14:section>
        <p14:section name="sys reqr spec" id="{3ECD0DA6-27A5-45F5-8DC7-378B0ED0E3AB}">
          <p14:sldIdLst>
            <p14:sldId id="264"/>
            <p14:sldId id="265"/>
          </p14:sldIdLst>
        </p14:section>
        <p14:section name="sys arch" id="{27938D7D-A5EF-4408-A570-B6A79F99B5F3}">
          <p14:sldIdLst>
            <p14:sldId id="258"/>
          </p14:sldIdLst>
        </p14:section>
        <p14:section name="sys model" id="{E6FD9C73-5919-49DE-8719-101113DC478C}">
          <p14:sldIdLst>
            <p14:sldId id="259"/>
            <p14:sldId id="260"/>
            <p14:sldId id="267"/>
            <p14:sldId id="261"/>
            <p14:sldId id="271"/>
            <p14:sldId id="283"/>
            <p14:sldId id="284"/>
          </p14:sldIdLst>
        </p14:section>
        <p14:section name="UI design" id="{A0793427-826B-474D-9583-3488D8B6C8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8" autoAdjust="0"/>
    <p:restoredTop sz="94508" autoAdjust="0"/>
  </p:normalViewPr>
  <p:slideViewPr>
    <p:cSldViewPr snapToGrid="0">
      <p:cViewPr varScale="1">
        <p:scale>
          <a:sx n="63" d="100"/>
          <a:sy n="63" d="100"/>
        </p:scale>
        <p:origin x="144" y="715"/>
      </p:cViewPr>
      <p:guideLst>
        <p:guide orient="horz" pos="2088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83579-9069-479E-A99E-34E2A67085A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2A78-07F5-4C32-AD79-E003267F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756D-EBF5-4639-97AF-48DAE225E9C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8D18-7B26-4DF2-8183-A48E0AC6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3039"/>
              </p:ext>
            </p:extLst>
          </p:nvPr>
        </p:nvGraphicFramePr>
        <p:xfrm>
          <a:off x="5532437" y="133102"/>
          <a:ext cx="11271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7" y="133102"/>
                        <a:ext cx="1127125" cy="1044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435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Classification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11472"/>
              </p:ext>
            </p:extLst>
          </p:nvPr>
        </p:nvGraphicFramePr>
        <p:xfrm>
          <a:off x="653134" y="1603829"/>
          <a:ext cx="11203586" cy="457204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127000" sx="101000" sy="1010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909516">
                  <a:extLst>
                    <a:ext uri="{9D8B030D-6E8A-4147-A177-3AD203B41FA5}">
                      <a16:colId xmlns:a16="http://schemas.microsoft.com/office/drawing/2014/main" val="3098891205"/>
                    </a:ext>
                  </a:extLst>
                </a:gridCol>
                <a:gridCol w="6555190">
                  <a:extLst>
                    <a:ext uri="{9D8B030D-6E8A-4147-A177-3AD203B41FA5}">
                      <a16:colId xmlns:a16="http://schemas.microsoft.com/office/drawing/2014/main" val="3627967993"/>
                    </a:ext>
                  </a:extLst>
                </a:gridCol>
                <a:gridCol w="1574786">
                  <a:extLst>
                    <a:ext uri="{9D8B030D-6E8A-4147-A177-3AD203B41FA5}">
                      <a16:colId xmlns:a16="http://schemas.microsoft.com/office/drawing/2014/main" val="910522006"/>
                    </a:ext>
                  </a:extLst>
                </a:gridCol>
                <a:gridCol w="2164094">
                  <a:extLst>
                    <a:ext uri="{9D8B030D-6E8A-4147-A177-3AD203B41FA5}">
                      <a16:colId xmlns:a16="http://schemas.microsoft.com/office/drawing/2014/main" val="3862256085"/>
                    </a:ext>
                  </a:extLst>
                </a:gridCol>
              </a:tblGrid>
              <a:tr h="474790">
                <a:tc rowSpan="2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Serial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User Requirements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368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chemeClr val="bg1"/>
                          </a:solidFill>
                          <a:effectLst/>
                        </a:rPr>
                        <a:t>Types</a:t>
                      </a:r>
                      <a:r>
                        <a:rPr lang="en-GB" sz="24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Of Requirement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extLst>
                  <a:ext uri="{0D108BD9-81ED-4DB2-BD59-A6C34878D82A}">
                    <a16:rowId xmlns:a16="http://schemas.microsoft.com/office/drawing/2014/main" val="3673194476"/>
                  </a:ext>
                </a:extLst>
              </a:tr>
              <a:tr h="441061">
                <a:tc vMerge="1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 vMerge="1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>
                  <a:txBody>
                    <a:bodyPr/>
                    <a:lstStyle/>
                    <a:p>
                      <a:pPr marL="0" marR="3683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chemeClr val="bg1"/>
                          </a:solidFill>
                          <a:effectLst/>
                        </a:rPr>
                        <a:t>Non</a:t>
                      </a:r>
                      <a:r>
                        <a:rPr lang="en-GB" sz="2400" baseline="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GB" sz="2400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8256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The App should be highly secured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006587"/>
                  </a:ext>
                </a:extLst>
              </a:tr>
              <a:tr h="494513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The App should be portable in mobile devices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209963"/>
                  </a:ext>
                </a:extLst>
              </a:tr>
              <a:tr h="459892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The App should be able to be read-only purposes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13881"/>
                  </a:ext>
                </a:extLst>
              </a:tr>
              <a:tr h="460679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-88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Digitalization of logbook updating and maintenance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59993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GB" sz="2400" dirty="0">
                          <a:effectLst/>
                        </a:rPr>
                        <a:t>Authentication system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r>
                        <a:rPr lang="en-GB" sz="2400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35182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Digitalization of spare parts supply process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r>
                        <a:rPr lang="en-GB" sz="2400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458946"/>
                  </a:ext>
                </a:extLst>
              </a:tr>
              <a:tr h="465798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Digitalization of work orders and job card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44518"/>
                  </a:ext>
                </a:extLst>
              </a:tr>
              <a:tr h="494513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795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Overall monitoring system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544275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231495" y="-3352"/>
            <a:ext cx="461482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6085" y="1038280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0584" y="1164729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Order Management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13702" y="1164729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Logbook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05261" y="1164729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6085" y="3831344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0584" y="3957792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Parts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93579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Update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46851" y="3957792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4226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91669" y="2434812"/>
            <a:ext cx="6890681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6168" y="2561261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Vehicle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3702" y="2552035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Card Management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446851" y="2561261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91669" y="5227875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6168" y="5354324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67206" y="5354324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Logbook Storage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370845" y="5354324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and Monitoring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5400000">
            <a:off x="78237" y="2722170"/>
            <a:ext cx="5352937" cy="19851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71679" y="1164729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71675" y="2561261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Management Authentication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71671" y="3957792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 /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71671" y="5354324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Support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Up Arrow 26"/>
          <p:cNvSpPr/>
          <p:nvPr/>
        </p:nvSpPr>
        <p:spPr>
          <a:xfrm rot="5400000">
            <a:off x="3941399" y="1393800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3941399" y="2790332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Up Arrow 28"/>
          <p:cNvSpPr/>
          <p:nvPr/>
        </p:nvSpPr>
        <p:spPr>
          <a:xfrm rot="5400000">
            <a:off x="3941399" y="4186864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Up Arrow 29"/>
          <p:cNvSpPr/>
          <p:nvPr/>
        </p:nvSpPr>
        <p:spPr>
          <a:xfrm rot="5400000">
            <a:off x="3941399" y="5583396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9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3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379220" y="1670410"/>
            <a:ext cx="1681556" cy="17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54000" dir="13500000" sx="106000" sy="106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Workshop Officer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1379220" y="4767296"/>
            <a:ext cx="1681556" cy="17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r="8100000" sx="106000" sy="106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Workshop NCO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07485" y="2208397"/>
            <a:ext cx="18474" cy="77998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060777" y="2208397"/>
            <a:ext cx="275594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5591" y="2396603"/>
            <a:ext cx="7663" cy="68010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60777" y="2396603"/>
            <a:ext cx="261247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76142" y="4716439"/>
            <a:ext cx="0" cy="110713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0776" y="5801566"/>
            <a:ext cx="2633840" cy="1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13225" y="4558119"/>
            <a:ext cx="15327" cy="1087882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60776" y="5657918"/>
            <a:ext cx="244571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4893" y="1432696"/>
            <a:ext cx="0" cy="155140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23365" y="1432696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0675" y="1576344"/>
            <a:ext cx="0" cy="149608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0675" y="1576344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5067222" y="2988378"/>
            <a:ext cx="1681556" cy="1723782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tx1">
                <a:alpha val="25000"/>
              </a:schemeClr>
            </a:solidFill>
          </a:ln>
          <a:effectLst>
            <a:outerShdw blurRad="254000" sx="104000" sy="104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23365" y="4712160"/>
            <a:ext cx="0" cy="1422918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23365" y="6135078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70066" y="4623831"/>
            <a:ext cx="0" cy="134810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50675" y="5971936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12466" y="761826"/>
            <a:ext cx="1681556" cy="1723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r="18900000" sx="106000" sy="106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 I &amp; I</a:t>
            </a:r>
            <a:r>
              <a:rPr lang="en-GB" b="1" dirty="0" smtClean="0"/>
              <a:t>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48778" y="3850269"/>
            <a:ext cx="3304466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headEnd type="triangle" w="lg" len="lg"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4159" y="3448666"/>
            <a:ext cx="1288000" cy="391106"/>
          </a:xfrm>
          <a:prstGeom prst="roundRect">
            <a:avLst>
              <a:gd name="adj" fmla="val 4523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BA Number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6396" y="2396603"/>
            <a:ext cx="2358597" cy="4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Permission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Authentication Confirmation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3546" y="1671558"/>
            <a:ext cx="1979795" cy="4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Authentication Request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1995" y="5801566"/>
            <a:ext cx="1708589" cy="4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Servicing Report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Maintenance Report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1995" y="5343236"/>
            <a:ext cx="1121962" cy="290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Work Order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2055" y="6135078"/>
            <a:ext cx="1200080" cy="4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Ok Report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2055" y="5657918"/>
            <a:ext cx="925929" cy="290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Authority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055" y="1576344"/>
            <a:ext cx="1452123" cy="290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Update Logbook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2055" y="943799"/>
            <a:ext cx="1285570" cy="4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Job Card Data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 useBgFill="1">
        <p:nvSpPr>
          <p:cNvPr id="36" name="TextBox 35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58073" y="3510244"/>
            <a:ext cx="172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Arial Rounded MT Bold" panose="020F0704030504030204" pitchFamily="34" charset="0"/>
              </a:rPr>
              <a:t>DLMS</a:t>
            </a:r>
            <a:endParaRPr lang="en-US" sz="40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Context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3244" y="2988378"/>
            <a:ext cx="1681556" cy="172378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0" sx="106000" sy="106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Vehicle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12466" y="4985091"/>
            <a:ext cx="1681556" cy="172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r="2700000" sx="106000" sy="106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Quarter Master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/>
      <p:bldP spid="55" grpId="0" animBg="1"/>
      <p:bldP spid="3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8657" y="2015292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Authentication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78657" y="2853198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78657" y="3638448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Generate WO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78657" y="4450025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Close Logbook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78657" y="5261603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Update Logbook 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90825" y="3253026"/>
            <a:ext cx="479445" cy="1289668"/>
            <a:chOff x="2790825" y="3253026"/>
            <a:chExt cx="479445" cy="1289668"/>
          </a:xfrm>
        </p:grpSpPr>
        <p:sp>
          <p:nvSpPr>
            <p:cNvPr id="10" name="Oval 9"/>
            <p:cNvSpPr/>
            <p:nvPr/>
          </p:nvSpPr>
          <p:spPr>
            <a:xfrm>
              <a:off x="2891201" y="3253026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0825" y="3546091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1201" y="4132768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017998" y="1849396"/>
            <a:ext cx="450086" cy="1251967"/>
            <a:chOff x="9017998" y="1849396"/>
            <a:chExt cx="450086" cy="1251967"/>
          </a:xfrm>
        </p:grpSpPr>
        <p:sp>
          <p:nvSpPr>
            <p:cNvPr id="13" name="Oval 12"/>
            <p:cNvSpPr/>
            <p:nvPr/>
          </p:nvSpPr>
          <p:spPr>
            <a:xfrm>
              <a:off x="9112228" y="1849396"/>
              <a:ext cx="261626" cy="2428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17998" y="2155095"/>
              <a:ext cx="450086" cy="51035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112228" y="2716538"/>
              <a:ext cx="275859" cy="3848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9202" y="4383421"/>
            <a:ext cx="450087" cy="1279801"/>
            <a:chOff x="8939202" y="4383421"/>
            <a:chExt cx="450087" cy="1279801"/>
          </a:xfrm>
        </p:grpSpPr>
        <p:sp>
          <p:nvSpPr>
            <p:cNvPr id="16" name="Oval 15"/>
            <p:cNvSpPr/>
            <p:nvPr/>
          </p:nvSpPr>
          <p:spPr>
            <a:xfrm>
              <a:off x="9033431" y="4383421"/>
              <a:ext cx="261627" cy="24283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39202" y="4707427"/>
              <a:ext cx="450087" cy="51035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33431" y="5278397"/>
              <a:ext cx="275860" cy="3848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1" idx="3"/>
            <a:endCxn id="5" idx="2"/>
          </p:cNvCxnSpPr>
          <p:nvPr/>
        </p:nvCxnSpPr>
        <p:spPr>
          <a:xfrm flipV="1">
            <a:off x="3270269" y="2328088"/>
            <a:ext cx="1808387" cy="14898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6" idx="2"/>
          </p:cNvCxnSpPr>
          <p:nvPr/>
        </p:nvCxnSpPr>
        <p:spPr>
          <a:xfrm flipV="1">
            <a:off x="3270269" y="3165993"/>
            <a:ext cx="1808387" cy="6519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2"/>
          </p:cNvCxnSpPr>
          <p:nvPr/>
        </p:nvCxnSpPr>
        <p:spPr>
          <a:xfrm>
            <a:off x="3270269" y="3817913"/>
            <a:ext cx="1808387" cy="13333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8" idx="6"/>
          </p:cNvCxnSpPr>
          <p:nvPr/>
        </p:nvCxnSpPr>
        <p:spPr>
          <a:xfrm flipH="1">
            <a:off x="7100700" y="2410273"/>
            <a:ext cx="1917298" cy="235254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6" idx="6"/>
          </p:cNvCxnSpPr>
          <p:nvPr/>
        </p:nvCxnSpPr>
        <p:spPr>
          <a:xfrm flipH="1">
            <a:off x="7100700" y="2410273"/>
            <a:ext cx="1917298" cy="7557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</p:cNvCxnSpPr>
          <p:nvPr/>
        </p:nvCxnSpPr>
        <p:spPr>
          <a:xfrm flipH="1" flipV="1">
            <a:off x="7100700" y="2404289"/>
            <a:ext cx="1917298" cy="598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9" idx="6"/>
          </p:cNvCxnSpPr>
          <p:nvPr/>
        </p:nvCxnSpPr>
        <p:spPr>
          <a:xfrm flipH="1">
            <a:off x="7100700" y="4962605"/>
            <a:ext cx="1838501" cy="61179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8" idx="6"/>
          </p:cNvCxnSpPr>
          <p:nvPr/>
        </p:nvCxnSpPr>
        <p:spPr>
          <a:xfrm flipH="1" flipV="1">
            <a:off x="7100700" y="4762821"/>
            <a:ext cx="1838501" cy="19978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0067" y="4693022"/>
            <a:ext cx="1776119" cy="25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Quarter Master 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6185" y="5716566"/>
            <a:ext cx="1776119" cy="25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R I &amp; I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6999" y="3222694"/>
            <a:ext cx="1776119" cy="25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Workshop Officer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0093" y="1427597"/>
            <a:ext cx="1029238" cy="33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User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7543" y="1427597"/>
            <a:ext cx="1284271" cy="33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System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1331" y="1423438"/>
            <a:ext cx="1047455" cy="33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74604" y="1897859"/>
            <a:ext cx="3470845" cy="4207666"/>
          </a:xfrm>
          <a:prstGeom prst="rect">
            <a:avLst/>
          </a:prstGeom>
          <a:noFill/>
          <a:ln w="25400">
            <a:solidFill>
              <a:schemeClr val="tx1">
                <a:alpha val="99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67228" y="6218033"/>
            <a:ext cx="231505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447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Unit </a:t>
            </a:r>
            <a:r>
              <a:rPr lang="en-GB" sz="1400" dirty="0" smtClean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6" grpId="0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81889" y="6322808"/>
            <a:ext cx="3285736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4475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</a:t>
            </a:r>
            <a:r>
              <a:rPr lang="en-GB" sz="1400" dirty="0" smtClean="0">
                <a:solidFill>
                  <a:srgbClr val="17171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Workshop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72025" y="1715834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Job Card Open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772025" y="2353173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Scanning of vehicles and parts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72025" y="2990512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Issue of parts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72025" y="3627851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Date of repairing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72025" y="4265190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Update logbook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72025" y="4902530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772025" y="5539869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Closing Report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652" y="1913785"/>
            <a:ext cx="281950" cy="2407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485102" y="2206921"/>
            <a:ext cx="485050" cy="505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86652" y="2763807"/>
            <a:ext cx="297289" cy="38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94321" y="4243544"/>
            <a:ext cx="281950" cy="2407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492771" y="4536680"/>
            <a:ext cx="485050" cy="505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594321" y="5103091"/>
            <a:ext cx="297289" cy="3815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23398" y="3088190"/>
            <a:ext cx="281950" cy="240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221848" y="3371801"/>
            <a:ext cx="485050" cy="5059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323398" y="3928687"/>
            <a:ext cx="297289" cy="3815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29184" y="5558315"/>
            <a:ext cx="1796885" cy="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Workshop Officer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9184" y="3202973"/>
            <a:ext cx="1796885" cy="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Workshop NCO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65930" y="4403219"/>
            <a:ext cx="1796885" cy="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R I &amp; I 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Arrow Connector 57"/>
          <p:cNvCxnSpPr>
            <a:stCxn id="45" idx="3"/>
            <a:endCxn id="38" idx="2"/>
          </p:cNvCxnSpPr>
          <p:nvPr/>
        </p:nvCxnSpPr>
        <p:spPr>
          <a:xfrm>
            <a:off x="2970152" y="2459916"/>
            <a:ext cx="1801873" cy="79025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39" idx="2"/>
          </p:cNvCxnSpPr>
          <p:nvPr/>
        </p:nvCxnSpPr>
        <p:spPr>
          <a:xfrm>
            <a:off x="2970152" y="2459916"/>
            <a:ext cx="1801873" cy="1427592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3"/>
            <a:endCxn id="41" idx="2"/>
          </p:cNvCxnSpPr>
          <p:nvPr/>
        </p:nvCxnSpPr>
        <p:spPr>
          <a:xfrm>
            <a:off x="2977821" y="4789675"/>
            <a:ext cx="1794204" cy="372512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42" idx="2"/>
          </p:cNvCxnSpPr>
          <p:nvPr/>
        </p:nvCxnSpPr>
        <p:spPr>
          <a:xfrm>
            <a:off x="2977821" y="4789675"/>
            <a:ext cx="1794204" cy="100985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1"/>
            <a:endCxn id="35" idx="6"/>
          </p:cNvCxnSpPr>
          <p:nvPr/>
        </p:nvCxnSpPr>
        <p:spPr>
          <a:xfrm flipH="1" flipV="1">
            <a:off x="7333765" y="1975491"/>
            <a:ext cx="1888083" cy="164930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1"/>
            <a:endCxn id="37" idx="6"/>
          </p:cNvCxnSpPr>
          <p:nvPr/>
        </p:nvCxnSpPr>
        <p:spPr>
          <a:xfrm flipH="1" flipV="1">
            <a:off x="7333765" y="2612830"/>
            <a:ext cx="1888083" cy="101196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1"/>
            <a:endCxn id="40" idx="6"/>
          </p:cNvCxnSpPr>
          <p:nvPr/>
        </p:nvCxnSpPr>
        <p:spPr>
          <a:xfrm flipH="1">
            <a:off x="7333765" y="3624796"/>
            <a:ext cx="1888083" cy="90005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1"/>
            <a:endCxn id="42" idx="6"/>
          </p:cNvCxnSpPr>
          <p:nvPr/>
        </p:nvCxnSpPr>
        <p:spPr>
          <a:xfrm flipH="1">
            <a:off x="7333765" y="3624796"/>
            <a:ext cx="1888083" cy="217473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18290" y="1138136"/>
            <a:ext cx="1041272" cy="3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6357" y="1146169"/>
            <a:ext cx="1299286" cy="3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System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77627" y="1142298"/>
            <a:ext cx="1059701" cy="3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Admin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81581" y="1577020"/>
            <a:ext cx="3611973" cy="460018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TextBox 69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66" grpId="0"/>
      <p:bldP spid="67" grpId="0"/>
      <p:bldP spid="68" grpId="0"/>
      <p:bldP spid="69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8839204" y="603924"/>
            <a:ext cx="628614" cy="877404"/>
            <a:chOff x="8595369" y="603924"/>
            <a:chExt cx="917442" cy="86920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8595369" y="603924"/>
              <a:ext cx="837064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9432432" y="603925"/>
              <a:ext cx="0" cy="86920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3" idx="3"/>
            </p:cNvCxnSpPr>
            <p:nvPr/>
          </p:nvCxnSpPr>
          <p:spPr>
            <a:xfrm flipH="1">
              <a:off x="9236147" y="1472769"/>
              <a:ext cx="276664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2" y="33985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383872" y="432647"/>
            <a:ext cx="1455328" cy="342554"/>
          </a:xfrm>
          <a:prstGeom prst="roundRect">
            <a:avLst>
              <a:gd name="adj" fmla="val 298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Log in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6648466" y="1026821"/>
            <a:ext cx="2926140" cy="89188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Authentication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check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83872" y="2157601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Homepage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383872" y="5772796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Log Out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83872" y="3374919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Generate WO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83872" y="3974388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Insert Info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383872" y="517332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Send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383872" y="457385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Authorization 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357630" y="2109216"/>
            <a:ext cx="1189178" cy="43932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4705816" y="2909684"/>
            <a:ext cx="2492808" cy="127302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Vehicle require maintenance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3" name="Straight Arrow Connector 82"/>
          <p:cNvCxnSpPr>
            <a:stCxn id="72" idx="2"/>
            <a:endCxn id="73" idx="0"/>
          </p:cNvCxnSpPr>
          <p:nvPr/>
        </p:nvCxnSpPr>
        <p:spPr>
          <a:xfrm>
            <a:off x="8111536" y="775201"/>
            <a:ext cx="0" cy="25162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2"/>
            <a:endCxn id="74" idx="0"/>
          </p:cNvCxnSpPr>
          <p:nvPr/>
        </p:nvCxnSpPr>
        <p:spPr>
          <a:xfrm>
            <a:off x="8111536" y="1918710"/>
            <a:ext cx="0" cy="238891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7" idx="0"/>
          </p:cNvCxnSpPr>
          <p:nvPr/>
        </p:nvCxnSpPr>
        <p:spPr>
          <a:xfrm>
            <a:off x="8111536" y="3717473"/>
            <a:ext cx="0" cy="25691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>
          <a:xfrm>
            <a:off x="8111536" y="4316942"/>
            <a:ext cx="0" cy="25691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2"/>
            <a:endCxn id="78" idx="0"/>
          </p:cNvCxnSpPr>
          <p:nvPr/>
        </p:nvCxnSpPr>
        <p:spPr>
          <a:xfrm>
            <a:off x="8111536" y="4916411"/>
            <a:ext cx="0" cy="25691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75" idx="0"/>
          </p:cNvCxnSpPr>
          <p:nvPr/>
        </p:nvCxnSpPr>
        <p:spPr>
          <a:xfrm>
            <a:off x="8111536" y="5515881"/>
            <a:ext cx="0" cy="25691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1"/>
            <a:endCxn id="80" idx="3"/>
          </p:cNvCxnSpPr>
          <p:nvPr/>
        </p:nvCxnSpPr>
        <p:spPr>
          <a:xfrm flipH="1">
            <a:off x="6546808" y="2328878"/>
            <a:ext cx="837064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3"/>
            <a:endCxn id="76" idx="1"/>
          </p:cNvCxnSpPr>
          <p:nvPr/>
        </p:nvCxnSpPr>
        <p:spPr>
          <a:xfrm>
            <a:off x="7198624" y="3546196"/>
            <a:ext cx="18524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  <a:endCxn id="81" idx="0"/>
          </p:cNvCxnSpPr>
          <p:nvPr/>
        </p:nvCxnSpPr>
        <p:spPr>
          <a:xfrm>
            <a:off x="5952219" y="2548540"/>
            <a:ext cx="1" cy="36114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5952219" y="4182707"/>
            <a:ext cx="1431653" cy="1761366"/>
            <a:chOff x="5952219" y="4182707"/>
            <a:chExt cx="1431653" cy="1761366"/>
          </a:xfrm>
        </p:grpSpPr>
        <p:cxnSp>
          <p:nvCxnSpPr>
            <p:cNvPr id="92" name="Straight Arrow Connector 91"/>
            <p:cNvCxnSpPr>
              <a:stCxn id="81" idx="2"/>
            </p:cNvCxnSpPr>
            <p:nvPr/>
          </p:nvCxnSpPr>
          <p:spPr>
            <a:xfrm>
              <a:off x="5952220" y="4182707"/>
              <a:ext cx="0" cy="176136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5" idx="1"/>
            </p:cNvCxnSpPr>
            <p:nvPr/>
          </p:nvCxnSpPr>
          <p:spPr>
            <a:xfrm>
              <a:off x="5952219" y="5944073"/>
              <a:ext cx="1431653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111533" y="6115350"/>
            <a:ext cx="1301208" cy="256915"/>
            <a:chOff x="8197096" y="6049667"/>
            <a:chExt cx="1063244" cy="256915"/>
          </a:xfrm>
        </p:grpSpPr>
        <p:cxnSp>
          <p:nvCxnSpPr>
            <p:cNvPr id="94" name="Straight Arrow Connector 93"/>
            <p:cNvCxnSpPr>
              <a:stCxn id="75" idx="2"/>
            </p:cNvCxnSpPr>
            <p:nvPr/>
          </p:nvCxnSpPr>
          <p:spPr>
            <a:xfrm flipH="1">
              <a:off x="8197096" y="6049667"/>
              <a:ext cx="2" cy="24790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2" idx="2"/>
            </p:cNvCxnSpPr>
            <p:nvPr/>
          </p:nvCxnSpPr>
          <p:spPr>
            <a:xfrm flipV="1">
              <a:off x="8197096" y="6288556"/>
              <a:ext cx="1063244" cy="1802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8852672" y="2328877"/>
            <a:ext cx="735406" cy="3615195"/>
            <a:chOff x="8839200" y="2328878"/>
            <a:chExt cx="334766" cy="3615195"/>
          </a:xfrm>
        </p:grpSpPr>
        <p:cxnSp>
          <p:nvCxnSpPr>
            <p:cNvPr id="96" name="Straight Arrow Connector 95"/>
            <p:cNvCxnSpPr>
              <a:stCxn id="75" idx="3"/>
            </p:cNvCxnSpPr>
            <p:nvPr/>
          </p:nvCxnSpPr>
          <p:spPr>
            <a:xfrm>
              <a:off x="8839200" y="5944073"/>
              <a:ext cx="33476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9173965" y="2328878"/>
              <a:ext cx="0" cy="361519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4" idx="3"/>
            </p:cNvCxnSpPr>
            <p:nvPr/>
          </p:nvCxnSpPr>
          <p:spPr>
            <a:xfrm>
              <a:off x="8839200" y="2328878"/>
              <a:ext cx="334766" cy="306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 flipH="1">
            <a:off x="5864357" y="458000"/>
            <a:ext cx="273049" cy="2918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72" idx="1"/>
          </p:cNvCxnSpPr>
          <p:nvPr/>
        </p:nvCxnSpPr>
        <p:spPr>
          <a:xfrm flipV="1">
            <a:off x="6137406" y="603924"/>
            <a:ext cx="1246466" cy="1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2608" y="4227785"/>
            <a:ext cx="695437" cy="27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No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74257" y="1848750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Yes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65340" y="3114414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Yes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20836" y="864395"/>
            <a:ext cx="85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No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412744" y="6167186"/>
            <a:ext cx="428341" cy="374105"/>
            <a:chOff x="9173965" y="6162676"/>
            <a:chExt cx="350006" cy="374105"/>
          </a:xfrm>
        </p:grpSpPr>
        <p:sp>
          <p:nvSpPr>
            <p:cNvPr id="82" name="Oval 81"/>
            <p:cNvSpPr/>
            <p:nvPr/>
          </p:nvSpPr>
          <p:spPr>
            <a:xfrm>
              <a:off x="9173965" y="6162676"/>
              <a:ext cx="350006" cy="3741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246211" y="6239896"/>
              <a:ext cx="205515" cy="219665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414800" y="4316942"/>
            <a:ext cx="1570014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6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8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00" grpId="0" animBg="1"/>
      <p:bldP spid="105" grpId="0"/>
      <p:bldP spid="106" grpId="0"/>
      <p:bldP spid="10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19374" y="170349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Home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6400800" y="666523"/>
            <a:ext cx="2866520" cy="8124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Authentication Check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19374" y="50058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Login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19374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Generate Job Card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517407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View Logbook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601884" y="2596860"/>
            <a:ext cx="1701843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Authorization Notification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19374" y="3265686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Scan vehicle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19374" y="393451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Scan parts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219374" y="4603337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Repair Input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219374" y="5272162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Update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219374" y="624388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Log Out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376555" y="3260890"/>
            <a:ext cx="1482463" cy="661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Next Maintenance Date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009097" y="326568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Entries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789581" y="3265684"/>
            <a:ext cx="134010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8855461" y="3934509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Closing</a:t>
            </a:r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7" name="Straight Arrow Connector 116"/>
          <p:cNvCxnSpPr>
            <a:stCxn id="62" idx="2"/>
            <a:endCxn id="61" idx="0"/>
          </p:cNvCxnSpPr>
          <p:nvPr/>
        </p:nvCxnSpPr>
        <p:spPr>
          <a:xfrm>
            <a:off x="7823546" y="499139"/>
            <a:ext cx="10514" cy="16738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0" idx="0"/>
          </p:cNvCxnSpPr>
          <p:nvPr/>
        </p:nvCxnSpPr>
        <p:spPr>
          <a:xfrm flipH="1">
            <a:off x="7823546" y="1478954"/>
            <a:ext cx="10514" cy="22454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0" idx="2"/>
            <a:endCxn id="63" idx="0"/>
          </p:cNvCxnSpPr>
          <p:nvPr/>
        </p:nvCxnSpPr>
        <p:spPr>
          <a:xfrm>
            <a:off x="7823546" y="2152575"/>
            <a:ext cx="0" cy="44428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121579" y="1928035"/>
            <a:ext cx="1097795" cy="668825"/>
            <a:chOff x="6121579" y="1928035"/>
            <a:chExt cx="1097795" cy="668825"/>
          </a:xfrm>
        </p:grpSpPr>
        <p:cxnSp>
          <p:nvCxnSpPr>
            <p:cNvPr id="120" name="Straight Arrow Connector 119"/>
            <p:cNvCxnSpPr>
              <a:stCxn id="60" idx="1"/>
            </p:cNvCxnSpPr>
            <p:nvPr/>
          </p:nvCxnSpPr>
          <p:spPr>
            <a:xfrm flipH="1">
              <a:off x="6138298" y="1928035"/>
              <a:ext cx="108107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64" idx="0"/>
            </p:cNvCxnSpPr>
            <p:nvPr/>
          </p:nvCxnSpPr>
          <p:spPr>
            <a:xfrm flipH="1">
              <a:off x="6121579" y="1928035"/>
              <a:ext cx="16718" cy="66882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64" idx="2"/>
            <a:endCxn id="71" idx="0"/>
          </p:cNvCxnSpPr>
          <p:nvPr/>
        </p:nvCxnSpPr>
        <p:spPr>
          <a:xfrm flipH="1">
            <a:off x="6117787" y="3045941"/>
            <a:ext cx="3792" cy="214949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613269" y="2821400"/>
            <a:ext cx="904138" cy="444284"/>
            <a:chOff x="4613269" y="2821400"/>
            <a:chExt cx="904138" cy="444284"/>
          </a:xfrm>
        </p:grpSpPr>
        <p:cxnSp>
          <p:nvCxnSpPr>
            <p:cNvPr id="123" name="Straight Arrow Connector 122"/>
            <p:cNvCxnSpPr>
              <a:endCxn id="99" idx="0"/>
            </p:cNvCxnSpPr>
            <p:nvPr/>
          </p:nvCxnSpPr>
          <p:spPr>
            <a:xfrm flipH="1">
              <a:off x="4613269" y="2821400"/>
              <a:ext cx="16718" cy="44428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4" idx="1"/>
            </p:cNvCxnSpPr>
            <p:nvPr/>
          </p:nvCxnSpPr>
          <p:spPr>
            <a:xfrm flipH="1" flipV="1">
              <a:off x="4613269" y="2821400"/>
              <a:ext cx="904138" cy="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63" idx="2"/>
            <a:endCxn id="66" idx="0"/>
          </p:cNvCxnSpPr>
          <p:nvPr/>
        </p:nvCxnSpPr>
        <p:spPr>
          <a:xfrm>
            <a:off x="7823546" y="3045941"/>
            <a:ext cx="0" cy="21974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0"/>
          </p:cNvCxnSpPr>
          <p:nvPr/>
        </p:nvCxnSpPr>
        <p:spPr>
          <a:xfrm>
            <a:off x="7823546" y="3714767"/>
            <a:ext cx="0" cy="21974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40264" y="4383592"/>
            <a:ext cx="0" cy="21974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40264" y="5052418"/>
            <a:ext cx="0" cy="21974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483671" y="3045940"/>
            <a:ext cx="0" cy="21974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481842" y="3705528"/>
            <a:ext cx="0" cy="21974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427718" y="1928034"/>
            <a:ext cx="1065106" cy="666428"/>
            <a:chOff x="8427718" y="1928034"/>
            <a:chExt cx="1065106" cy="666428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9483671" y="1928034"/>
              <a:ext cx="9153" cy="666428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</p:cNvCxnSpPr>
            <p:nvPr/>
          </p:nvCxnSpPr>
          <p:spPr>
            <a:xfrm>
              <a:off x="8427718" y="1928035"/>
              <a:ext cx="1048632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27718" y="274599"/>
            <a:ext cx="1274241" cy="798140"/>
            <a:chOff x="8427718" y="274599"/>
            <a:chExt cx="1274241" cy="798140"/>
          </a:xfrm>
        </p:grpSpPr>
        <p:cxnSp>
          <p:nvCxnSpPr>
            <p:cNvPr id="134" name="Straight Arrow Connector 133"/>
            <p:cNvCxnSpPr>
              <a:stCxn id="61" idx="3"/>
            </p:cNvCxnSpPr>
            <p:nvPr/>
          </p:nvCxnSpPr>
          <p:spPr>
            <a:xfrm flipV="1">
              <a:off x="9267320" y="1070340"/>
              <a:ext cx="434639" cy="239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9668506" y="274600"/>
              <a:ext cx="0" cy="79574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62" idx="3"/>
            </p:cNvCxnSpPr>
            <p:nvPr/>
          </p:nvCxnSpPr>
          <p:spPr>
            <a:xfrm flipH="1" flipV="1">
              <a:off x="8427718" y="274599"/>
              <a:ext cx="1240788" cy="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629988" y="3703130"/>
            <a:ext cx="4887702" cy="2565110"/>
            <a:chOff x="4629988" y="3703130"/>
            <a:chExt cx="4887702" cy="2565110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7839411" y="5721243"/>
              <a:ext cx="855" cy="32725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4629988" y="3703130"/>
              <a:ext cx="12269" cy="234536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089216" y="3703130"/>
              <a:ext cx="12270" cy="234536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6" idx="2"/>
            </p:cNvCxnSpPr>
            <p:nvPr/>
          </p:nvCxnSpPr>
          <p:spPr>
            <a:xfrm>
              <a:off x="9459633" y="4383590"/>
              <a:ext cx="16718" cy="166490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839410" y="6048495"/>
              <a:ext cx="0" cy="2197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654529" y="6048493"/>
              <a:ext cx="4863161" cy="2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 flipH="1">
            <a:off x="5541962" y="145570"/>
            <a:ext cx="320925" cy="2320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3" name="Straight Arrow Connector 142"/>
          <p:cNvCxnSpPr>
            <a:stCxn id="142" idx="2"/>
            <a:endCxn id="62" idx="1"/>
          </p:cNvCxnSpPr>
          <p:nvPr/>
        </p:nvCxnSpPr>
        <p:spPr>
          <a:xfrm>
            <a:off x="5862887" y="261589"/>
            <a:ext cx="1356487" cy="1301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 flipH="1">
            <a:off x="5541962" y="6344222"/>
            <a:ext cx="320925" cy="2490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5" name="Straight Arrow Connector 144"/>
          <p:cNvCxnSpPr>
            <a:stCxn id="70" idx="1"/>
            <a:endCxn id="144" idx="2"/>
          </p:cNvCxnSpPr>
          <p:nvPr/>
        </p:nvCxnSpPr>
        <p:spPr>
          <a:xfrm flipH="1">
            <a:off x="5862887" y="6468422"/>
            <a:ext cx="1356487" cy="318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987885" y="49913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No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51111" y="143599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Yes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5582748" y="6385547"/>
            <a:ext cx="241549" cy="174647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19971" y="4277361"/>
            <a:ext cx="1559672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" y="19304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0" y="46228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-1" y="73151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-2" y="100075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-3" y="126999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-4" y="153923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-5" y="180847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-6" y="207771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-7" y="234695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8" y="261619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-9" y="288543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-10" y="315467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-11" y="342390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-12" y="359154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" y="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99" grpId="0" animBg="1"/>
      <p:bldP spid="110" grpId="0" animBg="1"/>
      <p:bldP spid="116" grpId="0" animBg="1"/>
      <p:bldP spid="142" grpId="0" animBg="1"/>
      <p:bldP spid="144" grpId="0" animBg="1"/>
      <p:bldP spid="146" grpId="0"/>
      <p:bldP spid="147" grpId="0"/>
      <p:bldP spid="148" grpId="0" animBg="1"/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6" y="1381756"/>
            <a:ext cx="9093803" cy="51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64501" y="2943264"/>
            <a:ext cx="1559672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Scenario From </a:t>
            </a:r>
            <a:r>
              <a:rPr lang="en-GB" b="1" dirty="0" smtClean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End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" y="30480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0" y="5740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-1" y="8432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2" y="11125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-3" y="13817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-4" y="16509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-5" y="19202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-6" y="21894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-7" y="24587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-8" y="27279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-9" y="29971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-10" y="32664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-11" y="35356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-12" y="37033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" y="11176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" y="-1015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 rotWithShape="1">
          <a:blip r:embed="rId2"/>
          <a:srcRect r="2681"/>
          <a:stretch/>
        </p:blipFill>
        <p:spPr bwMode="auto">
          <a:xfrm>
            <a:off x="2284954" y="1361933"/>
            <a:ext cx="9151142" cy="5148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309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30083" y="2829552"/>
            <a:ext cx="1559672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labiba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" y="40640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0" y="6756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-1" y="9448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2" y="12141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-3" y="14833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-4" y="17525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-5" y="20218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-6" y="22910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-7" y="25603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-8" y="28295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-9" y="30987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-10" y="33680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-11" y="36372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-12" y="38049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" y="21336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" y="9144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" y="1095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03858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76934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4738974" y="3843641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User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14161" y="3843641"/>
            <a:ext cx="391160" cy="39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66781" y="3928731"/>
            <a:ext cx="85921" cy="85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17584" y="4029614"/>
            <a:ext cx="184314" cy="921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14161" y="4626199"/>
            <a:ext cx="391160" cy="39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38974" y="4626199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Password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1617492">
            <a:off x="4279904" y="4730763"/>
            <a:ext cx="93325" cy="93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17492">
            <a:off x="4351986" y="4827133"/>
            <a:ext cx="194217" cy="25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17492">
            <a:off x="4465769" y="4862946"/>
            <a:ext cx="15133" cy="39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17492">
            <a:off x="4492248" y="4881488"/>
            <a:ext cx="23962" cy="39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57509" y="3061148"/>
            <a:ext cx="953159" cy="476488"/>
          </a:xfrm>
          <a:prstGeom prst="roundRect">
            <a:avLst>
              <a:gd name="adj" fmla="val 39045"/>
            </a:avLst>
          </a:prstGeom>
          <a:solidFill>
            <a:schemeClr val="bg1">
              <a:lumMod val="95000"/>
            </a:schemeClr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" descr="https://tse3.mm.bing.net/th?id=OIP.Fou4Tk10rl-FYLowT9P7ewAAAA&amp;pid=Api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52" y="3104215"/>
            <a:ext cx="390353" cy="3903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Oval 30"/>
          <p:cNvSpPr/>
          <p:nvPr/>
        </p:nvSpPr>
        <p:spPr>
          <a:xfrm>
            <a:off x="6431408" y="3085767"/>
            <a:ext cx="461010" cy="461010"/>
          </a:xfrm>
          <a:prstGeom prst="ellipse">
            <a:avLst/>
          </a:prstGeom>
          <a:noFill/>
          <a:ln w="3175">
            <a:solidFill>
              <a:schemeClr val="tx1">
                <a:alpha val="59000"/>
              </a:schemeClr>
            </a:solidFill>
          </a:ln>
          <a:effectLst>
            <a:outerShdw blurRad="165100" sx="102000" sy="102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2323" y="5888654"/>
            <a:ext cx="1335727" cy="595610"/>
          </a:xfrm>
          <a:prstGeom prst="roundRect">
            <a:avLst>
              <a:gd name="adj" fmla="val 39045"/>
            </a:avLst>
          </a:prstGeom>
          <a:solidFill>
            <a:srgbClr val="99CCFF"/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4026" y="5888654"/>
            <a:ext cx="1223941" cy="595610"/>
          </a:xfrm>
          <a:prstGeom prst="roundRect">
            <a:avLst>
              <a:gd name="adj" fmla="val 39045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Submit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600528" y="589170"/>
            <a:ext cx="3141021" cy="737473"/>
          </a:xfrm>
          <a:prstGeom prst="roundRect">
            <a:avLst>
              <a:gd name="adj" fmla="val 3621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WELCOME TO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49" y="1632649"/>
            <a:ext cx="2596978" cy="119800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safkat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" y="40640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6756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1" y="9448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-2" y="12141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3" y="14833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4" y="17525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5" y="20218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" y="22910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7" y="25603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-8" y="28295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9" y="30987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0" y="33680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1" y="36372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" y="21336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" y="9144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" y="1095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1.04167E-6 -0.4044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0" y="-1117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6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8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8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30782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1" y="376934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03858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TextBox 18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569235">
            <a:off x="5210803" y="3061735"/>
            <a:ext cx="1125169" cy="1038893"/>
          </a:xfrm>
          <a:custGeom>
            <a:avLst/>
            <a:gdLst/>
            <a:ahLst/>
            <a:cxnLst/>
            <a:rect l="l" t="t" r="r" b="b"/>
            <a:pathLst>
              <a:path w="1869205" h="1725876">
                <a:moveTo>
                  <a:pt x="0" y="1617332"/>
                </a:moveTo>
                <a:lnTo>
                  <a:pt x="17646" y="1722927"/>
                </a:lnTo>
                <a:lnTo>
                  <a:pt x="0" y="1725876"/>
                </a:lnTo>
                <a:close/>
                <a:moveTo>
                  <a:pt x="1561637" y="7010"/>
                </a:moveTo>
                <a:cubicBezTo>
                  <a:pt x="1618409" y="-2478"/>
                  <a:pt x="1675748" y="-2334"/>
                  <a:pt x="1733655" y="7442"/>
                </a:cubicBezTo>
                <a:lnTo>
                  <a:pt x="1799559" y="401804"/>
                </a:lnTo>
                <a:cubicBezTo>
                  <a:pt x="1768126" y="396636"/>
                  <a:pt x="1744300" y="395407"/>
                  <a:pt x="1728080" y="398118"/>
                </a:cubicBezTo>
                <a:cubicBezTo>
                  <a:pt x="1696990" y="403314"/>
                  <a:pt x="1672214" y="419264"/>
                  <a:pt x="1653751" y="445971"/>
                </a:cubicBezTo>
                <a:cubicBezTo>
                  <a:pt x="1635288" y="472677"/>
                  <a:pt x="1628767" y="502251"/>
                  <a:pt x="1634188" y="534692"/>
                </a:cubicBezTo>
                <a:cubicBezTo>
                  <a:pt x="1638819" y="562402"/>
                  <a:pt x="1656858" y="595514"/>
                  <a:pt x="1688304" y="634027"/>
                </a:cubicBezTo>
                <a:lnTo>
                  <a:pt x="1728880" y="683519"/>
                </a:lnTo>
                <a:cubicBezTo>
                  <a:pt x="1802142" y="772707"/>
                  <a:pt x="1846453" y="863259"/>
                  <a:pt x="1861814" y="955176"/>
                </a:cubicBezTo>
                <a:cubicBezTo>
                  <a:pt x="1884290" y="1089671"/>
                  <a:pt x="1855504" y="1211544"/>
                  <a:pt x="1775457" y="1320794"/>
                </a:cubicBezTo>
                <a:cubicBezTo>
                  <a:pt x="1695410" y="1430044"/>
                  <a:pt x="1586448" y="1496189"/>
                  <a:pt x="1448573" y="1519230"/>
                </a:cubicBezTo>
                <a:cubicBezTo>
                  <a:pt x="1382339" y="1530299"/>
                  <a:pt x="1314240" y="1526048"/>
                  <a:pt x="1244275" y="1506477"/>
                </a:cubicBezTo>
                <a:lnTo>
                  <a:pt x="1177355" y="1106032"/>
                </a:lnTo>
                <a:cubicBezTo>
                  <a:pt x="1220734" y="1124487"/>
                  <a:pt x="1257630" y="1131174"/>
                  <a:pt x="1288044" y="1126092"/>
                </a:cubicBezTo>
                <a:cubicBezTo>
                  <a:pt x="1323864" y="1120106"/>
                  <a:pt x="1352048" y="1104801"/>
                  <a:pt x="1372596" y="1080178"/>
                </a:cubicBezTo>
                <a:cubicBezTo>
                  <a:pt x="1393144" y="1055554"/>
                  <a:pt x="1400821" y="1027698"/>
                  <a:pt x="1395625" y="996609"/>
                </a:cubicBezTo>
                <a:cubicBezTo>
                  <a:pt x="1392237" y="976333"/>
                  <a:pt x="1365577" y="935283"/>
                  <a:pt x="1315646" y="873460"/>
                </a:cubicBezTo>
                <a:cubicBezTo>
                  <a:pt x="1236072" y="775600"/>
                  <a:pt x="1187249" y="672602"/>
                  <a:pt x="1169178" y="564465"/>
                </a:cubicBezTo>
                <a:cubicBezTo>
                  <a:pt x="1147379" y="434025"/>
                  <a:pt x="1175068" y="313899"/>
                  <a:pt x="1252242" y="204087"/>
                </a:cubicBezTo>
                <a:cubicBezTo>
                  <a:pt x="1329416" y="94275"/>
                  <a:pt x="1432548" y="28582"/>
                  <a:pt x="1561637" y="7010"/>
                </a:cubicBezTo>
                <a:close/>
                <a:moveTo>
                  <a:pt x="448716" y="192994"/>
                </a:moveTo>
                <a:cubicBezTo>
                  <a:pt x="573073" y="172212"/>
                  <a:pt x="674920" y="195487"/>
                  <a:pt x="754255" y="262818"/>
                </a:cubicBezTo>
                <a:cubicBezTo>
                  <a:pt x="833592" y="330148"/>
                  <a:pt x="885570" y="437482"/>
                  <a:pt x="910192" y="584819"/>
                </a:cubicBezTo>
                <a:lnTo>
                  <a:pt x="1070970" y="1546902"/>
                </a:lnTo>
                <a:lnTo>
                  <a:pt x="659372" y="1615685"/>
                </a:lnTo>
                <a:lnTo>
                  <a:pt x="508929" y="715444"/>
                </a:lnTo>
                <a:cubicBezTo>
                  <a:pt x="501475" y="670837"/>
                  <a:pt x="492986" y="641861"/>
                  <a:pt x="483461" y="628516"/>
                </a:cubicBezTo>
                <a:cubicBezTo>
                  <a:pt x="473936" y="615171"/>
                  <a:pt x="458360" y="610306"/>
                  <a:pt x="436733" y="613920"/>
                </a:cubicBezTo>
                <a:cubicBezTo>
                  <a:pt x="396181" y="620697"/>
                  <a:pt x="381666" y="658554"/>
                  <a:pt x="393186" y="727491"/>
                </a:cubicBezTo>
                <a:lnTo>
                  <a:pt x="544815" y="1634829"/>
                </a:lnTo>
                <a:lnTo>
                  <a:pt x="133218" y="1703613"/>
                </a:lnTo>
                <a:lnTo>
                  <a:pt x="0" y="906446"/>
                </a:lnTo>
                <a:lnTo>
                  <a:pt x="0" y="340190"/>
                </a:lnTo>
                <a:lnTo>
                  <a:pt x="55955" y="371763"/>
                </a:lnTo>
                <a:cubicBezTo>
                  <a:pt x="83232" y="392345"/>
                  <a:pt x="109142" y="417346"/>
                  <a:pt x="133685" y="446765"/>
                </a:cubicBezTo>
                <a:cubicBezTo>
                  <a:pt x="168573" y="368683"/>
                  <a:pt x="210200" y="310142"/>
                  <a:pt x="258566" y="271144"/>
                </a:cubicBezTo>
                <a:cubicBezTo>
                  <a:pt x="306933" y="232146"/>
                  <a:pt x="370316" y="206096"/>
                  <a:pt x="448716" y="19299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0966508">
            <a:off x="4791357" y="3043318"/>
            <a:ext cx="1131813" cy="1091430"/>
          </a:xfrm>
          <a:custGeom>
            <a:avLst/>
            <a:gdLst/>
            <a:ahLst/>
            <a:cxnLst/>
            <a:rect l="l" t="t" r="r" b="b"/>
            <a:pathLst>
              <a:path w="1880242" h="1813154">
                <a:moveTo>
                  <a:pt x="0" y="1013117"/>
                </a:moveTo>
                <a:lnTo>
                  <a:pt x="158" y="1013164"/>
                </a:lnTo>
                <a:lnTo>
                  <a:pt x="21378" y="1017119"/>
                </a:lnTo>
                <a:lnTo>
                  <a:pt x="0" y="1131811"/>
                </a:lnTo>
                <a:close/>
                <a:moveTo>
                  <a:pt x="1766822" y="1331997"/>
                </a:moveTo>
                <a:cubicBezTo>
                  <a:pt x="1801247" y="1364203"/>
                  <a:pt x="1833616" y="1383132"/>
                  <a:pt x="1863929" y="1388782"/>
                </a:cubicBezTo>
                <a:lnTo>
                  <a:pt x="1880242" y="1389251"/>
                </a:lnTo>
                <a:lnTo>
                  <a:pt x="1880242" y="1813154"/>
                </a:lnTo>
                <a:lnTo>
                  <a:pt x="1879980" y="1813129"/>
                </a:lnTo>
                <a:cubicBezTo>
                  <a:pt x="1813964" y="1800824"/>
                  <a:pt x="1751448" y="1773488"/>
                  <a:pt x="1692429" y="1731122"/>
                </a:cubicBezTo>
                <a:close/>
                <a:moveTo>
                  <a:pt x="0" y="0"/>
                </a:moveTo>
                <a:lnTo>
                  <a:pt x="30080" y="5607"/>
                </a:lnTo>
                <a:lnTo>
                  <a:pt x="0" y="166986"/>
                </a:lnTo>
                <a:close/>
                <a:moveTo>
                  <a:pt x="722326" y="99086"/>
                </a:moveTo>
                <a:cubicBezTo>
                  <a:pt x="863788" y="125453"/>
                  <a:pt x="960462" y="210736"/>
                  <a:pt x="1012350" y="354934"/>
                </a:cubicBezTo>
                <a:cubicBezTo>
                  <a:pt x="1071888" y="293540"/>
                  <a:pt x="1131060" y="252814"/>
                  <a:pt x="1189863" y="232757"/>
                </a:cubicBezTo>
                <a:cubicBezTo>
                  <a:pt x="1248667" y="212700"/>
                  <a:pt x="1317140" y="209953"/>
                  <a:pt x="1395280" y="224518"/>
                </a:cubicBezTo>
                <a:cubicBezTo>
                  <a:pt x="1519228" y="247621"/>
                  <a:pt x="1606928" y="304394"/>
                  <a:pt x="1658378" y="394840"/>
                </a:cubicBezTo>
                <a:cubicBezTo>
                  <a:pt x="1709829" y="485286"/>
                  <a:pt x="1721869" y="603934"/>
                  <a:pt x="1694497" y="750785"/>
                </a:cubicBezTo>
                <a:lnTo>
                  <a:pt x="1515766" y="1709694"/>
                </a:lnTo>
                <a:lnTo>
                  <a:pt x="1105526" y="1633230"/>
                </a:lnTo>
                <a:lnTo>
                  <a:pt x="1272769" y="735957"/>
                </a:lnTo>
                <a:cubicBezTo>
                  <a:pt x="1281056" y="691498"/>
                  <a:pt x="1283013" y="661367"/>
                  <a:pt x="1278639" y="645566"/>
                </a:cubicBezTo>
                <a:cubicBezTo>
                  <a:pt x="1274265" y="629765"/>
                  <a:pt x="1261301" y="619855"/>
                  <a:pt x="1239744" y="615837"/>
                </a:cubicBezTo>
                <a:cubicBezTo>
                  <a:pt x="1199327" y="608304"/>
                  <a:pt x="1172715" y="638892"/>
                  <a:pt x="1159908" y="707602"/>
                </a:cubicBezTo>
                <a:lnTo>
                  <a:pt x="991347" y="1611948"/>
                </a:lnTo>
                <a:lnTo>
                  <a:pt x="581107" y="1535483"/>
                </a:lnTo>
                <a:lnTo>
                  <a:pt x="748350" y="638211"/>
                </a:lnTo>
                <a:cubicBezTo>
                  <a:pt x="756511" y="594425"/>
                  <a:pt x="758268" y="564432"/>
                  <a:pt x="753620" y="548231"/>
                </a:cubicBezTo>
                <a:cubicBezTo>
                  <a:pt x="748972" y="532029"/>
                  <a:pt x="735871" y="521920"/>
                  <a:pt x="714315" y="517902"/>
                </a:cubicBezTo>
                <a:cubicBezTo>
                  <a:pt x="673897" y="510369"/>
                  <a:pt x="646845" y="543315"/>
                  <a:pt x="633160" y="616741"/>
                </a:cubicBezTo>
                <a:lnTo>
                  <a:pt x="465917" y="1514013"/>
                </a:lnTo>
                <a:lnTo>
                  <a:pt x="55677" y="1437548"/>
                </a:lnTo>
                <a:lnTo>
                  <a:pt x="241000" y="443273"/>
                </a:lnTo>
                <a:cubicBezTo>
                  <a:pt x="263977" y="319999"/>
                  <a:pt x="320134" y="226260"/>
                  <a:pt x="409472" y="162057"/>
                </a:cubicBezTo>
                <a:cubicBezTo>
                  <a:pt x="498809" y="97852"/>
                  <a:pt x="603094" y="76862"/>
                  <a:pt x="722326" y="9908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9" idx="1"/>
          </p:cNvCxnSpPr>
          <p:nvPr/>
        </p:nvCxnSpPr>
        <p:spPr>
          <a:xfrm>
            <a:off x="6445517" y="3650467"/>
            <a:ext cx="675444" cy="0"/>
          </a:xfrm>
          <a:prstGeom prst="line">
            <a:avLst/>
          </a:prstGeom>
          <a:ln w="41275">
            <a:solidFill>
              <a:srgbClr val="63A6E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6079" y="1600640"/>
            <a:ext cx="250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sp>
        <p:nvSpPr>
          <p:cNvPr id="24" name="Freeform 23"/>
          <p:cNvSpPr/>
          <p:nvPr/>
        </p:nvSpPr>
        <p:spPr>
          <a:xfrm rot="19825119">
            <a:off x="4145177" y="2771726"/>
            <a:ext cx="1131813" cy="1613594"/>
          </a:xfrm>
          <a:custGeom>
            <a:avLst/>
            <a:gdLst/>
            <a:ahLst/>
            <a:cxnLst/>
            <a:rect l="l" t="t" r="r" b="b"/>
            <a:pathLst>
              <a:path w="1880242" h="2680607">
                <a:moveTo>
                  <a:pt x="1880242" y="2457771"/>
                </a:moveTo>
                <a:lnTo>
                  <a:pt x="1880242" y="2680607"/>
                </a:lnTo>
                <a:lnTo>
                  <a:pt x="1784575" y="2626302"/>
                </a:lnTo>
                <a:close/>
                <a:moveTo>
                  <a:pt x="935474" y="531021"/>
                </a:moveTo>
                <a:lnTo>
                  <a:pt x="1298386" y="737027"/>
                </a:lnTo>
                <a:lnTo>
                  <a:pt x="886881" y="1461956"/>
                </a:lnTo>
                <a:cubicBezTo>
                  <a:pt x="854745" y="1518568"/>
                  <a:pt x="842438" y="1561418"/>
                  <a:pt x="849957" y="1590506"/>
                </a:cubicBezTo>
                <a:cubicBezTo>
                  <a:pt x="857477" y="1619595"/>
                  <a:pt x="888053" y="1649362"/>
                  <a:pt x="941685" y="1679805"/>
                </a:cubicBezTo>
                <a:lnTo>
                  <a:pt x="960457" y="1690461"/>
                </a:lnTo>
                <a:lnTo>
                  <a:pt x="759524" y="2044434"/>
                </a:lnTo>
                <a:lnTo>
                  <a:pt x="662987" y="1989634"/>
                </a:lnTo>
                <a:cubicBezTo>
                  <a:pt x="530694" y="1914538"/>
                  <a:pt x="449503" y="1817432"/>
                  <a:pt x="419416" y="1698316"/>
                </a:cubicBezTo>
                <a:cubicBezTo>
                  <a:pt x="389328" y="1579200"/>
                  <a:pt x="413186" y="1451112"/>
                  <a:pt x="490988" y="1314051"/>
                </a:cubicBezTo>
                <a:close/>
                <a:moveTo>
                  <a:pt x="0" y="0"/>
                </a:moveTo>
                <a:lnTo>
                  <a:pt x="91438" y="51905"/>
                </a:lnTo>
                <a:cubicBezTo>
                  <a:pt x="298816" y="169622"/>
                  <a:pt x="434479" y="308878"/>
                  <a:pt x="498428" y="469672"/>
                </a:cubicBezTo>
                <a:cubicBezTo>
                  <a:pt x="573938" y="661454"/>
                  <a:pt x="556894" y="853884"/>
                  <a:pt x="447295" y="1046960"/>
                </a:cubicBezTo>
                <a:cubicBezTo>
                  <a:pt x="342431" y="1231693"/>
                  <a:pt x="197258" y="1348632"/>
                  <a:pt x="11774" y="1397777"/>
                </a:cubicBezTo>
                <a:lnTo>
                  <a:pt x="0" y="1399659"/>
                </a:lnTo>
                <a:lnTo>
                  <a:pt x="0" y="930451"/>
                </a:lnTo>
                <a:lnTo>
                  <a:pt x="35166" y="895287"/>
                </a:lnTo>
                <a:cubicBezTo>
                  <a:pt x="49460" y="877806"/>
                  <a:pt x="62887" y="858003"/>
                  <a:pt x="75445" y="835880"/>
                </a:cubicBezTo>
                <a:cubicBezTo>
                  <a:pt x="146228" y="711185"/>
                  <a:pt x="131974" y="600047"/>
                  <a:pt x="32684" y="502467"/>
                </a:cubicBezTo>
                <a:lnTo>
                  <a:pt x="0" y="475008"/>
                </a:lnTo>
                <a:close/>
                <a:moveTo>
                  <a:pt x="1880242" y="1031695"/>
                </a:moveTo>
                <a:lnTo>
                  <a:pt x="1880242" y="2222495"/>
                </a:lnTo>
                <a:lnTo>
                  <a:pt x="1683568" y="2568966"/>
                </a:lnTo>
                <a:lnTo>
                  <a:pt x="1320657" y="2362960"/>
                </a:lnTo>
                <a:lnTo>
                  <a:pt x="1771232" y="1569203"/>
                </a:lnTo>
                <a:cubicBezTo>
                  <a:pt x="1793219" y="1530468"/>
                  <a:pt x="1804657" y="1502686"/>
                  <a:pt x="1805544" y="1485855"/>
                </a:cubicBezTo>
                <a:cubicBezTo>
                  <a:pt x="1806430" y="1469023"/>
                  <a:pt x="1797339" y="1455196"/>
                  <a:pt x="1778270" y="1444371"/>
                </a:cubicBezTo>
                <a:cubicBezTo>
                  <a:pt x="1742515" y="1424075"/>
                  <a:pt x="1706202" y="1446404"/>
                  <a:pt x="1669331" y="1511359"/>
                </a:cubicBezTo>
                <a:lnTo>
                  <a:pt x="1218756" y="2305116"/>
                </a:lnTo>
                <a:lnTo>
                  <a:pt x="855844" y="2099109"/>
                </a:lnTo>
                <a:lnTo>
                  <a:pt x="1355130" y="1219541"/>
                </a:lnTo>
                <a:cubicBezTo>
                  <a:pt x="1417033" y="1110489"/>
                  <a:pt x="1500678" y="1040173"/>
                  <a:pt x="1606064" y="1008596"/>
                </a:cubicBezTo>
                <a:cubicBezTo>
                  <a:pt x="1685103" y="984912"/>
                  <a:pt x="1764168" y="986949"/>
                  <a:pt x="1843258" y="101470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4465">
            <a:off x="3530335" y="3076116"/>
            <a:ext cx="1131813" cy="993459"/>
          </a:xfrm>
          <a:custGeom>
            <a:avLst/>
            <a:gdLst/>
            <a:ahLst/>
            <a:cxnLst/>
            <a:rect l="l" t="t" r="r" b="b"/>
            <a:pathLst>
              <a:path w="1880242" h="1650399">
                <a:moveTo>
                  <a:pt x="1459136" y="56210"/>
                </a:moveTo>
                <a:lnTo>
                  <a:pt x="1872638" y="0"/>
                </a:lnTo>
                <a:lnTo>
                  <a:pt x="1880242" y="55942"/>
                </a:lnTo>
                <a:lnTo>
                  <a:pt x="1880242" y="1361652"/>
                </a:lnTo>
                <a:lnTo>
                  <a:pt x="1833706" y="1345643"/>
                </a:lnTo>
                <a:cubicBezTo>
                  <a:pt x="1806258" y="1332583"/>
                  <a:pt x="1780515" y="1316492"/>
                  <a:pt x="1756479" y="1297371"/>
                </a:cubicBezTo>
                <a:cubicBezTo>
                  <a:pt x="1660332" y="1220888"/>
                  <a:pt x="1601644" y="1104563"/>
                  <a:pt x="1580416" y="948396"/>
                </a:cubicBezTo>
                <a:close/>
                <a:moveTo>
                  <a:pt x="0" y="254558"/>
                </a:moveTo>
                <a:lnTo>
                  <a:pt x="497440" y="186939"/>
                </a:lnTo>
                <a:cubicBezTo>
                  <a:pt x="733726" y="154819"/>
                  <a:pt x="926041" y="183308"/>
                  <a:pt x="1074385" y="272404"/>
                </a:cubicBezTo>
                <a:cubicBezTo>
                  <a:pt x="1250711" y="379135"/>
                  <a:pt x="1353827" y="542496"/>
                  <a:pt x="1383732" y="762487"/>
                </a:cubicBezTo>
                <a:cubicBezTo>
                  <a:pt x="1412344" y="972972"/>
                  <a:pt x="1367797" y="1153985"/>
                  <a:pt x="1250090" y="1305526"/>
                </a:cubicBezTo>
                <a:cubicBezTo>
                  <a:pt x="1132384" y="1457066"/>
                  <a:pt x="966591" y="1547374"/>
                  <a:pt x="752711" y="1576447"/>
                </a:cubicBezTo>
                <a:cubicBezTo>
                  <a:pt x="727588" y="1579863"/>
                  <a:pt x="686325" y="1584089"/>
                  <a:pt x="628921" y="1589126"/>
                </a:cubicBezTo>
                <a:lnTo>
                  <a:pt x="573403" y="1180716"/>
                </a:lnTo>
                <a:lnTo>
                  <a:pt x="639604" y="1171717"/>
                </a:lnTo>
                <a:cubicBezTo>
                  <a:pt x="880644" y="1138952"/>
                  <a:pt x="987458" y="1021739"/>
                  <a:pt x="960045" y="820081"/>
                </a:cubicBezTo>
                <a:cubicBezTo>
                  <a:pt x="934294" y="630644"/>
                  <a:pt x="802936" y="552031"/>
                  <a:pt x="565970" y="584244"/>
                </a:cubicBezTo>
                <a:lnTo>
                  <a:pt x="426438" y="603211"/>
                </a:lnTo>
                <a:lnTo>
                  <a:pt x="561148" y="1594189"/>
                </a:lnTo>
                <a:lnTo>
                  <a:pt x="147646" y="1650399"/>
                </a:lnTo>
                <a:lnTo>
                  <a:pt x="0" y="56425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20016556">
            <a:off x="3411296" y="3163562"/>
            <a:ext cx="489566" cy="973811"/>
          </a:xfrm>
          <a:custGeom>
            <a:avLst/>
            <a:gdLst/>
            <a:ahLst/>
            <a:cxnLst/>
            <a:rect l="l" t="t" r="r" b="b"/>
            <a:pathLst>
              <a:path w="813300" h="1617758">
                <a:moveTo>
                  <a:pt x="813300" y="1186597"/>
                </a:moveTo>
                <a:lnTo>
                  <a:pt x="813300" y="1617758"/>
                </a:lnTo>
                <a:lnTo>
                  <a:pt x="686330" y="1592473"/>
                </a:lnTo>
                <a:cubicBezTo>
                  <a:pt x="638672" y="1578196"/>
                  <a:pt x="590674" y="1559065"/>
                  <a:pt x="542336" y="1535079"/>
                </a:cubicBezTo>
                <a:cubicBezTo>
                  <a:pt x="519625" y="1523810"/>
                  <a:pt x="483098" y="1504155"/>
                  <a:pt x="432755" y="1476115"/>
                </a:cubicBezTo>
                <a:lnTo>
                  <a:pt x="615959" y="1106904"/>
                </a:lnTo>
                <a:lnTo>
                  <a:pt x="675806" y="1136600"/>
                </a:lnTo>
                <a:cubicBezTo>
                  <a:pt x="703044" y="1150116"/>
                  <a:pt x="729287" y="1161363"/>
                  <a:pt x="754534" y="1170341"/>
                </a:cubicBezTo>
                <a:close/>
                <a:moveTo>
                  <a:pt x="623624" y="0"/>
                </a:moveTo>
                <a:lnTo>
                  <a:pt x="813300" y="94118"/>
                </a:lnTo>
                <a:lnTo>
                  <a:pt x="813300" y="556583"/>
                </a:lnTo>
                <a:lnTo>
                  <a:pt x="373815" y="1442279"/>
                </a:lnTo>
                <a:lnTo>
                  <a:pt x="0" y="125679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08574" y="2084849"/>
            <a:ext cx="934801" cy="919569"/>
          </a:xfrm>
          <a:prstGeom prst="line">
            <a:avLst/>
          </a:prstGeom>
          <a:ln w="41275">
            <a:solidFill>
              <a:srgbClr val="63A6E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120961" y="1695485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63A6E2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View Logbook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20961" y="3169931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63A6E2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Generate Work Order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308574" y="4131003"/>
            <a:ext cx="934801" cy="1017769"/>
          </a:xfrm>
          <a:prstGeom prst="line">
            <a:avLst/>
          </a:prstGeom>
          <a:ln w="41275">
            <a:solidFill>
              <a:srgbClr val="63A6E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hlinkClick r:id="rId2" action="ppaction://hlinksldjump"/>
          </p:cNvPr>
          <p:cNvSpPr/>
          <p:nvPr/>
        </p:nvSpPr>
        <p:spPr>
          <a:xfrm>
            <a:off x="7120961" y="4577064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63A6E2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 Out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4051354" y="4468834"/>
            <a:ext cx="1780853" cy="1047750"/>
          </a:xfrm>
          <a:prstGeom prst="round2DiagRect">
            <a:avLst>
              <a:gd name="adj1" fmla="val 17576"/>
              <a:gd name="adj2" fmla="val 50000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safkat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28" grpId="0" animBg="1"/>
      <p:bldP spid="29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56753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TextBox 19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580423" y="1408564"/>
            <a:ext cx="887176" cy="1656791"/>
          </a:xfrm>
          <a:prstGeom prst="line">
            <a:avLst/>
          </a:prstGeom>
          <a:ln w="41275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717366" y="2484888"/>
            <a:ext cx="780767" cy="715812"/>
          </a:xfrm>
          <a:prstGeom prst="line">
            <a:avLst/>
          </a:prstGeom>
          <a:ln w="41275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33641" y="4203312"/>
            <a:ext cx="887176" cy="1656791"/>
          </a:xfrm>
          <a:prstGeom prst="line">
            <a:avLst/>
          </a:prstGeom>
          <a:ln w="41275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0584" y="4067967"/>
            <a:ext cx="780767" cy="715812"/>
          </a:xfrm>
          <a:prstGeom prst="line">
            <a:avLst/>
          </a:prstGeom>
          <a:ln w="41275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7" idx="1"/>
          </p:cNvCxnSpPr>
          <p:nvPr/>
        </p:nvCxnSpPr>
        <p:spPr>
          <a:xfrm>
            <a:off x="6717366" y="3711405"/>
            <a:ext cx="675444" cy="0"/>
          </a:xfrm>
          <a:prstGeom prst="line">
            <a:avLst/>
          </a:prstGeom>
          <a:ln w="41275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2920" y="1458131"/>
            <a:ext cx="250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83145" y="2832664"/>
            <a:ext cx="2924676" cy="1613594"/>
            <a:chOff x="3576913" y="1596682"/>
            <a:chExt cx="4858665" cy="2680607"/>
          </a:xfrm>
        </p:grpSpPr>
        <p:sp>
          <p:nvSpPr>
            <p:cNvPr id="28" name="Freeform 27"/>
            <p:cNvSpPr/>
            <p:nvPr/>
          </p:nvSpPr>
          <p:spPr>
            <a:xfrm rot="569235">
              <a:off x="6566373" y="2078464"/>
              <a:ext cx="1869205" cy="1725876"/>
            </a:xfrm>
            <a:custGeom>
              <a:avLst/>
              <a:gdLst/>
              <a:ahLst/>
              <a:cxnLst/>
              <a:rect l="l" t="t" r="r" b="b"/>
              <a:pathLst>
                <a:path w="1869205" h="1725876">
                  <a:moveTo>
                    <a:pt x="0" y="1617332"/>
                  </a:moveTo>
                  <a:lnTo>
                    <a:pt x="17646" y="1722927"/>
                  </a:lnTo>
                  <a:lnTo>
                    <a:pt x="0" y="1725876"/>
                  </a:lnTo>
                  <a:close/>
                  <a:moveTo>
                    <a:pt x="1561637" y="7010"/>
                  </a:moveTo>
                  <a:cubicBezTo>
                    <a:pt x="1618409" y="-2478"/>
                    <a:pt x="1675748" y="-2334"/>
                    <a:pt x="1733655" y="7442"/>
                  </a:cubicBezTo>
                  <a:lnTo>
                    <a:pt x="1799559" y="401804"/>
                  </a:lnTo>
                  <a:cubicBezTo>
                    <a:pt x="1768126" y="396636"/>
                    <a:pt x="1744300" y="395407"/>
                    <a:pt x="1728080" y="398118"/>
                  </a:cubicBezTo>
                  <a:cubicBezTo>
                    <a:pt x="1696990" y="403314"/>
                    <a:pt x="1672214" y="419264"/>
                    <a:pt x="1653751" y="445971"/>
                  </a:cubicBezTo>
                  <a:cubicBezTo>
                    <a:pt x="1635288" y="472677"/>
                    <a:pt x="1628767" y="502251"/>
                    <a:pt x="1634188" y="534692"/>
                  </a:cubicBezTo>
                  <a:cubicBezTo>
                    <a:pt x="1638819" y="562402"/>
                    <a:pt x="1656858" y="595514"/>
                    <a:pt x="1688304" y="634027"/>
                  </a:cubicBezTo>
                  <a:lnTo>
                    <a:pt x="1728880" y="683519"/>
                  </a:lnTo>
                  <a:cubicBezTo>
                    <a:pt x="1802142" y="772707"/>
                    <a:pt x="1846453" y="863259"/>
                    <a:pt x="1861814" y="955176"/>
                  </a:cubicBezTo>
                  <a:cubicBezTo>
                    <a:pt x="1884290" y="1089671"/>
                    <a:pt x="1855504" y="1211544"/>
                    <a:pt x="1775457" y="1320794"/>
                  </a:cubicBezTo>
                  <a:cubicBezTo>
                    <a:pt x="1695410" y="1430044"/>
                    <a:pt x="1586448" y="1496189"/>
                    <a:pt x="1448573" y="1519230"/>
                  </a:cubicBezTo>
                  <a:cubicBezTo>
                    <a:pt x="1382339" y="1530299"/>
                    <a:pt x="1314240" y="1526048"/>
                    <a:pt x="1244275" y="1506477"/>
                  </a:cubicBezTo>
                  <a:lnTo>
                    <a:pt x="1177355" y="1106032"/>
                  </a:lnTo>
                  <a:cubicBezTo>
                    <a:pt x="1220734" y="1124487"/>
                    <a:pt x="1257630" y="1131174"/>
                    <a:pt x="1288044" y="1126092"/>
                  </a:cubicBezTo>
                  <a:cubicBezTo>
                    <a:pt x="1323864" y="1120106"/>
                    <a:pt x="1352048" y="1104801"/>
                    <a:pt x="1372596" y="1080178"/>
                  </a:cubicBezTo>
                  <a:cubicBezTo>
                    <a:pt x="1393144" y="1055554"/>
                    <a:pt x="1400821" y="1027698"/>
                    <a:pt x="1395625" y="996609"/>
                  </a:cubicBezTo>
                  <a:cubicBezTo>
                    <a:pt x="1392237" y="976333"/>
                    <a:pt x="1365577" y="935283"/>
                    <a:pt x="1315646" y="873460"/>
                  </a:cubicBezTo>
                  <a:cubicBezTo>
                    <a:pt x="1236072" y="775600"/>
                    <a:pt x="1187249" y="672602"/>
                    <a:pt x="1169178" y="564465"/>
                  </a:cubicBezTo>
                  <a:cubicBezTo>
                    <a:pt x="1147379" y="434025"/>
                    <a:pt x="1175068" y="313899"/>
                    <a:pt x="1252242" y="204087"/>
                  </a:cubicBezTo>
                  <a:cubicBezTo>
                    <a:pt x="1329416" y="94275"/>
                    <a:pt x="1432548" y="28582"/>
                    <a:pt x="1561637" y="7010"/>
                  </a:cubicBezTo>
                  <a:close/>
                  <a:moveTo>
                    <a:pt x="448716" y="192994"/>
                  </a:moveTo>
                  <a:cubicBezTo>
                    <a:pt x="573073" y="172212"/>
                    <a:pt x="674920" y="195487"/>
                    <a:pt x="754255" y="262818"/>
                  </a:cubicBezTo>
                  <a:cubicBezTo>
                    <a:pt x="833592" y="330148"/>
                    <a:pt x="885570" y="437482"/>
                    <a:pt x="910192" y="584819"/>
                  </a:cubicBezTo>
                  <a:lnTo>
                    <a:pt x="1070970" y="1546902"/>
                  </a:lnTo>
                  <a:lnTo>
                    <a:pt x="659372" y="1615685"/>
                  </a:lnTo>
                  <a:lnTo>
                    <a:pt x="508929" y="715444"/>
                  </a:lnTo>
                  <a:cubicBezTo>
                    <a:pt x="501475" y="670837"/>
                    <a:pt x="492986" y="641861"/>
                    <a:pt x="483461" y="628516"/>
                  </a:cubicBezTo>
                  <a:cubicBezTo>
                    <a:pt x="473936" y="615171"/>
                    <a:pt x="458360" y="610306"/>
                    <a:pt x="436733" y="613920"/>
                  </a:cubicBezTo>
                  <a:cubicBezTo>
                    <a:pt x="396181" y="620697"/>
                    <a:pt x="381666" y="658554"/>
                    <a:pt x="393186" y="727491"/>
                  </a:cubicBezTo>
                  <a:lnTo>
                    <a:pt x="544815" y="1634829"/>
                  </a:lnTo>
                  <a:lnTo>
                    <a:pt x="133218" y="1703613"/>
                  </a:lnTo>
                  <a:lnTo>
                    <a:pt x="0" y="906446"/>
                  </a:lnTo>
                  <a:lnTo>
                    <a:pt x="0" y="340190"/>
                  </a:lnTo>
                  <a:lnTo>
                    <a:pt x="55955" y="371763"/>
                  </a:lnTo>
                  <a:cubicBezTo>
                    <a:pt x="83232" y="392345"/>
                    <a:pt x="109142" y="417346"/>
                    <a:pt x="133685" y="446765"/>
                  </a:cubicBezTo>
                  <a:cubicBezTo>
                    <a:pt x="168573" y="368683"/>
                    <a:pt x="210200" y="310142"/>
                    <a:pt x="258566" y="271144"/>
                  </a:cubicBezTo>
                  <a:cubicBezTo>
                    <a:pt x="306933" y="232146"/>
                    <a:pt x="370316" y="206096"/>
                    <a:pt x="448716" y="19299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20966508">
              <a:off x="5869561" y="2047869"/>
              <a:ext cx="1880242" cy="1813154"/>
            </a:xfrm>
            <a:custGeom>
              <a:avLst/>
              <a:gdLst/>
              <a:ahLst/>
              <a:cxnLst/>
              <a:rect l="l" t="t" r="r" b="b"/>
              <a:pathLst>
                <a:path w="1880242" h="1813154">
                  <a:moveTo>
                    <a:pt x="0" y="1013117"/>
                  </a:moveTo>
                  <a:lnTo>
                    <a:pt x="158" y="1013164"/>
                  </a:lnTo>
                  <a:lnTo>
                    <a:pt x="21378" y="1017119"/>
                  </a:lnTo>
                  <a:lnTo>
                    <a:pt x="0" y="1131811"/>
                  </a:lnTo>
                  <a:close/>
                  <a:moveTo>
                    <a:pt x="1766822" y="1331997"/>
                  </a:moveTo>
                  <a:cubicBezTo>
                    <a:pt x="1801247" y="1364203"/>
                    <a:pt x="1833616" y="1383132"/>
                    <a:pt x="1863929" y="1388782"/>
                  </a:cubicBezTo>
                  <a:lnTo>
                    <a:pt x="1880242" y="1389251"/>
                  </a:lnTo>
                  <a:lnTo>
                    <a:pt x="1880242" y="1813154"/>
                  </a:lnTo>
                  <a:lnTo>
                    <a:pt x="1879980" y="1813129"/>
                  </a:lnTo>
                  <a:cubicBezTo>
                    <a:pt x="1813964" y="1800824"/>
                    <a:pt x="1751448" y="1773488"/>
                    <a:pt x="1692429" y="1731122"/>
                  </a:cubicBezTo>
                  <a:close/>
                  <a:moveTo>
                    <a:pt x="0" y="0"/>
                  </a:moveTo>
                  <a:lnTo>
                    <a:pt x="30080" y="5607"/>
                  </a:lnTo>
                  <a:lnTo>
                    <a:pt x="0" y="166986"/>
                  </a:lnTo>
                  <a:close/>
                  <a:moveTo>
                    <a:pt x="722326" y="99086"/>
                  </a:moveTo>
                  <a:cubicBezTo>
                    <a:pt x="863788" y="125453"/>
                    <a:pt x="960462" y="210736"/>
                    <a:pt x="1012350" y="354934"/>
                  </a:cubicBezTo>
                  <a:cubicBezTo>
                    <a:pt x="1071888" y="293540"/>
                    <a:pt x="1131060" y="252814"/>
                    <a:pt x="1189863" y="232757"/>
                  </a:cubicBezTo>
                  <a:cubicBezTo>
                    <a:pt x="1248667" y="212700"/>
                    <a:pt x="1317140" y="209953"/>
                    <a:pt x="1395280" y="224518"/>
                  </a:cubicBezTo>
                  <a:cubicBezTo>
                    <a:pt x="1519228" y="247621"/>
                    <a:pt x="1606928" y="304394"/>
                    <a:pt x="1658378" y="394840"/>
                  </a:cubicBezTo>
                  <a:cubicBezTo>
                    <a:pt x="1709829" y="485286"/>
                    <a:pt x="1721869" y="603934"/>
                    <a:pt x="1694497" y="750785"/>
                  </a:cubicBezTo>
                  <a:lnTo>
                    <a:pt x="1515766" y="1709694"/>
                  </a:lnTo>
                  <a:lnTo>
                    <a:pt x="1105526" y="1633230"/>
                  </a:lnTo>
                  <a:lnTo>
                    <a:pt x="1272769" y="735957"/>
                  </a:lnTo>
                  <a:cubicBezTo>
                    <a:pt x="1281056" y="691498"/>
                    <a:pt x="1283013" y="661367"/>
                    <a:pt x="1278639" y="645566"/>
                  </a:cubicBezTo>
                  <a:cubicBezTo>
                    <a:pt x="1274265" y="629765"/>
                    <a:pt x="1261301" y="619855"/>
                    <a:pt x="1239744" y="615837"/>
                  </a:cubicBezTo>
                  <a:cubicBezTo>
                    <a:pt x="1199327" y="608304"/>
                    <a:pt x="1172715" y="638892"/>
                    <a:pt x="1159908" y="707602"/>
                  </a:cubicBezTo>
                  <a:lnTo>
                    <a:pt x="991347" y="1611948"/>
                  </a:lnTo>
                  <a:lnTo>
                    <a:pt x="581107" y="1535483"/>
                  </a:lnTo>
                  <a:lnTo>
                    <a:pt x="748350" y="638211"/>
                  </a:lnTo>
                  <a:cubicBezTo>
                    <a:pt x="756511" y="594425"/>
                    <a:pt x="758268" y="564432"/>
                    <a:pt x="753620" y="548231"/>
                  </a:cubicBezTo>
                  <a:cubicBezTo>
                    <a:pt x="748972" y="532029"/>
                    <a:pt x="735871" y="521920"/>
                    <a:pt x="714315" y="517902"/>
                  </a:cubicBezTo>
                  <a:cubicBezTo>
                    <a:pt x="673897" y="510369"/>
                    <a:pt x="646845" y="543315"/>
                    <a:pt x="633160" y="616741"/>
                  </a:cubicBezTo>
                  <a:lnTo>
                    <a:pt x="465917" y="1514013"/>
                  </a:lnTo>
                  <a:lnTo>
                    <a:pt x="55677" y="1437548"/>
                  </a:lnTo>
                  <a:lnTo>
                    <a:pt x="241000" y="443273"/>
                  </a:lnTo>
                  <a:cubicBezTo>
                    <a:pt x="263977" y="319999"/>
                    <a:pt x="320134" y="226260"/>
                    <a:pt x="409472" y="162057"/>
                  </a:cubicBezTo>
                  <a:cubicBezTo>
                    <a:pt x="498809" y="97852"/>
                    <a:pt x="603094" y="76862"/>
                    <a:pt x="722326" y="990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9825119">
              <a:off x="4796085" y="1596682"/>
              <a:ext cx="1880242" cy="2680607"/>
            </a:xfrm>
            <a:custGeom>
              <a:avLst/>
              <a:gdLst/>
              <a:ahLst/>
              <a:cxnLst/>
              <a:rect l="l" t="t" r="r" b="b"/>
              <a:pathLst>
                <a:path w="1880242" h="2680607">
                  <a:moveTo>
                    <a:pt x="1880242" y="2457771"/>
                  </a:moveTo>
                  <a:lnTo>
                    <a:pt x="1880242" y="2680607"/>
                  </a:lnTo>
                  <a:lnTo>
                    <a:pt x="1784575" y="2626302"/>
                  </a:lnTo>
                  <a:close/>
                  <a:moveTo>
                    <a:pt x="935474" y="531021"/>
                  </a:moveTo>
                  <a:lnTo>
                    <a:pt x="1298386" y="737027"/>
                  </a:lnTo>
                  <a:lnTo>
                    <a:pt x="886881" y="1461956"/>
                  </a:lnTo>
                  <a:cubicBezTo>
                    <a:pt x="854745" y="1518568"/>
                    <a:pt x="842438" y="1561418"/>
                    <a:pt x="849957" y="1590506"/>
                  </a:cubicBezTo>
                  <a:cubicBezTo>
                    <a:pt x="857477" y="1619595"/>
                    <a:pt x="888053" y="1649362"/>
                    <a:pt x="941685" y="1679805"/>
                  </a:cubicBezTo>
                  <a:lnTo>
                    <a:pt x="960457" y="1690461"/>
                  </a:lnTo>
                  <a:lnTo>
                    <a:pt x="759524" y="2044434"/>
                  </a:lnTo>
                  <a:lnTo>
                    <a:pt x="662987" y="1989634"/>
                  </a:lnTo>
                  <a:cubicBezTo>
                    <a:pt x="530694" y="1914538"/>
                    <a:pt x="449503" y="1817432"/>
                    <a:pt x="419416" y="1698316"/>
                  </a:cubicBezTo>
                  <a:cubicBezTo>
                    <a:pt x="389328" y="1579200"/>
                    <a:pt x="413186" y="1451112"/>
                    <a:pt x="490988" y="1314051"/>
                  </a:cubicBezTo>
                  <a:close/>
                  <a:moveTo>
                    <a:pt x="0" y="0"/>
                  </a:moveTo>
                  <a:lnTo>
                    <a:pt x="91438" y="51905"/>
                  </a:lnTo>
                  <a:cubicBezTo>
                    <a:pt x="298816" y="169622"/>
                    <a:pt x="434479" y="308878"/>
                    <a:pt x="498428" y="469672"/>
                  </a:cubicBezTo>
                  <a:cubicBezTo>
                    <a:pt x="573938" y="661454"/>
                    <a:pt x="556894" y="853884"/>
                    <a:pt x="447295" y="1046960"/>
                  </a:cubicBezTo>
                  <a:cubicBezTo>
                    <a:pt x="342431" y="1231693"/>
                    <a:pt x="197258" y="1348632"/>
                    <a:pt x="11774" y="1397777"/>
                  </a:cubicBezTo>
                  <a:lnTo>
                    <a:pt x="0" y="1399659"/>
                  </a:lnTo>
                  <a:lnTo>
                    <a:pt x="0" y="930451"/>
                  </a:lnTo>
                  <a:lnTo>
                    <a:pt x="35166" y="895287"/>
                  </a:lnTo>
                  <a:cubicBezTo>
                    <a:pt x="49460" y="877806"/>
                    <a:pt x="62887" y="858003"/>
                    <a:pt x="75445" y="835880"/>
                  </a:cubicBezTo>
                  <a:cubicBezTo>
                    <a:pt x="146228" y="711185"/>
                    <a:pt x="131974" y="600047"/>
                    <a:pt x="32684" y="502467"/>
                  </a:cubicBezTo>
                  <a:lnTo>
                    <a:pt x="0" y="475008"/>
                  </a:lnTo>
                  <a:close/>
                  <a:moveTo>
                    <a:pt x="1880242" y="1031695"/>
                  </a:moveTo>
                  <a:lnTo>
                    <a:pt x="1880242" y="2222495"/>
                  </a:lnTo>
                  <a:lnTo>
                    <a:pt x="1683568" y="2568966"/>
                  </a:lnTo>
                  <a:lnTo>
                    <a:pt x="1320657" y="2362960"/>
                  </a:lnTo>
                  <a:lnTo>
                    <a:pt x="1771232" y="1569203"/>
                  </a:lnTo>
                  <a:cubicBezTo>
                    <a:pt x="1793219" y="1530468"/>
                    <a:pt x="1804657" y="1502686"/>
                    <a:pt x="1805544" y="1485855"/>
                  </a:cubicBezTo>
                  <a:cubicBezTo>
                    <a:pt x="1806430" y="1469023"/>
                    <a:pt x="1797339" y="1455196"/>
                    <a:pt x="1778270" y="1444371"/>
                  </a:cubicBezTo>
                  <a:cubicBezTo>
                    <a:pt x="1742515" y="1424075"/>
                    <a:pt x="1706202" y="1446404"/>
                    <a:pt x="1669331" y="1511359"/>
                  </a:cubicBezTo>
                  <a:lnTo>
                    <a:pt x="1218756" y="2305116"/>
                  </a:lnTo>
                  <a:lnTo>
                    <a:pt x="855844" y="2099109"/>
                  </a:lnTo>
                  <a:lnTo>
                    <a:pt x="1355130" y="1219541"/>
                  </a:lnTo>
                  <a:cubicBezTo>
                    <a:pt x="1417033" y="1110489"/>
                    <a:pt x="1500678" y="1040173"/>
                    <a:pt x="1606064" y="1008596"/>
                  </a:cubicBezTo>
                  <a:cubicBezTo>
                    <a:pt x="1685103" y="984912"/>
                    <a:pt x="1764168" y="986949"/>
                    <a:pt x="1843258" y="101470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464465">
              <a:off x="3774668" y="2102354"/>
              <a:ext cx="1880242" cy="1650399"/>
            </a:xfrm>
            <a:custGeom>
              <a:avLst/>
              <a:gdLst/>
              <a:ahLst/>
              <a:cxnLst/>
              <a:rect l="l" t="t" r="r" b="b"/>
              <a:pathLst>
                <a:path w="1880242" h="1650399">
                  <a:moveTo>
                    <a:pt x="1459136" y="56210"/>
                  </a:moveTo>
                  <a:lnTo>
                    <a:pt x="1872638" y="0"/>
                  </a:lnTo>
                  <a:lnTo>
                    <a:pt x="1880242" y="55942"/>
                  </a:lnTo>
                  <a:lnTo>
                    <a:pt x="1880242" y="1361652"/>
                  </a:lnTo>
                  <a:lnTo>
                    <a:pt x="1833706" y="1345643"/>
                  </a:lnTo>
                  <a:cubicBezTo>
                    <a:pt x="1806258" y="1332583"/>
                    <a:pt x="1780515" y="1316492"/>
                    <a:pt x="1756479" y="1297371"/>
                  </a:cubicBezTo>
                  <a:cubicBezTo>
                    <a:pt x="1660332" y="1220888"/>
                    <a:pt x="1601644" y="1104563"/>
                    <a:pt x="1580416" y="948396"/>
                  </a:cubicBezTo>
                  <a:close/>
                  <a:moveTo>
                    <a:pt x="0" y="254558"/>
                  </a:moveTo>
                  <a:lnTo>
                    <a:pt x="497440" y="186939"/>
                  </a:lnTo>
                  <a:cubicBezTo>
                    <a:pt x="733726" y="154819"/>
                    <a:pt x="926041" y="183308"/>
                    <a:pt x="1074385" y="272404"/>
                  </a:cubicBezTo>
                  <a:cubicBezTo>
                    <a:pt x="1250711" y="379135"/>
                    <a:pt x="1353827" y="542496"/>
                    <a:pt x="1383732" y="762487"/>
                  </a:cubicBezTo>
                  <a:cubicBezTo>
                    <a:pt x="1412344" y="972972"/>
                    <a:pt x="1367797" y="1153985"/>
                    <a:pt x="1250090" y="1305526"/>
                  </a:cubicBezTo>
                  <a:cubicBezTo>
                    <a:pt x="1132384" y="1457066"/>
                    <a:pt x="966591" y="1547374"/>
                    <a:pt x="752711" y="1576447"/>
                  </a:cubicBezTo>
                  <a:cubicBezTo>
                    <a:pt x="727588" y="1579863"/>
                    <a:pt x="686325" y="1584089"/>
                    <a:pt x="628921" y="1589126"/>
                  </a:cubicBezTo>
                  <a:lnTo>
                    <a:pt x="573403" y="1180716"/>
                  </a:lnTo>
                  <a:lnTo>
                    <a:pt x="639604" y="1171717"/>
                  </a:lnTo>
                  <a:cubicBezTo>
                    <a:pt x="880644" y="1138952"/>
                    <a:pt x="987458" y="1021739"/>
                    <a:pt x="960045" y="820081"/>
                  </a:cubicBezTo>
                  <a:cubicBezTo>
                    <a:pt x="934294" y="630644"/>
                    <a:pt x="802936" y="552031"/>
                    <a:pt x="565970" y="584244"/>
                  </a:cubicBezTo>
                  <a:lnTo>
                    <a:pt x="426438" y="603211"/>
                  </a:lnTo>
                  <a:lnTo>
                    <a:pt x="561148" y="1594189"/>
                  </a:lnTo>
                  <a:lnTo>
                    <a:pt x="147646" y="1650399"/>
                  </a:lnTo>
                  <a:lnTo>
                    <a:pt x="0" y="56425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20016556">
              <a:off x="3576913" y="2247625"/>
              <a:ext cx="813300" cy="1617758"/>
            </a:xfrm>
            <a:custGeom>
              <a:avLst/>
              <a:gdLst/>
              <a:ahLst/>
              <a:cxnLst/>
              <a:rect l="l" t="t" r="r" b="b"/>
              <a:pathLst>
                <a:path w="813300" h="1617758">
                  <a:moveTo>
                    <a:pt x="813300" y="1186597"/>
                  </a:moveTo>
                  <a:lnTo>
                    <a:pt x="813300" y="1617758"/>
                  </a:lnTo>
                  <a:lnTo>
                    <a:pt x="686330" y="1592473"/>
                  </a:lnTo>
                  <a:cubicBezTo>
                    <a:pt x="638672" y="1578196"/>
                    <a:pt x="590674" y="1559065"/>
                    <a:pt x="542336" y="1535079"/>
                  </a:cubicBezTo>
                  <a:cubicBezTo>
                    <a:pt x="519625" y="1523810"/>
                    <a:pt x="483098" y="1504155"/>
                    <a:pt x="432755" y="1476115"/>
                  </a:cubicBezTo>
                  <a:lnTo>
                    <a:pt x="615959" y="1106904"/>
                  </a:lnTo>
                  <a:lnTo>
                    <a:pt x="675806" y="1136600"/>
                  </a:lnTo>
                  <a:cubicBezTo>
                    <a:pt x="703044" y="1150116"/>
                    <a:pt x="729287" y="1161363"/>
                    <a:pt x="754534" y="1170341"/>
                  </a:cubicBezTo>
                  <a:close/>
                  <a:moveTo>
                    <a:pt x="623624" y="0"/>
                  </a:moveTo>
                  <a:lnTo>
                    <a:pt x="813300" y="94118"/>
                  </a:lnTo>
                  <a:lnTo>
                    <a:pt x="813300" y="556583"/>
                  </a:lnTo>
                  <a:lnTo>
                    <a:pt x="373815" y="1442279"/>
                  </a:lnTo>
                  <a:lnTo>
                    <a:pt x="0" y="12567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7392810" y="1038035"/>
            <a:ext cx="3142554" cy="961072"/>
          </a:xfrm>
          <a:prstGeom prst="roundRect">
            <a:avLst>
              <a:gd name="adj" fmla="val 46505"/>
            </a:avLst>
          </a:prstGeom>
          <a:solidFill>
            <a:schemeClr val="accent3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View Logbook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2810" y="2134452"/>
            <a:ext cx="3142554" cy="961072"/>
          </a:xfrm>
          <a:prstGeom prst="roundRect">
            <a:avLst>
              <a:gd name="adj" fmla="val 46505"/>
            </a:avLst>
          </a:prstGeom>
          <a:solidFill>
            <a:schemeClr val="accent3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Create New Logbook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92810" y="4327286"/>
            <a:ext cx="3142554" cy="961072"/>
          </a:xfrm>
          <a:prstGeom prst="roundRect">
            <a:avLst>
              <a:gd name="adj" fmla="val 46505"/>
            </a:avLst>
          </a:prstGeom>
          <a:solidFill>
            <a:schemeClr val="accent3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Generate Job Card 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Rounded Rectangle 35">
            <a:hlinkClick r:id="" action="ppaction://noaction"/>
          </p:cNvPr>
          <p:cNvSpPr/>
          <p:nvPr/>
        </p:nvSpPr>
        <p:spPr>
          <a:xfrm>
            <a:off x="7392810" y="5423703"/>
            <a:ext cx="3142554" cy="961072"/>
          </a:xfrm>
          <a:prstGeom prst="roundRect">
            <a:avLst>
              <a:gd name="adj" fmla="val 46505"/>
            </a:avLst>
          </a:prstGeom>
          <a:solidFill>
            <a:schemeClr val="accent3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 Out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92810" y="3230869"/>
            <a:ext cx="3142554" cy="961072"/>
          </a:xfrm>
          <a:prstGeom prst="roundRect">
            <a:avLst>
              <a:gd name="adj" fmla="val 46505"/>
            </a:avLst>
          </a:prstGeom>
          <a:solidFill>
            <a:schemeClr val="accent3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Update Logbook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4323203" y="4529772"/>
            <a:ext cx="1780853" cy="1047750"/>
          </a:xfrm>
          <a:prstGeom prst="round2DiagRect">
            <a:avLst>
              <a:gd name="adj1" fmla="val 17576"/>
              <a:gd name="adj2" fmla="val 50000"/>
            </a:avLst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 I &amp; 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safkat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83048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TextBox 20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endCxn id="32" idx="1"/>
          </p:cNvCxnSpPr>
          <p:nvPr/>
        </p:nvCxnSpPr>
        <p:spPr>
          <a:xfrm>
            <a:off x="6828577" y="3665262"/>
            <a:ext cx="675444" cy="0"/>
          </a:xfrm>
          <a:prstGeom prst="line">
            <a:avLst/>
          </a:prstGeom>
          <a:ln w="41275">
            <a:solidFill>
              <a:srgbClr val="FC8637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9139" y="1615435"/>
            <a:ext cx="250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94356" y="2786521"/>
            <a:ext cx="2924676" cy="1613594"/>
            <a:chOff x="3576913" y="1596682"/>
            <a:chExt cx="4858665" cy="2680607"/>
          </a:xfrm>
        </p:grpSpPr>
        <p:sp>
          <p:nvSpPr>
            <p:cNvPr id="25" name="Freeform 24"/>
            <p:cNvSpPr/>
            <p:nvPr/>
          </p:nvSpPr>
          <p:spPr>
            <a:xfrm rot="569235">
              <a:off x="6566373" y="2078464"/>
              <a:ext cx="1869205" cy="1725876"/>
            </a:xfrm>
            <a:custGeom>
              <a:avLst/>
              <a:gdLst/>
              <a:ahLst/>
              <a:cxnLst/>
              <a:rect l="l" t="t" r="r" b="b"/>
              <a:pathLst>
                <a:path w="1869205" h="1725876">
                  <a:moveTo>
                    <a:pt x="0" y="1617332"/>
                  </a:moveTo>
                  <a:lnTo>
                    <a:pt x="17646" y="1722927"/>
                  </a:lnTo>
                  <a:lnTo>
                    <a:pt x="0" y="1725876"/>
                  </a:lnTo>
                  <a:close/>
                  <a:moveTo>
                    <a:pt x="1561637" y="7010"/>
                  </a:moveTo>
                  <a:cubicBezTo>
                    <a:pt x="1618409" y="-2478"/>
                    <a:pt x="1675748" y="-2334"/>
                    <a:pt x="1733655" y="7442"/>
                  </a:cubicBezTo>
                  <a:lnTo>
                    <a:pt x="1799559" y="401804"/>
                  </a:lnTo>
                  <a:cubicBezTo>
                    <a:pt x="1768126" y="396636"/>
                    <a:pt x="1744300" y="395407"/>
                    <a:pt x="1728080" y="398118"/>
                  </a:cubicBezTo>
                  <a:cubicBezTo>
                    <a:pt x="1696990" y="403314"/>
                    <a:pt x="1672214" y="419264"/>
                    <a:pt x="1653751" y="445971"/>
                  </a:cubicBezTo>
                  <a:cubicBezTo>
                    <a:pt x="1635288" y="472677"/>
                    <a:pt x="1628767" y="502251"/>
                    <a:pt x="1634188" y="534692"/>
                  </a:cubicBezTo>
                  <a:cubicBezTo>
                    <a:pt x="1638819" y="562402"/>
                    <a:pt x="1656858" y="595514"/>
                    <a:pt x="1688304" y="634027"/>
                  </a:cubicBezTo>
                  <a:lnTo>
                    <a:pt x="1728880" y="683519"/>
                  </a:lnTo>
                  <a:cubicBezTo>
                    <a:pt x="1802142" y="772707"/>
                    <a:pt x="1846453" y="863259"/>
                    <a:pt x="1861814" y="955176"/>
                  </a:cubicBezTo>
                  <a:cubicBezTo>
                    <a:pt x="1884290" y="1089671"/>
                    <a:pt x="1855504" y="1211544"/>
                    <a:pt x="1775457" y="1320794"/>
                  </a:cubicBezTo>
                  <a:cubicBezTo>
                    <a:pt x="1695410" y="1430044"/>
                    <a:pt x="1586448" y="1496189"/>
                    <a:pt x="1448573" y="1519230"/>
                  </a:cubicBezTo>
                  <a:cubicBezTo>
                    <a:pt x="1382339" y="1530299"/>
                    <a:pt x="1314240" y="1526048"/>
                    <a:pt x="1244275" y="1506477"/>
                  </a:cubicBezTo>
                  <a:lnTo>
                    <a:pt x="1177355" y="1106032"/>
                  </a:lnTo>
                  <a:cubicBezTo>
                    <a:pt x="1220734" y="1124487"/>
                    <a:pt x="1257630" y="1131174"/>
                    <a:pt x="1288044" y="1126092"/>
                  </a:cubicBezTo>
                  <a:cubicBezTo>
                    <a:pt x="1323864" y="1120106"/>
                    <a:pt x="1352048" y="1104801"/>
                    <a:pt x="1372596" y="1080178"/>
                  </a:cubicBezTo>
                  <a:cubicBezTo>
                    <a:pt x="1393144" y="1055554"/>
                    <a:pt x="1400821" y="1027698"/>
                    <a:pt x="1395625" y="996609"/>
                  </a:cubicBezTo>
                  <a:cubicBezTo>
                    <a:pt x="1392237" y="976333"/>
                    <a:pt x="1365577" y="935283"/>
                    <a:pt x="1315646" y="873460"/>
                  </a:cubicBezTo>
                  <a:cubicBezTo>
                    <a:pt x="1236072" y="775600"/>
                    <a:pt x="1187249" y="672602"/>
                    <a:pt x="1169178" y="564465"/>
                  </a:cubicBezTo>
                  <a:cubicBezTo>
                    <a:pt x="1147379" y="434025"/>
                    <a:pt x="1175068" y="313899"/>
                    <a:pt x="1252242" y="204087"/>
                  </a:cubicBezTo>
                  <a:cubicBezTo>
                    <a:pt x="1329416" y="94275"/>
                    <a:pt x="1432548" y="28582"/>
                    <a:pt x="1561637" y="7010"/>
                  </a:cubicBezTo>
                  <a:close/>
                  <a:moveTo>
                    <a:pt x="448716" y="192994"/>
                  </a:moveTo>
                  <a:cubicBezTo>
                    <a:pt x="573073" y="172212"/>
                    <a:pt x="674920" y="195487"/>
                    <a:pt x="754255" y="262818"/>
                  </a:cubicBezTo>
                  <a:cubicBezTo>
                    <a:pt x="833592" y="330148"/>
                    <a:pt x="885570" y="437482"/>
                    <a:pt x="910192" y="584819"/>
                  </a:cubicBezTo>
                  <a:lnTo>
                    <a:pt x="1070970" y="1546902"/>
                  </a:lnTo>
                  <a:lnTo>
                    <a:pt x="659372" y="1615685"/>
                  </a:lnTo>
                  <a:lnTo>
                    <a:pt x="508929" y="715444"/>
                  </a:lnTo>
                  <a:cubicBezTo>
                    <a:pt x="501475" y="670837"/>
                    <a:pt x="492986" y="641861"/>
                    <a:pt x="483461" y="628516"/>
                  </a:cubicBezTo>
                  <a:cubicBezTo>
                    <a:pt x="473936" y="615171"/>
                    <a:pt x="458360" y="610306"/>
                    <a:pt x="436733" y="613920"/>
                  </a:cubicBezTo>
                  <a:cubicBezTo>
                    <a:pt x="396181" y="620697"/>
                    <a:pt x="381666" y="658554"/>
                    <a:pt x="393186" y="727491"/>
                  </a:cubicBezTo>
                  <a:lnTo>
                    <a:pt x="544815" y="1634829"/>
                  </a:lnTo>
                  <a:lnTo>
                    <a:pt x="133218" y="1703613"/>
                  </a:lnTo>
                  <a:lnTo>
                    <a:pt x="0" y="906446"/>
                  </a:lnTo>
                  <a:lnTo>
                    <a:pt x="0" y="340190"/>
                  </a:lnTo>
                  <a:lnTo>
                    <a:pt x="55955" y="371763"/>
                  </a:lnTo>
                  <a:cubicBezTo>
                    <a:pt x="83232" y="392345"/>
                    <a:pt x="109142" y="417346"/>
                    <a:pt x="133685" y="446765"/>
                  </a:cubicBezTo>
                  <a:cubicBezTo>
                    <a:pt x="168573" y="368683"/>
                    <a:pt x="210200" y="310142"/>
                    <a:pt x="258566" y="271144"/>
                  </a:cubicBezTo>
                  <a:cubicBezTo>
                    <a:pt x="306933" y="232146"/>
                    <a:pt x="370316" y="206096"/>
                    <a:pt x="448716" y="19299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0966508">
              <a:off x="5869561" y="2047869"/>
              <a:ext cx="1880242" cy="1813154"/>
            </a:xfrm>
            <a:custGeom>
              <a:avLst/>
              <a:gdLst/>
              <a:ahLst/>
              <a:cxnLst/>
              <a:rect l="l" t="t" r="r" b="b"/>
              <a:pathLst>
                <a:path w="1880242" h="1813154">
                  <a:moveTo>
                    <a:pt x="0" y="1013117"/>
                  </a:moveTo>
                  <a:lnTo>
                    <a:pt x="158" y="1013164"/>
                  </a:lnTo>
                  <a:lnTo>
                    <a:pt x="21378" y="1017119"/>
                  </a:lnTo>
                  <a:lnTo>
                    <a:pt x="0" y="1131811"/>
                  </a:lnTo>
                  <a:close/>
                  <a:moveTo>
                    <a:pt x="1766822" y="1331997"/>
                  </a:moveTo>
                  <a:cubicBezTo>
                    <a:pt x="1801247" y="1364203"/>
                    <a:pt x="1833616" y="1383132"/>
                    <a:pt x="1863929" y="1388782"/>
                  </a:cubicBezTo>
                  <a:lnTo>
                    <a:pt x="1880242" y="1389251"/>
                  </a:lnTo>
                  <a:lnTo>
                    <a:pt x="1880242" y="1813154"/>
                  </a:lnTo>
                  <a:lnTo>
                    <a:pt x="1879980" y="1813129"/>
                  </a:lnTo>
                  <a:cubicBezTo>
                    <a:pt x="1813964" y="1800824"/>
                    <a:pt x="1751448" y="1773488"/>
                    <a:pt x="1692429" y="1731122"/>
                  </a:cubicBezTo>
                  <a:close/>
                  <a:moveTo>
                    <a:pt x="0" y="0"/>
                  </a:moveTo>
                  <a:lnTo>
                    <a:pt x="30080" y="5607"/>
                  </a:lnTo>
                  <a:lnTo>
                    <a:pt x="0" y="166986"/>
                  </a:lnTo>
                  <a:close/>
                  <a:moveTo>
                    <a:pt x="722326" y="99086"/>
                  </a:moveTo>
                  <a:cubicBezTo>
                    <a:pt x="863788" y="125453"/>
                    <a:pt x="960462" y="210736"/>
                    <a:pt x="1012350" y="354934"/>
                  </a:cubicBezTo>
                  <a:cubicBezTo>
                    <a:pt x="1071888" y="293540"/>
                    <a:pt x="1131060" y="252814"/>
                    <a:pt x="1189863" y="232757"/>
                  </a:cubicBezTo>
                  <a:cubicBezTo>
                    <a:pt x="1248667" y="212700"/>
                    <a:pt x="1317140" y="209953"/>
                    <a:pt x="1395280" y="224518"/>
                  </a:cubicBezTo>
                  <a:cubicBezTo>
                    <a:pt x="1519228" y="247621"/>
                    <a:pt x="1606928" y="304394"/>
                    <a:pt x="1658378" y="394840"/>
                  </a:cubicBezTo>
                  <a:cubicBezTo>
                    <a:pt x="1709829" y="485286"/>
                    <a:pt x="1721869" y="603934"/>
                    <a:pt x="1694497" y="750785"/>
                  </a:cubicBezTo>
                  <a:lnTo>
                    <a:pt x="1515766" y="1709694"/>
                  </a:lnTo>
                  <a:lnTo>
                    <a:pt x="1105526" y="1633230"/>
                  </a:lnTo>
                  <a:lnTo>
                    <a:pt x="1272769" y="735957"/>
                  </a:lnTo>
                  <a:cubicBezTo>
                    <a:pt x="1281056" y="691498"/>
                    <a:pt x="1283013" y="661367"/>
                    <a:pt x="1278639" y="645566"/>
                  </a:cubicBezTo>
                  <a:cubicBezTo>
                    <a:pt x="1274265" y="629765"/>
                    <a:pt x="1261301" y="619855"/>
                    <a:pt x="1239744" y="615837"/>
                  </a:cubicBezTo>
                  <a:cubicBezTo>
                    <a:pt x="1199327" y="608304"/>
                    <a:pt x="1172715" y="638892"/>
                    <a:pt x="1159908" y="707602"/>
                  </a:cubicBezTo>
                  <a:lnTo>
                    <a:pt x="991347" y="1611948"/>
                  </a:lnTo>
                  <a:lnTo>
                    <a:pt x="581107" y="1535483"/>
                  </a:lnTo>
                  <a:lnTo>
                    <a:pt x="748350" y="638211"/>
                  </a:lnTo>
                  <a:cubicBezTo>
                    <a:pt x="756511" y="594425"/>
                    <a:pt x="758268" y="564432"/>
                    <a:pt x="753620" y="548231"/>
                  </a:cubicBezTo>
                  <a:cubicBezTo>
                    <a:pt x="748972" y="532029"/>
                    <a:pt x="735871" y="521920"/>
                    <a:pt x="714315" y="517902"/>
                  </a:cubicBezTo>
                  <a:cubicBezTo>
                    <a:pt x="673897" y="510369"/>
                    <a:pt x="646845" y="543315"/>
                    <a:pt x="633160" y="616741"/>
                  </a:cubicBezTo>
                  <a:lnTo>
                    <a:pt x="465917" y="1514013"/>
                  </a:lnTo>
                  <a:lnTo>
                    <a:pt x="55677" y="1437548"/>
                  </a:lnTo>
                  <a:lnTo>
                    <a:pt x="241000" y="443273"/>
                  </a:lnTo>
                  <a:cubicBezTo>
                    <a:pt x="263977" y="319999"/>
                    <a:pt x="320134" y="226260"/>
                    <a:pt x="409472" y="162057"/>
                  </a:cubicBezTo>
                  <a:cubicBezTo>
                    <a:pt x="498809" y="97852"/>
                    <a:pt x="603094" y="76862"/>
                    <a:pt x="722326" y="990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9825119">
              <a:off x="4796085" y="1596682"/>
              <a:ext cx="1880242" cy="2680607"/>
            </a:xfrm>
            <a:custGeom>
              <a:avLst/>
              <a:gdLst/>
              <a:ahLst/>
              <a:cxnLst/>
              <a:rect l="l" t="t" r="r" b="b"/>
              <a:pathLst>
                <a:path w="1880242" h="2680607">
                  <a:moveTo>
                    <a:pt x="1880242" y="2457771"/>
                  </a:moveTo>
                  <a:lnTo>
                    <a:pt x="1880242" y="2680607"/>
                  </a:lnTo>
                  <a:lnTo>
                    <a:pt x="1784575" y="2626302"/>
                  </a:lnTo>
                  <a:close/>
                  <a:moveTo>
                    <a:pt x="935474" y="531021"/>
                  </a:moveTo>
                  <a:lnTo>
                    <a:pt x="1298386" y="737027"/>
                  </a:lnTo>
                  <a:lnTo>
                    <a:pt x="886881" y="1461956"/>
                  </a:lnTo>
                  <a:cubicBezTo>
                    <a:pt x="854745" y="1518568"/>
                    <a:pt x="842438" y="1561418"/>
                    <a:pt x="849957" y="1590506"/>
                  </a:cubicBezTo>
                  <a:cubicBezTo>
                    <a:pt x="857477" y="1619595"/>
                    <a:pt x="888053" y="1649362"/>
                    <a:pt x="941685" y="1679805"/>
                  </a:cubicBezTo>
                  <a:lnTo>
                    <a:pt x="960457" y="1690461"/>
                  </a:lnTo>
                  <a:lnTo>
                    <a:pt x="759524" y="2044434"/>
                  </a:lnTo>
                  <a:lnTo>
                    <a:pt x="662987" y="1989634"/>
                  </a:lnTo>
                  <a:cubicBezTo>
                    <a:pt x="530694" y="1914538"/>
                    <a:pt x="449503" y="1817432"/>
                    <a:pt x="419416" y="1698316"/>
                  </a:cubicBezTo>
                  <a:cubicBezTo>
                    <a:pt x="389328" y="1579200"/>
                    <a:pt x="413186" y="1451112"/>
                    <a:pt x="490988" y="1314051"/>
                  </a:cubicBezTo>
                  <a:close/>
                  <a:moveTo>
                    <a:pt x="0" y="0"/>
                  </a:moveTo>
                  <a:lnTo>
                    <a:pt x="91438" y="51905"/>
                  </a:lnTo>
                  <a:cubicBezTo>
                    <a:pt x="298816" y="169622"/>
                    <a:pt x="434479" y="308878"/>
                    <a:pt x="498428" y="469672"/>
                  </a:cubicBezTo>
                  <a:cubicBezTo>
                    <a:pt x="573938" y="661454"/>
                    <a:pt x="556894" y="853884"/>
                    <a:pt x="447295" y="1046960"/>
                  </a:cubicBezTo>
                  <a:cubicBezTo>
                    <a:pt x="342431" y="1231693"/>
                    <a:pt x="197258" y="1348632"/>
                    <a:pt x="11774" y="1397777"/>
                  </a:cubicBezTo>
                  <a:lnTo>
                    <a:pt x="0" y="1399659"/>
                  </a:lnTo>
                  <a:lnTo>
                    <a:pt x="0" y="930451"/>
                  </a:lnTo>
                  <a:lnTo>
                    <a:pt x="35166" y="895287"/>
                  </a:lnTo>
                  <a:cubicBezTo>
                    <a:pt x="49460" y="877806"/>
                    <a:pt x="62887" y="858003"/>
                    <a:pt x="75445" y="835880"/>
                  </a:cubicBezTo>
                  <a:cubicBezTo>
                    <a:pt x="146228" y="711185"/>
                    <a:pt x="131974" y="600047"/>
                    <a:pt x="32684" y="502467"/>
                  </a:cubicBezTo>
                  <a:lnTo>
                    <a:pt x="0" y="475008"/>
                  </a:lnTo>
                  <a:close/>
                  <a:moveTo>
                    <a:pt x="1880242" y="1031695"/>
                  </a:moveTo>
                  <a:lnTo>
                    <a:pt x="1880242" y="2222495"/>
                  </a:lnTo>
                  <a:lnTo>
                    <a:pt x="1683568" y="2568966"/>
                  </a:lnTo>
                  <a:lnTo>
                    <a:pt x="1320657" y="2362960"/>
                  </a:lnTo>
                  <a:lnTo>
                    <a:pt x="1771232" y="1569203"/>
                  </a:lnTo>
                  <a:cubicBezTo>
                    <a:pt x="1793219" y="1530468"/>
                    <a:pt x="1804657" y="1502686"/>
                    <a:pt x="1805544" y="1485855"/>
                  </a:cubicBezTo>
                  <a:cubicBezTo>
                    <a:pt x="1806430" y="1469023"/>
                    <a:pt x="1797339" y="1455196"/>
                    <a:pt x="1778270" y="1444371"/>
                  </a:cubicBezTo>
                  <a:cubicBezTo>
                    <a:pt x="1742515" y="1424075"/>
                    <a:pt x="1706202" y="1446404"/>
                    <a:pt x="1669331" y="1511359"/>
                  </a:cubicBezTo>
                  <a:lnTo>
                    <a:pt x="1218756" y="2305116"/>
                  </a:lnTo>
                  <a:lnTo>
                    <a:pt x="855844" y="2099109"/>
                  </a:lnTo>
                  <a:lnTo>
                    <a:pt x="1355130" y="1219541"/>
                  </a:lnTo>
                  <a:cubicBezTo>
                    <a:pt x="1417033" y="1110489"/>
                    <a:pt x="1500678" y="1040173"/>
                    <a:pt x="1606064" y="1008596"/>
                  </a:cubicBezTo>
                  <a:cubicBezTo>
                    <a:pt x="1685103" y="984912"/>
                    <a:pt x="1764168" y="986949"/>
                    <a:pt x="1843258" y="101470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464465">
              <a:off x="3774668" y="2102354"/>
              <a:ext cx="1880242" cy="1650399"/>
            </a:xfrm>
            <a:custGeom>
              <a:avLst/>
              <a:gdLst/>
              <a:ahLst/>
              <a:cxnLst/>
              <a:rect l="l" t="t" r="r" b="b"/>
              <a:pathLst>
                <a:path w="1880242" h="1650399">
                  <a:moveTo>
                    <a:pt x="1459136" y="56210"/>
                  </a:moveTo>
                  <a:lnTo>
                    <a:pt x="1872638" y="0"/>
                  </a:lnTo>
                  <a:lnTo>
                    <a:pt x="1880242" y="55942"/>
                  </a:lnTo>
                  <a:lnTo>
                    <a:pt x="1880242" y="1361652"/>
                  </a:lnTo>
                  <a:lnTo>
                    <a:pt x="1833706" y="1345643"/>
                  </a:lnTo>
                  <a:cubicBezTo>
                    <a:pt x="1806258" y="1332583"/>
                    <a:pt x="1780515" y="1316492"/>
                    <a:pt x="1756479" y="1297371"/>
                  </a:cubicBezTo>
                  <a:cubicBezTo>
                    <a:pt x="1660332" y="1220888"/>
                    <a:pt x="1601644" y="1104563"/>
                    <a:pt x="1580416" y="948396"/>
                  </a:cubicBezTo>
                  <a:close/>
                  <a:moveTo>
                    <a:pt x="0" y="254558"/>
                  </a:moveTo>
                  <a:lnTo>
                    <a:pt x="497440" y="186939"/>
                  </a:lnTo>
                  <a:cubicBezTo>
                    <a:pt x="733726" y="154819"/>
                    <a:pt x="926041" y="183308"/>
                    <a:pt x="1074385" y="272404"/>
                  </a:cubicBezTo>
                  <a:cubicBezTo>
                    <a:pt x="1250711" y="379135"/>
                    <a:pt x="1353827" y="542496"/>
                    <a:pt x="1383732" y="762487"/>
                  </a:cubicBezTo>
                  <a:cubicBezTo>
                    <a:pt x="1412344" y="972972"/>
                    <a:pt x="1367797" y="1153985"/>
                    <a:pt x="1250090" y="1305526"/>
                  </a:cubicBezTo>
                  <a:cubicBezTo>
                    <a:pt x="1132384" y="1457066"/>
                    <a:pt x="966591" y="1547374"/>
                    <a:pt x="752711" y="1576447"/>
                  </a:cubicBezTo>
                  <a:cubicBezTo>
                    <a:pt x="727588" y="1579863"/>
                    <a:pt x="686325" y="1584089"/>
                    <a:pt x="628921" y="1589126"/>
                  </a:cubicBezTo>
                  <a:lnTo>
                    <a:pt x="573403" y="1180716"/>
                  </a:lnTo>
                  <a:lnTo>
                    <a:pt x="639604" y="1171717"/>
                  </a:lnTo>
                  <a:cubicBezTo>
                    <a:pt x="880644" y="1138952"/>
                    <a:pt x="987458" y="1021739"/>
                    <a:pt x="960045" y="820081"/>
                  </a:cubicBezTo>
                  <a:cubicBezTo>
                    <a:pt x="934294" y="630644"/>
                    <a:pt x="802936" y="552031"/>
                    <a:pt x="565970" y="584244"/>
                  </a:cubicBezTo>
                  <a:lnTo>
                    <a:pt x="426438" y="603211"/>
                  </a:lnTo>
                  <a:lnTo>
                    <a:pt x="561148" y="1594189"/>
                  </a:lnTo>
                  <a:lnTo>
                    <a:pt x="147646" y="1650399"/>
                  </a:lnTo>
                  <a:lnTo>
                    <a:pt x="0" y="56425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20016556">
              <a:off x="3576913" y="2247625"/>
              <a:ext cx="813300" cy="1617758"/>
            </a:xfrm>
            <a:custGeom>
              <a:avLst/>
              <a:gdLst/>
              <a:ahLst/>
              <a:cxnLst/>
              <a:rect l="l" t="t" r="r" b="b"/>
              <a:pathLst>
                <a:path w="813300" h="1617758">
                  <a:moveTo>
                    <a:pt x="813300" y="1186597"/>
                  </a:moveTo>
                  <a:lnTo>
                    <a:pt x="813300" y="1617758"/>
                  </a:lnTo>
                  <a:lnTo>
                    <a:pt x="686330" y="1592473"/>
                  </a:lnTo>
                  <a:cubicBezTo>
                    <a:pt x="638672" y="1578196"/>
                    <a:pt x="590674" y="1559065"/>
                    <a:pt x="542336" y="1535079"/>
                  </a:cubicBezTo>
                  <a:cubicBezTo>
                    <a:pt x="519625" y="1523810"/>
                    <a:pt x="483098" y="1504155"/>
                    <a:pt x="432755" y="1476115"/>
                  </a:cubicBezTo>
                  <a:lnTo>
                    <a:pt x="615959" y="1106904"/>
                  </a:lnTo>
                  <a:lnTo>
                    <a:pt x="675806" y="1136600"/>
                  </a:lnTo>
                  <a:cubicBezTo>
                    <a:pt x="703044" y="1150116"/>
                    <a:pt x="729287" y="1161363"/>
                    <a:pt x="754534" y="1170341"/>
                  </a:cubicBezTo>
                  <a:close/>
                  <a:moveTo>
                    <a:pt x="623624" y="0"/>
                  </a:moveTo>
                  <a:lnTo>
                    <a:pt x="813300" y="94118"/>
                  </a:lnTo>
                  <a:lnTo>
                    <a:pt x="813300" y="556583"/>
                  </a:lnTo>
                  <a:lnTo>
                    <a:pt x="373815" y="1442279"/>
                  </a:lnTo>
                  <a:lnTo>
                    <a:pt x="0" y="12567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691634" y="2099644"/>
            <a:ext cx="934801" cy="919569"/>
          </a:xfrm>
          <a:prstGeom prst="line">
            <a:avLst/>
          </a:prstGeom>
          <a:ln w="41275">
            <a:solidFill>
              <a:srgbClr val="FC8637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504021" y="1710280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FC8637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View Logbook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04021" y="3184726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FC8637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Authentication Notification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1634" y="4145798"/>
            <a:ext cx="934801" cy="1017769"/>
          </a:xfrm>
          <a:prstGeom prst="line">
            <a:avLst/>
          </a:prstGeom>
          <a:ln w="41275">
            <a:solidFill>
              <a:srgbClr val="FC8637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" action="ppaction://noaction"/>
          </p:cNvPr>
          <p:cNvSpPr/>
          <p:nvPr/>
        </p:nvSpPr>
        <p:spPr>
          <a:xfrm>
            <a:off x="7504021" y="4574319"/>
            <a:ext cx="3142554" cy="961072"/>
          </a:xfrm>
          <a:prstGeom prst="roundRect">
            <a:avLst>
              <a:gd name="adj" fmla="val 46505"/>
            </a:avLst>
          </a:prstGeom>
          <a:solidFill>
            <a:srgbClr val="FC8637"/>
          </a:solidFill>
          <a:ln>
            <a:noFill/>
          </a:ln>
          <a:effectLst>
            <a:innerShdw blurRad="190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 Out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4110534" y="4483629"/>
            <a:ext cx="2428614" cy="1047750"/>
          </a:xfrm>
          <a:prstGeom prst="round2DiagRect">
            <a:avLst>
              <a:gd name="adj1" fmla="val 17576"/>
              <a:gd name="adj2" fmla="val 50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Wksp</a:t>
            </a:r>
            <a:r>
              <a:rPr lang="en-US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Offr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safkat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31" grpId="0" animBg="1"/>
      <p:bldP spid="32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09747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TextBox 21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10884" y="5637532"/>
            <a:ext cx="3715473" cy="754440"/>
            <a:chOff x="6254830" y="5272709"/>
            <a:chExt cx="3715473" cy="754440"/>
          </a:xfrm>
        </p:grpSpPr>
        <p:sp>
          <p:nvSpPr>
            <p:cNvPr id="24" name="TextBox 23"/>
            <p:cNvSpPr txBox="1"/>
            <p:nvPr/>
          </p:nvSpPr>
          <p:spPr>
            <a:xfrm>
              <a:off x="6254830" y="5272709"/>
              <a:ext cx="3715473" cy="754440"/>
            </a:xfrm>
            <a:prstGeom prst="roundRect">
              <a:avLst>
                <a:gd name="adj" fmla="val 39045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1524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Verify And Submit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54830" y="5272709"/>
              <a:ext cx="3715473" cy="754440"/>
            </a:xfrm>
            <a:custGeom>
              <a:avLst/>
              <a:gdLst>
                <a:gd name="connsiteX0" fmla="*/ 2541770 w 3715473"/>
                <a:gd name="connsiteY0" fmla="*/ 16543 h 754440"/>
                <a:gd name="connsiteX1" fmla="*/ 1831886 w 3715473"/>
                <a:gd name="connsiteY1" fmla="*/ 45679 h 754440"/>
                <a:gd name="connsiteX2" fmla="*/ 39212 w 3715473"/>
                <a:gd name="connsiteY2" fmla="*/ 519009 h 754440"/>
                <a:gd name="connsiteX3" fmla="*/ 1883586 w 3715473"/>
                <a:gd name="connsiteY3" fmla="*/ 708759 h 754440"/>
                <a:gd name="connsiteX4" fmla="*/ 3676261 w 3715473"/>
                <a:gd name="connsiteY4" fmla="*/ 235429 h 754440"/>
                <a:gd name="connsiteX5" fmla="*/ 2541770 w 3715473"/>
                <a:gd name="connsiteY5" fmla="*/ 16543 h 754440"/>
                <a:gd name="connsiteX6" fmla="*/ 294571 w 3715473"/>
                <a:gd name="connsiteY6" fmla="*/ 0 h 754440"/>
                <a:gd name="connsiteX7" fmla="*/ 3420902 w 3715473"/>
                <a:gd name="connsiteY7" fmla="*/ 0 h 754440"/>
                <a:gd name="connsiteX8" fmla="*/ 3715473 w 3715473"/>
                <a:gd name="connsiteY8" fmla="*/ 294571 h 754440"/>
                <a:gd name="connsiteX9" fmla="*/ 3715473 w 3715473"/>
                <a:gd name="connsiteY9" fmla="*/ 459869 h 754440"/>
                <a:gd name="connsiteX10" fmla="*/ 3420902 w 3715473"/>
                <a:gd name="connsiteY10" fmla="*/ 754440 h 754440"/>
                <a:gd name="connsiteX11" fmla="*/ 294571 w 3715473"/>
                <a:gd name="connsiteY11" fmla="*/ 754440 h 754440"/>
                <a:gd name="connsiteX12" fmla="*/ 0 w 3715473"/>
                <a:gd name="connsiteY12" fmla="*/ 459869 h 754440"/>
                <a:gd name="connsiteX13" fmla="*/ 0 w 3715473"/>
                <a:gd name="connsiteY13" fmla="*/ 294571 h 754440"/>
                <a:gd name="connsiteX14" fmla="*/ 294571 w 3715473"/>
                <a:gd name="connsiteY14" fmla="*/ 0 h 75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5473" h="754440">
                  <a:moveTo>
                    <a:pt x="2541770" y="16543"/>
                  </a:moveTo>
                  <a:cubicBezTo>
                    <a:pt x="2322896" y="16729"/>
                    <a:pt x="2082972" y="26102"/>
                    <a:pt x="1831886" y="45679"/>
                  </a:cubicBezTo>
                  <a:cubicBezTo>
                    <a:pt x="827542" y="123988"/>
                    <a:pt x="24935" y="335905"/>
                    <a:pt x="39212" y="519009"/>
                  </a:cubicBezTo>
                  <a:cubicBezTo>
                    <a:pt x="53488" y="702113"/>
                    <a:pt x="879243" y="787067"/>
                    <a:pt x="1883586" y="708759"/>
                  </a:cubicBezTo>
                  <a:cubicBezTo>
                    <a:pt x="2887930" y="630451"/>
                    <a:pt x="3690537" y="418534"/>
                    <a:pt x="3676261" y="235429"/>
                  </a:cubicBezTo>
                  <a:cubicBezTo>
                    <a:pt x="3665553" y="98101"/>
                    <a:pt x="3198390" y="15983"/>
                    <a:pt x="2541770" y="16543"/>
                  </a:cubicBezTo>
                  <a:close/>
                  <a:moveTo>
                    <a:pt x="294571" y="0"/>
                  </a:moveTo>
                  <a:lnTo>
                    <a:pt x="3420902" y="0"/>
                  </a:lnTo>
                  <a:cubicBezTo>
                    <a:pt x="3583589" y="0"/>
                    <a:pt x="3715473" y="131884"/>
                    <a:pt x="3715473" y="294571"/>
                  </a:cubicBezTo>
                  <a:lnTo>
                    <a:pt x="3715473" y="459869"/>
                  </a:lnTo>
                  <a:cubicBezTo>
                    <a:pt x="3715473" y="622556"/>
                    <a:pt x="3583589" y="754440"/>
                    <a:pt x="3420902" y="754440"/>
                  </a:cubicBezTo>
                  <a:lnTo>
                    <a:pt x="294571" y="754440"/>
                  </a:lnTo>
                  <a:cubicBezTo>
                    <a:pt x="131884" y="754440"/>
                    <a:pt x="0" y="622556"/>
                    <a:pt x="0" y="459869"/>
                  </a:cubicBezTo>
                  <a:lnTo>
                    <a:pt x="0" y="294571"/>
                  </a:lnTo>
                  <a:cubicBezTo>
                    <a:pt x="0" y="131884"/>
                    <a:pt x="131884" y="0"/>
                    <a:pt x="29457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4000"/>
              </a:schemeClr>
            </a:solidFill>
            <a:effectLst>
              <a:innerShdw blurRad="152400">
                <a:prstClr val="black">
                  <a:alpha val="50000"/>
                </a:prstClr>
              </a:inn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1" y="2431149"/>
            <a:ext cx="4628044" cy="1780186"/>
          </a:xfrm>
          <a:prstGeom prst="rect">
            <a:avLst/>
          </a:prstGeom>
        </p:spPr>
      </p:pic>
      <p:sp>
        <p:nvSpPr>
          <p:cNvPr id="27" name="Rounded Rectangle 26">
            <a:hlinkClick r:id="rId3" action="ppaction://hlinksldjump"/>
          </p:cNvPr>
          <p:cNvSpPr/>
          <p:nvPr/>
        </p:nvSpPr>
        <p:spPr>
          <a:xfrm>
            <a:off x="6273588" y="1081103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User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73588" y="1863661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273588" y="2646219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Re-Enter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73588" y="3428777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Choose Your Appointment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273588" y="4211335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Unit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73588" y="4993893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Unit Location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7538" y="1081103"/>
            <a:ext cx="250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sp>
        <p:nvSpPr>
          <p:cNvPr id="34" name="Rounded Rectangle 33"/>
          <p:cNvSpPr/>
          <p:nvPr/>
        </p:nvSpPr>
        <p:spPr>
          <a:xfrm flipH="1">
            <a:off x="11205679" y="3428777"/>
            <a:ext cx="445513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11310672" y="3522201"/>
            <a:ext cx="235526" cy="203042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651192" y="1081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662529" y="1868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51192" y="26180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51191" y="3437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2529" y="4199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51191" y="49767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2096227" y="4569157"/>
            <a:ext cx="3413760" cy="182281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70AD47"/>
                  </a:innerShdw>
                </a:effectLst>
                <a:latin typeface="Arial Rounded MT Bold" panose="020F0704030504030204" pitchFamily="34" charset="0"/>
              </a:rPr>
              <a:t>Register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safkat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3622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TextBox 21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56649" y="5983686"/>
            <a:ext cx="3905455" cy="580829"/>
          </a:xfrm>
          <a:prstGeom prst="roundRect">
            <a:avLst>
              <a:gd name="adj" fmla="val 39045"/>
            </a:avLst>
          </a:prstGeom>
          <a:solidFill>
            <a:schemeClr val="accent6"/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Update</a:t>
            </a:r>
            <a:endParaRPr lang="en-US" sz="3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009328"/>
            <a:ext cx="4148080" cy="137053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00119" y="969953"/>
            <a:ext cx="2627840" cy="92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sp>
        <p:nvSpPr>
          <p:cNvPr id="47" name="Round Diagonal Corner Rectangle 46"/>
          <p:cNvSpPr/>
          <p:nvPr/>
        </p:nvSpPr>
        <p:spPr>
          <a:xfrm>
            <a:off x="2815220" y="3512905"/>
            <a:ext cx="3588314" cy="1403351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LOG BOOK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56055" y="942337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Next Maintenance Date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756055" y="1786448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Issue Date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756055" y="3474670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Filter Change Details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Rounded Rectangle 50">
            <a:hlinkClick r:id="" action="ppaction://noaction"/>
          </p:cNvPr>
          <p:cNvSpPr/>
          <p:nvPr/>
        </p:nvSpPr>
        <p:spPr>
          <a:xfrm>
            <a:off x="7756055" y="4318780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Repair Details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756055" y="2630559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Oil Change Details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Rounded Rectangle 52">
            <a:hlinkClick r:id="" action="ppaction://noaction"/>
          </p:cNvPr>
          <p:cNvSpPr/>
          <p:nvPr/>
        </p:nvSpPr>
        <p:spPr>
          <a:xfrm>
            <a:off x="7756055" y="5162891"/>
            <a:ext cx="3303241" cy="739911"/>
          </a:xfrm>
          <a:prstGeom prst="roundRect">
            <a:avLst>
              <a:gd name="adj" fmla="val 46505"/>
            </a:avLst>
          </a:prstGeom>
          <a:solidFill>
            <a:schemeClr val="accent6"/>
          </a:solidFill>
          <a:ln>
            <a:noFill/>
          </a:ln>
          <a:effectLst>
            <a:innerShdw blurRad="508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Parts Issue Details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6650" y="5162891"/>
            <a:ext cx="3905455" cy="580829"/>
          </a:xfrm>
          <a:prstGeom prst="roundRect">
            <a:avLst>
              <a:gd name="adj" fmla="val 39045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Return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657630" y="5162891"/>
            <a:ext cx="3905455" cy="580829"/>
          </a:xfrm>
          <a:custGeom>
            <a:avLst/>
            <a:gdLst>
              <a:gd name="connsiteX0" fmla="*/ 2541770 w 3715473"/>
              <a:gd name="connsiteY0" fmla="*/ 16543 h 754440"/>
              <a:gd name="connsiteX1" fmla="*/ 1831886 w 3715473"/>
              <a:gd name="connsiteY1" fmla="*/ 45679 h 754440"/>
              <a:gd name="connsiteX2" fmla="*/ 39212 w 3715473"/>
              <a:gd name="connsiteY2" fmla="*/ 519009 h 754440"/>
              <a:gd name="connsiteX3" fmla="*/ 1883586 w 3715473"/>
              <a:gd name="connsiteY3" fmla="*/ 708759 h 754440"/>
              <a:gd name="connsiteX4" fmla="*/ 3676261 w 3715473"/>
              <a:gd name="connsiteY4" fmla="*/ 235429 h 754440"/>
              <a:gd name="connsiteX5" fmla="*/ 2541770 w 3715473"/>
              <a:gd name="connsiteY5" fmla="*/ 16543 h 754440"/>
              <a:gd name="connsiteX6" fmla="*/ 294571 w 3715473"/>
              <a:gd name="connsiteY6" fmla="*/ 0 h 754440"/>
              <a:gd name="connsiteX7" fmla="*/ 3420902 w 3715473"/>
              <a:gd name="connsiteY7" fmla="*/ 0 h 754440"/>
              <a:gd name="connsiteX8" fmla="*/ 3715473 w 3715473"/>
              <a:gd name="connsiteY8" fmla="*/ 294571 h 754440"/>
              <a:gd name="connsiteX9" fmla="*/ 3715473 w 3715473"/>
              <a:gd name="connsiteY9" fmla="*/ 459869 h 754440"/>
              <a:gd name="connsiteX10" fmla="*/ 3420902 w 3715473"/>
              <a:gd name="connsiteY10" fmla="*/ 754440 h 754440"/>
              <a:gd name="connsiteX11" fmla="*/ 294571 w 3715473"/>
              <a:gd name="connsiteY11" fmla="*/ 754440 h 754440"/>
              <a:gd name="connsiteX12" fmla="*/ 0 w 3715473"/>
              <a:gd name="connsiteY12" fmla="*/ 459869 h 754440"/>
              <a:gd name="connsiteX13" fmla="*/ 0 w 3715473"/>
              <a:gd name="connsiteY13" fmla="*/ 294571 h 754440"/>
              <a:gd name="connsiteX14" fmla="*/ 294571 w 3715473"/>
              <a:gd name="connsiteY14" fmla="*/ 0 h 75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5473" h="754440">
                <a:moveTo>
                  <a:pt x="2541770" y="16543"/>
                </a:moveTo>
                <a:cubicBezTo>
                  <a:pt x="2322896" y="16729"/>
                  <a:pt x="2082972" y="26102"/>
                  <a:pt x="1831886" y="45679"/>
                </a:cubicBezTo>
                <a:cubicBezTo>
                  <a:pt x="827542" y="123988"/>
                  <a:pt x="24935" y="335905"/>
                  <a:pt x="39212" y="519009"/>
                </a:cubicBezTo>
                <a:cubicBezTo>
                  <a:pt x="53488" y="702113"/>
                  <a:pt x="879243" y="787067"/>
                  <a:pt x="1883586" y="708759"/>
                </a:cubicBezTo>
                <a:cubicBezTo>
                  <a:pt x="2887930" y="630451"/>
                  <a:pt x="3690537" y="418534"/>
                  <a:pt x="3676261" y="235429"/>
                </a:cubicBezTo>
                <a:cubicBezTo>
                  <a:pt x="3665553" y="98101"/>
                  <a:pt x="3198390" y="15983"/>
                  <a:pt x="2541770" y="16543"/>
                </a:cubicBezTo>
                <a:close/>
                <a:moveTo>
                  <a:pt x="294571" y="0"/>
                </a:moveTo>
                <a:lnTo>
                  <a:pt x="3420902" y="0"/>
                </a:lnTo>
                <a:cubicBezTo>
                  <a:pt x="3583589" y="0"/>
                  <a:pt x="3715473" y="131884"/>
                  <a:pt x="3715473" y="294571"/>
                </a:cubicBezTo>
                <a:lnTo>
                  <a:pt x="3715473" y="459869"/>
                </a:lnTo>
                <a:cubicBezTo>
                  <a:pt x="3715473" y="622556"/>
                  <a:pt x="3583589" y="754440"/>
                  <a:pt x="3420902" y="754440"/>
                </a:cubicBezTo>
                <a:lnTo>
                  <a:pt x="294571" y="754440"/>
                </a:lnTo>
                <a:cubicBezTo>
                  <a:pt x="131884" y="754440"/>
                  <a:pt x="0" y="622556"/>
                  <a:pt x="0" y="459869"/>
                </a:cubicBezTo>
                <a:lnTo>
                  <a:pt x="0" y="294571"/>
                </a:lnTo>
                <a:cubicBezTo>
                  <a:pt x="0" y="131884"/>
                  <a:pt x="131884" y="0"/>
                  <a:pt x="29457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64000"/>
            </a:schemeClr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656649" y="5990356"/>
            <a:ext cx="3905455" cy="580829"/>
          </a:xfrm>
          <a:custGeom>
            <a:avLst/>
            <a:gdLst>
              <a:gd name="connsiteX0" fmla="*/ 2541770 w 3715473"/>
              <a:gd name="connsiteY0" fmla="*/ 16543 h 754440"/>
              <a:gd name="connsiteX1" fmla="*/ 1831886 w 3715473"/>
              <a:gd name="connsiteY1" fmla="*/ 45679 h 754440"/>
              <a:gd name="connsiteX2" fmla="*/ 39212 w 3715473"/>
              <a:gd name="connsiteY2" fmla="*/ 519009 h 754440"/>
              <a:gd name="connsiteX3" fmla="*/ 1883586 w 3715473"/>
              <a:gd name="connsiteY3" fmla="*/ 708759 h 754440"/>
              <a:gd name="connsiteX4" fmla="*/ 3676261 w 3715473"/>
              <a:gd name="connsiteY4" fmla="*/ 235429 h 754440"/>
              <a:gd name="connsiteX5" fmla="*/ 2541770 w 3715473"/>
              <a:gd name="connsiteY5" fmla="*/ 16543 h 754440"/>
              <a:gd name="connsiteX6" fmla="*/ 294571 w 3715473"/>
              <a:gd name="connsiteY6" fmla="*/ 0 h 754440"/>
              <a:gd name="connsiteX7" fmla="*/ 3420902 w 3715473"/>
              <a:gd name="connsiteY7" fmla="*/ 0 h 754440"/>
              <a:gd name="connsiteX8" fmla="*/ 3715473 w 3715473"/>
              <a:gd name="connsiteY8" fmla="*/ 294571 h 754440"/>
              <a:gd name="connsiteX9" fmla="*/ 3715473 w 3715473"/>
              <a:gd name="connsiteY9" fmla="*/ 459869 h 754440"/>
              <a:gd name="connsiteX10" fmla="*/ 3420902 w 3715473"/>
              <a:gd name="connsiteY10" fmla="*/ 754440 h 754440"/>
              <a:gd name="connsiteX11" fmla="*/ 294571 w 3715473"/>
              <a:gd name="connsiteY11" fmla="*/ 754440 h 754440"/>
              <a:gd name="connsiteX12" fmla="*/ 0 w 3715473"/>
              <a:gd name="connsiteY12" fmla="*/ 459869 h 754440"/>
              <a:gd name="connsiteX13" fmla="*/ 0 w 3715473"/>
              <a:gd name="connsiteY13" fmla="*/ 294571 h 754440"/>
              <a:gd name="connsiteX14" fmla="*/ 294571 w 3715473"/>
              <a:gd name="connsiteY14" fmla="*/ 0 h 75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5473" h="754440">
                <a:moveTo>
                  <a:pt x="2541770" y="16543"/>
                </a:moveTo>
                <a:cubicBezTo>
                  <a:pt x="2322896" y="16729"/>
                  <a:pt x="2082972" y="26102"/>
                  <a:pt x="1831886" y="45679"/>
                </a:cubicBezTo>
                <a:cubicBezTo>
                  <a:pt x="827542" y="123988"/>
                  <a:pt x="24935" y="335905"/>
                  <a:pt x="39212" y="519009"/>
                </a:cubicBezTo>
                <a:cubicBezTo>
                  <a:pt x="53488" y="702113"/>
                  <a:pt x="879243" y="787067"/>
                  <a:pt x="1883586" y="708759"/>
                </a:cubicBezTo>
                <a:cubicBezTo>
                  <a:pt x="2887930" y="630451"/>
                  <a:pt x="3690537" y="418534"/>
                  <a:pt x="3676261" y="235429"/>
                </a:cubicBezTo>
                <a:cubicBezTo>
                  <a:pt x="3665553" y="98101"/>
                  <a:pt x="3198390" y="15983"/>
                  <a:pt x="2541770" y="16543"/>
                </a:cubicBezTo>
                <a:close/>
                <a:moveTo>
                  <a:pt x="294571" y="0"/>
                </a:moveTo>
                <a:lnTo>
                  <a:pt x="3420902" y="0"/>
                </a:lnTo>
                <a:cubicBezTo>
                  <a:pt x="3583589" y="0"/>
                  <a:pt x="3715473" y="131884"/>
                  <a:pt x="3715473" y="294571"/>
                </a:cubicBezTo>
                <a:lnTo>
                  <a:pt x="3715473" y="459869"/>
                </a:lnTo>
                <a:cubicBezTo>
                  <a:pt x="3715473" y="622556"/>
                  <a:pt x="3583589" y="754440"/>
                  <a:pt x="3420902" y="754440"/>
                </a:cubicBezTo>
                <a:lnTo>
                  <a:pt x="294571" y="754440"/>
                </a:lnTo>
                <a:cubicBezTo>
                  <a:pt x="131884" y="754440"/>
                  <a:pt x="0" y="622556"/>
                  <a:pt x="0" y="459869"/>
                </a:cubicBezTo>
                <a:lnTo>
                  <a:pt x="0" y="294571"/>
                </a:lnTo>
                <a:cubicBezTo>
                  <a:pt x="0" y="131884"/>
                  <a:pt x="131884" y="0"/>
                  <a:pt x="294571" y="0"/>
                </a:cubicBezTo>
                <a:close/>
              </a:path>
            </a:pathLst>
          </a:custGeom>
          <a:solidFill>
            <a:schemeClr val="accent6">
              <a:lumMod val="50000"/>
              <a:alpha val="64000"/>
            </a:schemeClr>
          </a:solidFill>
          <a:effectLst>
            <a:innerShdw blurRad="1524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7" name="Rectangle 56"/>
          <p:cNvSpPr/>
          <p:nvPr/>
        </p:nvSpPr>
        <p:spPr>
          <a:xfrm>
            <a:off x="-11" y="509747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swapnil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63898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TextBox 21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69235">
            <a:off x="4444866" y="3035889"/>
            <a:ext cx="1125169" cy="1038893"/>
          </a:xfrm>
          <a:custGeom>
            <a:avLst/>
            <a:gdLst/>
            <a:ahLst/>
            <a:cxnLst/>
            <a:rect l="l" t="t" r="r" b="b"/>
            <a:pathLst>
              <a:path w="1869205" h="1725876">
                <a:moveTo>
                  <a:pt x="0" y="1617332"/>
                </a:moveTo>
                <a:lnTo>
                  <a:pt x="17646" y="1722927"/>
                </a:lnTo>
                <a:lnTo>
                  <a:pt x="0" y="1725876"/>
                </a:lnTo>
                <a:close/>
                <a:moveTo>
                  <a:pt x="1561637" y="7010"/>
                </a:moveTo>
                <a:cubicBezTo>
                  <a:pt x="1618409" y="-2478"/>
                  <a:pt x="1675748" y="-2334"/>
                  <a:pt x="1733655" y="7442"/>
                </a:cubicBezTo>
                <a:lnTo>
                  <a:pt x="1799559" y="401804"/>
                </a:lnTo>
                <a:cubicBezTo>
                  <a:pt x="1768126" y="396636"/>
                  <a:pt x="1744300" y="395407"/>
                  <a:pt x="1728080" y="398118"/>
                </a:cubicBezTo>
                <a:cubicBezTo>
                  <a:pt x="1696990" y="403314"/>
                  <a:pt x="1672214" y="419264"/>
                  <a:pt x="1653751" y="445971"/>
                </a:cubicBezTo>
                <a:cubicBezTo>
                  <a:pt x="1635288" y="472677"/>
                  <a:pt x="1628767" y="502251"/>
                  <a:pt x="1634188" y="534692"/>
                </a:cubicBezTo>
                <a:cubicBezTo>
                  <a:pt x="1638819" y="562402"/>
                  <a:pt x="1656858" y="595514"/>
                  <a:pt x="1688304" y="634027"/>
                </a:cubicBezTo>
                <a:lnTo>
                  <a:pt x="1728880" y="683519"/>
                </a:lnTo>
                <a:cubicBezTo>
                  <a:pt x="1802142" y="772707"/>
                  <a:pt x="1846453" y="863259"/>
                  <a:pt x="1861814" y="955176"/>
                </a:cubicBezTo>
                <a:cubicBezTo>
                  <a:pt x="1884290" y="1089671"/>
                  <a:pt x="1855504" y="1211544"/>
                  <a:pt x="1775457" y="1320794"/>
                </a:cubicBezTo>
                <a:cubicBezTo>
                  <a:pt x="1695410" y="1430044"/>
                  <a:pt x="1586448" y="1496189"/>
                  <a:pt x="1448573" y="1519230"/>
                </a:cubicBezTo>
                <a:cubicBezTo>
                  <a:pt x="1382339" y="1530299"/>
                  <a:pt x="1314240" y="1526048"/>
                  <a:pt x="1244275" y="1506477"/>
                </a:cubicBezTo>
                <a:lnTo>
                  <a:pt x="1177355" y="1106032"/>
                </a:lnTo>
                <a:cubicBezTo>
                  <a:pt x="1220734" y="1124487"/>
                  <a:pt x="1257630" y="1131174"/>
                  <a:pt x="1288044" y="1126092"/>
                </a:cubicBezTo>
                <a:cubicBezTo>
                  <a:pt x="1323864" y="1120106"/>
                  <a:pt x="1352048" y="1104801"/>
                  <a:pt x="1372596" y="1080178"/>
                </a:cubicBezTo>
                <a:cubicBezTo>
                  <a:pt x="1393144" y="1055554"/>
                  <a:pt x="1400821" y="1027698"/>
                  <a:pt x="1395625" y="996609"/>
                </a:cubicBezTo>
                <a:cubicBezTo>
                  <a:pt x="1392237" y="976333"/>
                  <a:pt x="1365577" y="935283"/>
                  <a:pt x="1315646" y="873460"/>
                </a:cubicBezTo>
                <a:cubicBezTo>
                  <a:pt x="1236072" y="775600"/>
                  <a:pt x="1187249" y="672602"/>
                  <a:pt x="1169178" y="564465"/>
                </a:cubicBezTo>
                <a:cubicBezTo>
                  <a:pt x="1147379" y="434025"/>
                  <a:pt x="1175068" y="313899"/>
                  <a:pt x="1252242" y="204087"/>
                </a:cubicBezTo>
                <a:cubicBezTo>
                  <a:pt x="1329416" y="94275"/>
                  <a:pt x="1432548" y="28582"/>
                  <a:pt x="1561637" y="7010"/>
                </a:cubicBezTo>
                <a:close/>
                <a:moveTo>
                  <a:pt x="448716" y="192994"/>
                </a:moveTo>
                <a:cubicBezTo>
                  <a:pt x="573073" y="172212"/>
                  <a:pt x="674920" y="195487"/>
                  <a:pt x="754255" y="262818"/>
                </a:cubicBezTo>
                <a:cubicBezTo>
                  <a:pt x="833592" y="330148"/>
                  <a:pt x="885570" y="437482"/>
                  <a:pt x="910192" y="584819"/>
                </a:cubicBezTo>
                <a:lnTo>
                  <a:pt x="1070970" y="1546902"/>
                </a:lnTo>
                <a:lnTo>
                  <a:pt x="659372" y="1615685"/>
                </a:lnTo>
                <a:lnTo>
                  <a:pt x="508929" y="715444"/>
                </a:lnTo>
                <a:cubicBezTo>
                  <a:pt x="501475" y="670837"/>
                  <a:pt x="492986" y="641861"/>
                  <a:pt x="483461" y="628516"/>
                </a:cubicBezTo>
                <a:cubicBezTo>
                  <a:pt x="473936" y="615171"/>
                  <a:pt x="458360" y="610306"/>
                  <a:pt x="436733" y="613920"/>
                </a:cubicBezTo>
                <a:cubicBezTo>
                  <a:pt x="396181" y="620697"/>
                  <a:pt x="381666" y="658554"/>
                  <a:pt x="393186" y="727491"/>
                </a:cubicBezTo>
                <a:lnTo>
                  <a:pt x="544815" y="1634829"/>
                </a:lnTo>
                <a:lnTo>
                  <a:pt x="133218" y="1703613"/>
                </a:lnTo>
                <a:lnTo>
                  <a:pt x="0" y="906446"/>
                </a:lnTo>
                <a:lnTo>
                  <a:pt x="0" y="340190"/>
                </a:lnTo>
                <a:lnTo>
                  <a:pt x="55955" y="371763"/>
                </a:lnTo>
                <a:cubicBezTo>
                  <a:pt x="83232" y="392345"/>
                  <a:pt x="109142" y="417346"/>
                  <a:pt x="133685" y="446765"/>
                </a:cubicBezTo>
                <a:cubicBezTo>
                  <a:pt x="168573" y="368683"/>
                  <a:pt x="210200" y="310142"/>
                  <a:pt x="258566" y="271144"/>
                </a:cubicBezTo>
                <a:cubicBezTo>
                  <a:pt x="306933" y="232146"/>
                  <a:pt x="370316" y="206096"/>
                  <a:pt x="448716" y="19299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20966508">
            <a:off x="4025420" y="3017472"/>
            <a:ext cx="1131813" cy="1091430"/>
          </a:xfrm>
          <a:custGeom>
            <a:avLst/>
            <a:gdLst/>
            <a:ahLst/>
            <a:cxnLst/>
            <a:rect l="l" t="t" r="r" b="b"/>
            <a:pathLst>
              <a:path w="1880242" h="1813154">
                <a:moveTo>
                  <a:pt x="0" y="1013117"/>
                </a:moveTo>
                <a:lnTo>
                  <a:pt x="158" y="1013164"/>
                </a:lnTo>
                <a:lnTo>
                  <a:pt x="21378" y="1017119"/>
                </a:lnTo>
                <a:lnTo>
                  <a:pt x="0" y="1131811"/>
                </a:lnTo>
                <a:close/>
                <a:moveTo>
                  <a:pt x="1766822" y="1331997"/>
                </a:moveTo>
                <a:cubicBezTo>
                  <a:pt x="1801247" y="1364203"/>
                  <a:pt x="1833616" y="1383132"/>
                  <a:pt x="1863929" y="1388782"/>
                </a:cubicBezTo>
                <a:lnTo>
                  <a:pt x="1880242" y="1389251"/>
                </a:lnTo>
                <a:lnTo>
                  <a:pt x="1880242" y="1813154"/>
                </a:lnTo>
                <a:lnTo>
                  <a:pt x="1879980" y="1813129"/>
                </a:lnTo>
                <a:cubicBezTo>
                  <a:pt x="1813964" y="1800824"/>
                  <a:pt x="1751448" y="1773488"/>
                  <a:pt x="1692429" y="1731122"/>
                </a:cubicBezTo>
                <a:close/>
                <a:moveTo>
                  <a:pt x="0" y="0"/>
                </a:moveTo>
                <a:lnTo>
                  <a:pt x="30080" y="5607"/>
                </a:lnTo>
                <a:lnTo>
                  <a:pt x="0" y="166986"/>
                </a:lnTo>
                <a:close/>
                <a:moveTo>
                  <a:pt x="722326" y="99086"/>
                </a:moveTo>
                <a:cubicBezTo>
                  <a:pt x="863788" y="125453"/>
                  <a:pt x="960462" y="210736"/>
                  <a:pt x="1012350" y="354934"/>
                </a:cubicBezTo>
                <a:cubicBezTo>
                  <a:pt x="1071888" y="293540"/>
                  <a:pt x="1131060" y="252814"/>
                  <a:pt x="1189863" y="232757"/>
                </a:cubicBezTo>
                <a:cubicBezTo>
                  <a:pt x="1248667" y="212700"/>
                  <a:pt x="1317140" y="209953"/>
                  <a:pt x="1395280" y="224518"/>
                </a:cubicBezTo>
                <a:cubicBezTo>
                  <a:pt x="1519228" y="247621"/>
                  <a:pt x="1606928" y="304394"/>
                  <a:pt x="1658378" y="394840"/>
                </a:cubicBezTo>
                <a:cubicBezTo>
                  <a:pt x="1709829" y="485286"/>
                  <a:pt x="1721869" y="603934"/>
                  <a:pt x="1694497" y="750785"/>
                </a:cubicBezTo>
                <a:lnTo>
                  <a:pt x="1515766" y="1709694"/>
                </a:lnTo>
                <a:lnTo>
                  <a:pt x="1105526" y="1633230"/>
                </a:lnTo>
                <a:lnTo>
                  <a:pt x="1272769" y="735957"/>
                </a:lnTo>
                <a:cubicBezTo>
                  <a:pt x="1281056" y="691498"/>
                  <a:pt x="1283013" y="661367"/>
                  <a:pt x="1278639" y="645566"/>
                </a:cubicBezTo>
                <a:cubicBezTo>
                  <a:pt x="1274265" y="629765"/>
                  <a:pt x="1261301" y="619855"/>
                  <a:pt x="1239744" y="615837"/>
                </a:cubicBezTo>
                <a:cubicBezTo>
                  <a:pt x="1199327" y="608304"/>
                  <a:pt x="1172715" y="638892"/>
                  <a:pt x="1159908" y="707602"/>
                </a:cubicBezTo>
                <a:lnTo>
                  <a:pt x="991347" y="1611948"/>
                </a:lnTo>
                <a:lnTo>
                  <a:pt x="581107" y="1535483"/>
                </a:lnTo>
                <a:lnTo>
                  <a:pt x="748350" y="638211"/>
                </a:lnTo>
                <a:cubicBezTo>
                  <a:pt x="756511" y="594425"/>
                  <a:pt x="758268" y="564432"/>
                  <a:pt x="753620" y="548231"/>
                </a:cubicBezTo>
                <a:cubicBezTo>
                  <a:pt x="748972" y="532029"/>
                  <a:pt x="735871" y="521920"/>
                  <a:pt x="714315" y="517902"/>
                </a:cubicBezTo>
                <a:cubicBezTo>
                  <a:pt x="673897" y="510369"/>
                  <a:pt x="646845" y="543315"/>
                  <a:pt x="633160" y="616741"/>
                </a:cubicBezTo>
                <a:lnTo>
                  <a:pt x="465917" y="1514013"/>
                </a:lnTo>
                <a:lnTo>
                  <a:pt x="55677" y="1437548"/>
                </a:lnTo>
                <a:lnTo>
                  <a:pt x="241000" y="443273"/>
                </a:lnTo>
                <a:cubicBezTo>
                  <a:pt x="263977" y="319999"/>
                  <a:pt x="320134" y="226260"/>
                  <a:pt x="409472" y="162057"/>
                </a:cubicBezTo>
                <a:cubicBezTo>
                  <a:pt x="498809" y="97852"/>
                  <a:pt x="603094" y="76862"/>
                  <a:pt x="722326" y="9908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0142" y="1574794"/>
            <a:ext cx="250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Welcome To</a:t>
            </a:r>
          </a:p>
        </p:txBody>
      </p:sp>
      <p:sp>
        <p:nvSpPr>
          <p:cNvPr id="46" name="Freeform 45"/>
          <p:cNvSpPr/>
          <p:nvPr/>
        </p:nvSpPr>
        <p:spPr>
          <a:xfrm rot="19825119">
            <a:off x="3379240" y="2745880"/>
            <a:ext cx="1131813" cy="1613594"/>
          </a:xfrm>
          <a:custGeom>
            <a:avLst/>
            <a:gdLst/>
            <a:ahLst/>
            <a:cxnLst/>
            <a:rect l="l" t="t" r="r" b="b"/>
            <a:pathLst>
              <a:path w="1880242" h="2680607">
                <a:moveTo>
                  <a:pt x="1880242" y="2457771"/>
                </a:moveTo>
                <a:lnTo>
                  <a:pt x="1880242" y="2680607"/>
                </a:lnTo>
                <a:lnTo>
                  <a:pt x="1784575" y="2626302"/>
                </a:lnTo>
                <a:close/>
                <a:moveTo>
                  <a:pt x="935474" y="531021"/>
                </a:moveTo>
                <a:lnTo>
                  <a:pt x="1298386" y="737027"/>
                </a:lnTo>
                <a:lnTo>
                  <a:pt x="886881" y="1461956"/>
                </a:lnTo>
                <a:cubicBezTo>
                  <a:pt x="854745" y="1518568"/>
                  <a:pt x="842438" y="1561418"/>
                  <a:pt x="849957" y="1590506"/>
                </a:cubicBezTo>
                <a:cubicBezTo>
                  <a:pt x="857477" y="1619595"/>
                  <a:pt x="888053" y="1649362"/>
                  <a:pt x="941685" y="1679805"/>
                </a:cubicBezTo>
                <a:lnTo>
                  <a:pt x="960457" y="1690461"/>
                </a:lnTo>
                <a:lnTo>
                  <a:pt x="759524" y="2044434"/>
                </a:lnTo>
                <a:lnTo>
                  <a:pt x="662987" y="1989634"/>
                </a:lnTo>
                <a:cubicBezTo>
                  <a:pt x="530694" y="1914538"/>
                  <a:pt x="449503" y="1817432"/>
                  <a:pt x="419416" y="1698316"/>
                </a:cubicBezTo>
                <a:cubicBezTo>
                  <a:pt x="389328" y="1579200"/>
                  <a:pt x="413186" y="1451112"/>
                  <a:pt x="490988" y="1314051"/>
                </a:cubicBezTo>
                <a:close/>
                <a:moveTo>
                  <a:pt x="0" y="0"/>
                </a:moveTo>
                <a:lnTo>
                  <a:pt x="91438" y="51905"/>
                </a:lnTo>
                <a:cubicBezTo>
                  <a:pt x="298816" y="169622"/>
                  <a:pt x="434479" y="308878"/>
                  <a:pt x="498428" y="469672"/>
                </a:cubicBezTo>
                <a:cubicBezTo>
                  <a:pt x="573938" y="661454"/>
                  <a:pt x="556894" y="853884"/>
                  <a:pt x="447295" y="1046960"/>
                </a:cubicBezTo>
                <a:cubicBezTo>
                  <a:pt x="342431" y="1231693"/>
                  <a:pt x="197258" y="1348632"/>
                  <a:pt x="11774" y="1397777"/>
                </a:cubicBezTo>
                <a:lnTo>
                  <a:pt x="0" y="1399659"/>
                </a:lnTo>
                <a:lnTo>
                  <a:pt x="0" y="930451"/>
                </a:lnTo>
                <a:lnTo>
                  <a:pt x="35166" y="895287"/>
                </a:lnTo>
                <a:cubicBezTo>
                  <a:pt x="49460" y="877806"/>
                  <a:pt x="62887" y="858003"/>
                  <a:pt x="75445" y="835880"/>
                </a:cubicBezTo>
                <a:cubicBezTo>
                  <a:pt x="146228" y="711185"/>
                  <a:pt x="131974" y="600047"/>
                  <a:pt x="32684" y="502467"/>
                </a:cubicBezTo>
                <a:lnTo>
                  <a:pt x="0" y="475008"/>
                </a:lnTo>
                <a:close/>
                <a:moveTo>
                  <a:pt x="1880242" y="1031695"/>
                </a:moveTo>
                <a:lnTo>
                  <a:pt x="1880242" y="2222495"/>
                </a:lnTo>
                <a:lnTo>
                  <a:pt x="1683568" y="2568966"/>
                </a:lnTo>
                <a:lnTo>
                  <a:pt x="1320657" y="2362960"/>
                </a:lnTo>
                <a:lnTo>
                  <a:pt x="1771232" y="1569203"/>
                </a:lnTo>
                <a:cubicBezTo>
                  <a:pt x="1793219" y="1530468"/>
                  <a:pt x="1804657" y="1502686"/>
                  <a:pt x="1805544" y="1485855"/>
                </a:cubicBezTo>
                <a:cubicBezTo>
                  <a:pt x="1806430" y="1469023"/>
                  <a:pt x="1797339" y="1455196"/>
                  <a:pt x="1778270" y="1444371"/>
                </a:cubicBezTo>
                <a:cubicBezTo>
                  <a:pt x="1742515" y="1424075"/>
                  <a:pt x="1706202" y="1446404"/>
                  <a:pt x="1669331" y="1511359"/>
                </a:cubicBezTo>
                <a:lnTo>
                  <a:pt x="1218756" y="2305116"/>
                </a:lnTo>
                <a:lnTo>
                  <a:pt x="855844" y="2099109"/>
                </a:lnTo>
                <a:lnTo>
                  <a:pt x="1355130" y="1219541"/>
                </a:lnTo>
                <a:cubicBezTo>
                  <a:pt x="1417033" y="1110489"/>
                  <a:pt x="1500678" y="1040173"/>
                  <a:pt x="1606064" y="1008596"/>
                </a:cubicBezTo>
                <a:cubicBezTo>
                  <a:pt x="1685103" y="984912"/>
                  <a:pt x="1764168" y="986949"/>
                  <a:pt x="1843258" y="101470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464465">
            <a:off x="2764398" y="3050270"/>
            <a:ext cx="1131813" cy="993459"/>
          </a:xfrm>
          <a:custGeom>
            <a:avLst/>
            <a:gdLst/>
            <a:ahLst/>
            <a:cxnLst/>
            <a:rect l="l" t="t" r="r" b="b"/>
            <a:pathLst>
              <a:path w="1880242" h="1650399">
                <a:moveTo>
                  <a:pt x="1459136" y="56210"/>
                </a:moveTo>
                <a:lnTo>
                  <a:pt x="1872638" y="0"/>
                </a:lnTo>
                <a:lnTo>
                  <a:pt x="1880242" y="55942"/>
                </a:lnTo>
                <a:lnTo>
                  <a:pt x="1880242" y="1361652"/>
                </a:lnTo>
                <a:lnTo>
                  <a:pt x="1833706" y="1345643"/>
                </a:lnTo>
                <a:cubicBezTo>
                  <a:pt x="1806258" y="1332583"/>
                  <a:pt x="1780515" y="1316492"/>
                  <a:pt x="1756479" y="1297371"/>
                </a:cubicBezTo>
                <a:cubicBezTo>
                  <a:pt x="1660332" y="1220888"/>
                  <a:pt x="1601644" y="1104563"/>
                  <a:pt x="1580416" y="948396"/>
                </a:cubicBezTo>
                <a:close/>
                <a:moveTo>
                  <a:pt x="0" y="254558"/>
                </a:moveTo>
                <a:lnTo>
                  <a:pt x="497440" y="186939"/>
                </a:lnTo>
                <a:cubicBezTo>
                  <a:pt x="733726" y="154819"/>
                  <a:pt x="926041" y="183308"/>
                  <a:pt x="1074385" y="272404"/>
                </a:cubicBezTo>
                <a:cubicBezTo>
                  <a:pt x="1250711" y="379135"/>
                  <a:pt x="1353827" y="542496"/>
                  <a:pt x="1383732" y="762487"/>
                </a:cubicBezTo>
                <a:cubicBezTo>
                  <a:pt x="1412344" y="972972"/>
                  <a:pt x="1367797" y="1153985"/>
                  <a:pt x="1250090" y="1305526"/>
                </a:cubicBezTo>
                <a:cubicBezTo>
                  <a:pt x="1132384" y="1457066"/>
                  <a:pt x="966591" y="1547374"/>
                  <a:pt x="752711" y="1576447"/>
                </a:cubicBezTo>
                <a:cubicBezTo>
                  <a:pt x="727588" y="1579863"/>
                  <a:pt x="686325" y="1584089"/>
                  <a:pt x="628921" y="1589126"/>
                </a:cubicBezTo>
                <a:lnTo>
                  <a:pt x="573403" y="1180716"/>
                </a:lnTo>
                <a:lnTo>
                  <a:pt x="639604" y="1171717"/>
                </a:lnTo>
                <a:cubicBezTo>
                  <a:pt x="880644" y="1138952"/>
                  <a:pt x="987458" y="1021739"/>
                  <a:pt x="960045" y="820081"/>
                </a:cubicBezTo>
                <a:cubicBezTo>
                  <a:pt x="934294" y="630644"/>
                  <a:pt x="802936" y="552031"/>
                  <a:pt x="565970" y="584244"/>
                </a:cubicBezTo>
                <a:lnTo>
                  <a:pt x="426438" y="603211"/>
                </a:lnTo>
                <a:lnTo>
                  <a:pt x="561148" y="1594189"/>
                </a:lnTo>
                <a:lnTo>
                  <a:pt x="147646" y="1650399"/>
                </a:lnTo>
                <a:lnTo>
                  <a:pt x="0" y="56425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20016556">
            <a:off x="2645359" y="3137716"/>
            <a:ext cx="489566" cy="973811"/>
          </a:xfrm>
          <a:custGeom>
            <a:avLst/>
            <a:gdLst/>
            <a:ahLst/>
            <a:cxnLst/>
            <a:rect l="l" t="t" r="r" b="b"/>
            <a:pathLst>
              <a:path w="813300" h="1617758">
                <a:moveTo>
                  <a:pt x="813300" y="1186597"/>
                </a:moveTo>
                <a:lnTo>
                  <a:pt x="813300" y="1617758"/>
                </a:lnTo>
                <a:lnTo>
                  <a:pt x="686330" y="1592473"/>
                </a:lnTo>
                <a:cubicBezTo>
                  <a:pt x="638672" y="1578196"/>
                  <a:pt x="590674" y="1559065"/>
                  <a:pt x="542336" y="1535079"/>
                </a:cubicBezTo>
                <a:cubicBezTo>
                  <a:pt x="519625" y="1523810"/>
                  <a:pt x="483098" y="1504155"/>
                  <a:pt x="432755" y="1476115"/>
                </a:cubicBezTo>
                <a:lnTo>
                  <a:pt x="615959" y="1106904"/>
                </a:lnTo>
                <a:lnTo>
                  <a:pt x="675806" y="1136600"/>
                </a:lnTo>
                <a:cubicBezTo>
                  <a:pt x="703044" y="1150116"/>
                  <a:pt x="729287" y="1161363"/>
                  <a:pt x="754534" y="1170341"/>
                </a:cubicBezTo>
                <a:close/>
                <a:moveTo>
                  <a:pt x="623624" y="0"/>
                </a:moveTo>
                <a:lnTo>
                  <a:pt x="813300" y="94118"/>
                </a:lnTo>
                <a:lnTo>
                  <a:pt x="813300" y="556583"/>
                </a:lnTo>
                <a:lnTo>
                  <a:pt x="373815" y="1442279"/>
                </a:lnTo>
                <a:lnTo>
                  <a:pt x="0" y="125679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 Diagonal Corner Rectangle 48"/>
          <p:cNvSpPr/>
          <p:nvPr/>
        </p:nvSpPr>
        <p:spPr>
          <a:xfrm>
            <a:off x="3285417" y="4442988"/>
            <a:ext cx="1780853" cy="1047750"/>
          </a:xfrm>
          <a:prstGeom prst="round2DiagRect">
            <a:avLst>
              <a:gd name="adj1" fmla="val 17576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</a:p>
          <a:p>
            <a:pPr algn="ctr"/>
            <a:r>
              <a:rPr lang="en-US" sz="2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hlinkClick r:id="rId2" action="ppaction://hlinksldjump"/>
          </p:cNvPr>
          <p:cNvSpPr/>
          <p:nvPr/>
        </p:nvSpPr>
        <p:spPr>
          <a:xfrm>
            <a:off x="5799129" y="1924233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Date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799129" y="2706791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BA Number 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799129" y="3489349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Running Kilometer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99129" y="4283417"/>
            <a:ext cx="5388941" cy="716674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Problem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99129" y="5404269"/>
            <a:ext cx="5388941" cy="38989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QM Password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176733" y="1924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88070" y="2712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176733" y="34611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88070" y="4271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88070" y="5404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11" y="509972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11" y="536671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swapnil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3" grpId="0" animBg="1"/>
      <p:bldP spid="44" grpId="0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-11" y="563029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TextBox 21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11" y="509972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11" y="536671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>
            <a:hlinkClick r:id="rId2" action="ppaction://hlinksldjump"/>
          </p:cNvPr>
          <p:cNvSpPr/>
          <p:nvPr/>
        </p:nvSpPr>
        <p:spPr>
          <a:xfrm rot="16200000">
            <a:off x="2732801" y="2178505"/>
            <a:ext cx="451007" cy="2322717"/>
          </a:xfrm>
          <a:prstGeom prst="round2SameRect">
            <a:avLst>
              <a:gd name="adj1" fmla="val 62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Problem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2" name="Rectangle 61">
            <a:hlinkClick r:id="rId2" action="ppaction://hlinksldjump"/>
          </p:cNvPr>
          <p:cNvSpPr/>
          <p:nvPr/>
        </p:nvSpPr>
        <p:spPr>
          <a:xfrm>
            <a:off x="4119660" y="3114359"/>
            <a:ext cx="2206979" cy="451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Corrector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" name="Rectangle 62">
            <a:hlinkClick r:id="rId2" action="ppaction://hlinksldjump"/>
          </p:cNvPr>
          <p:cNvSpPr/>
          <p:nvPr/>
        </p:nvSpPr>
        <p:spPr>
          <a:xfrm>
            <a:off x="6326639" y="3114359"/>
            <a:ext cx="2247243" cy="451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Inspector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Round Same Side Corner Rectangle 63">
            <a:hlinkClick r:id="rId2" action="ppaction://hlinksldjump"/>
          </p:cNvPr>
          <p:cNvSpPr/>
          <p:nvPr/>
        </p:nvSpPr>
        <p:spPr>
          <a:xfrm rot="5400000">
            <a:off x="9509738" y="2178506"/>
            <a:ext cx="451007" cy="2322717"/>
          </a:xfrm>
          <a:prstGeom prst="round2SameRect">
            <a:avLst>
              <a:gd name="adj1" fmla="val 62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Remarks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Rounded Rectangle 64">
            <a:hlinkClick r:id="rId2" action="ppaction://hlinksldjump"/>
          </p:cNvPr>
          <p:cNvSpPr/>
          <p:nvPr/>
        </p:nvSpPr>
        <p:spPr>
          <a:xfrm>
            <a:off x="7080047" y="1825392"/>
            <a:ext cx="3800908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Job Card Number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" name="Rounded Rectangle 65">
            <a:hlinkClick r:id="rId2" action="ppaction://hlinksldjump"/>
          </p:cNvPr>
          <p:cNvSpPr/>
          <p:nvPr/>
        </p:nvSpPr>
        <p:spPr>
          <a:xfrm>
            <a:off x="7080047" y="2122166"/>
            <a:ext cx="3800908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Work Order Number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7" name="Rounded Rectangle 66">
            <a:hlinkClick r:id="rId2" action="ppaction://hlinksldjump"/>
          </p:cNvPr>
          <p:cNvSpPr/>
          <p:nvPr/>
        </p:nvSpPr>
        <p:spPr>
          <a:xfrm>
            <a:off x="7080047" y="2418941"/>
            <a:ext cx="3800908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Vehicle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8" name="Rounded Rectangle 67">
            <a:hlinkClick r:id="rId2" action="ppaction://hlinksldjump"/>
          </p:cNvPr>
          <p:cNvSpPr/>
          <p:nvPr/>
        </p:nvSpPr>
        <p:spPr>
          <a:xfrm>
            <a:off x="1781293" y="1825392"/>
            <a:ext cx="3918740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Unit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1781293" y="2122166"/>
            <a:ext cx="3918740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Start Date(IN)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0" name="Rounded Rectangle 69">
            <a:hlinkClick r:id="rId2" action="ppaction://hlinksldjump"/>
          </p:cNvPr>
          <p:cNvSpPr/>
          <p:nvPr/>
        </p:nvSpPr>
        <p:spPr>
          <a:xfrm>
            <a:off x="1781293" y="2418941"/>
            <a:ext cx="3918740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End Date(OUT)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 flipH="1">
            <a:off x="5306412" y="2122166"/>
            <a:ext cx="393622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5399176" y="2174746"/>
            <a:ext cx="208093" cy="114275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5306412" y="2419513"/>
            <a:ext cx="393622" cy="219435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5399176" y="2472092"/>
            <a:ext cx="208093" cy="114275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Single Corner Rectangle 74">
            <a:hlinkClick r:id="rId2" action="ppaction://hlinksldjump"/>
          </p:cNvPr>
          <p:cNvSpPr/>
          <p:nvPr/>
        </p:nvSpPr>
        <p:spPr>
          <a:xfrm rot="5400000">
            <a:off x="8554275" y="3532862"/>
            <a:ext cx="2361930" cy="2322719"/>
          </a:xfrm>
          <a:prstGeom prst="round1Rect">
            <a:avLst>
              <a:gd name="adj" fmla="val 1026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Round Single Corner Rectangle 75">
            <a:hlinkClick r:id="rId2" action="ppaction://hlinksldjump"/>
          </p:cNvPr>
          <p:cNvSpPr/>
          <p:nvPr/>
        </p:nvSpPr>
        <p:spPr>
          <a:xfrm rot="5400000" flipV="1">
            <a:off x="1777339" y="3532862"/>
            <a:ext cx="2361929" cy="2322715"/>
          </a:xfrm>
          <a:prstGeom prst="round1Rect">
            <a:avLst>
              <a:gd name="adj" fmla="val 82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" name="Rectangle 76">
            <a:hlinkClick r:id="rId2" action="ppaction://hlinksldjump"/>
          </p:cNvPr>
          <p:cNvSpPr/>
          <p:nvPr/>
        </p:nvSpPr>
        <p:spPr>
          <a:xfrm>
            <a:off x="4119658" y="3513256"/>
            <a:ext cx="2206979" cy="236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8" name="Rectangle 77">
            <a:hlinkClick r:id="rId2" action="ppaction://hlinksldjump"/>
          </p:cNvPr>
          <p:cNvSpPr/>
          <p:nvPr/>
        </p:nvSpPr>
        <p:spPr>
          <a:xfrm>
            <a:off x="6326637" y="3513256"/>
            <a:ext cx="2247245" cy="236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Round Diagonal Corner Rectangle 78"/>
          <p:cNvSpPr/>
          <p:nvPr/>
        </p:nvSpPr>
        <p:spPr>
          <a:xfrm>
            <a:off x="4644787" y="1149315"/>
            <a:ext cx="3003367" cy="49686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Job Card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61320" y="627408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…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0" y="589240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swapnil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24" grpId="0"/>
      <p:bldP spid="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15519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TextBox 21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11" y="509972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11" y="536671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hlinkClick r:id="rId2" action="ppaction://hlinksldjump"/>
          </p:cNvPr>
          <p:cNvSpPr/>
          <p:nvPr/>
        </p:nvSpPr>
        <p:spPr>
          <a:xfrm>
            <a:off x="960700" y="2331051"/>
            <a:ext cx="1051396" cy="28708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OUT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2" name="Rounded Rectangle 61">
            <a:hlinkClick r:id="rId2" action="ppaction://hlinksldjump"/>
          </p:cNvPr>
          <p:cNvSpPr/>
          <p:nvPr/>
        </p:nvSpPr>
        <p:spPr>
          <a:xfrm>
            <a:off x="960700" y="1973242"/>
            <a:ext cx="1051396" cy="28708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" name="Round Same Side Corner Rectangle 62">
            <a:hlinkClick r:id="rId2" action="ppaction://hlinksldjump"/>
          </p:cNvPr>
          <p:cNvSpPr/>
          <p:nvPr/>
        </p:nvSpPr>
        <p:spPr>
          <a:xfrm rot="16200000">
            <a:off x="2494686" y="1573072"/>
            <a:ext cx="287079" cy="108742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Round Same Side Corner Rectangle 63">
            <a:hlinkClick r:id="rId2" action="ppaction://hlinksldjump"/>
          </p:cNvPr>
          <p:cNvSpPr/>
          <p:nvPr/>
        </p:nvSpPr>
        <p:spPr>
          <a:xfrm rot="16200000">
            <a:off x="2494688" y="1930879"/>
            <a:ext cx="287080" cy="108742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Round Same Side Corner Rectangle 64">
            <a:hlinkClick r:id="rId2" action="ppaction://hlinksldjump"/>
          </p:cNvPr>
          <p:cNvSpPr/>
          <p:nvPr/>
        </p:nvSpPr>
        <p:spPr>
          <a:xfrm rot="5400000">
            <a:off x="3710056" y="1439020"/>
            <a:ext cx="287076" cy="1355529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gallon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" name="Round Same Side Corner Rectangle 65">
            <a:hlinkClick r:id="rId2" action="ppaction://hlinksldjump"/>
          </p:cNvPr>
          <p:cNvSpPr/>
          <p:nvPr/>
        </p:nvSpPr>
        <p:spPr>
          <a:xfrm rot="5400000">
            <a:off x="3710054" y="1796828"/>
            <a:ext cx="287079" cy="1355529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gallon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7" name="Rounded Rectangle 66">
            <a:hlinkClick r:id="rId2" action="ppaction://hlinksldjump"/>
          </p:cNvPr>
          <p:cNvSpPr/>
          <p:nvPr/>
        </p:nvSpPr>
        <p:spPr>
          <a:xfrm>
            <a:off x="960700" y="1615435"/>
            <a:ext cx="3567529" cy="287080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Fuel In out Time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8" name="Rounded Rectangle 67">
            <a:hlinkClick r:id="rId2" action="ppaction://hlinksldjump"/>
          </p:cNvPr>
          <p:cNvSpPr/>
          <p:nvPr/>
        </p:nvSpPr>
        <p:spPr>
          <a:xfrm>
            <a:off x="8009003" y="2405013"/>
            <a:ext cx="3462687" cy="213118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Workshop Officer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8009003" y="2628837"/>
            <a:ext cx="3462687" cy="213118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Unit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0" name="Rounded Rectangle 69">
            <a:hlinkClick r:id="rId2" action="ppaction://hlinksldjump"/>
          </p:cNvPr>
          <p:cNvSpPr/>
          <p:nvPr/>
        </p:nvSpPr>
        <p:spPr>
          <a:xfrm>
            <a:off x="8009002" y="1615436"/>
            <a:ext cx="3462687" cy="778873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Arial Rounded MT Bold" panose="020F0704030504030204" pitchFamily="34" charset="0"/>
              </a:rPr>
              <a:t>DIGITAL SIGN</a:t>
            </a:r>
            <a:endParaRPr lang="en-US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1" name="Round Same Side Corner Rectangle 70">
            <a:hlinkClick r:id="rId2" action="ppaction://hlinksldjump"/>
          </p:cNvPr>
          <p:cNvSpPr/>
          <p:nvPr/>
        </p:nvSpPr>
        <p:spPr>
          <a:xfrm rot="16200000">
            <a:off x="1152593" y="3200013"/>
            <a:ext cx="438022" cy="821800"/>
          </a:xfrm>
          <a:prstGeom prst="round2SameRect">
            <a:avLst>
              <a:gd name="adj1" fmla="val 62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Serial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Rectangle 71">
            <a:hlinkClick r:id="rId2" action="ppaction://hlinksldjump"/>
          </p:cNvPr>
          <p:cNvSpPr/>
          <p:nvPr/>
        </p:nvSpPr>
        <p:spPr>
          <a:xfrm>
            <a:off x="1782496" y="3391897"/>
            <a:ext cx="1070985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Date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3" name="Round Same Side Corner Rectangle 72">
            <a:hlinkClick r:id="rId2" action="ppaction://hlinksldjump"/>
          </p:cNvPr>
          <p:cNvSpPr/>
          <p:nvPr/>
        </p:nvSpPr>
        <p:spPr>
          <a:xfrm rot="5400000">
            <a:off x="11209730" y="3013554"/>
            <a:ext cx="438022" cy="1194709"/>
          </a:xfrm>
          <a:prstGeom prst="round2SameRect">
            <a:avLst>
              <a:gd name="adj1" fmla="val 62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Remarks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4" name="Round Single Corner Rectangle 73">
            <a:hlinkClick r:id="rId2" action="ppaction://hlinksldjump"/>
          </p:cNvPr>
          <p:cNvSpPr/>
          <p:nvPr/>
        </p:nvSpPr>
        <p:spPr>
          <a:xfrm rot="5400000">
            <a:off x="10281775" y="4328918"/>
            <a:ext cx="2293926" cy="1194711"/>
          </a:xfrm>
          <a:prstGeom prst="round1Rect">
            <a:avLst>
              <a:gd name="adj" fmla="val 1026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5" name="Round Single Corner Rectangle 74">
            <a:hlinkClick r:id="rId2" action="ppaction://hlinksldjump"/>
          </p:cNvPr>
          <p:cNvSpPr/>
          <p:nvPr/>
        </p:nvSpPr>
        <p:spPr>
          <a:xfrm rot="5400000" flipV="1">
            <a:off x="224634" y="4515377"/>
            <a:ext cx="2293924" cy="821793"/>
          </a:xfrm>
          <a:prstGeom prst="round1Rect">
            <a:avLst>
              <a:gd name="adj" fmla="val 82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Rectangle 75">
            <a:hlinkClick r:id="rId2" action="ppaction://hlinksldjump"/>
          </p:cNvPr>
          <p:cNvSpPr/>
          <p:nvPr/>
        </p:nvSpPr>
        <p:spPr>
          <a:xfrm>
            <a:off x="1782493" y="3779309"/>
            <a:ext cx="1070985" cy="2293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" name="Rectangle 76">
            <a:hlinkClick r:id="rId2" action="ppaction://hlinksldjump"/>
          </p:cNvPr>
          <p:cNvSpPr/>
          <p:nvPr/>
        </p:nvSpPr>
        <p:spPr>
          <a:xfrm>
            <a:off x="2853480" y="3391897"/>
            <a:ext cx="2033970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Reference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8" name="Rectangle 77">
            <a:hlinkClick r:id="rId2" action="ppaction://hlinksldjump"/>
          </p:cNvPr>
          <p:cNvSpPr/>
          <p:nvPr/>
        </p:nvSpPr>
        <p:spPr>
          <a:xfrm>
            <a:off x="2853478" y="3779309"/>
            <a:ext cx="2033970" cy="2293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Rectangle 78">
            <a:hlinkClick r:id="rId2" action="ppaction://hlinksldjump"/>
          </p:cNvPr>
          <p:cNvSpPr/>
          <p:nvPr/>
        </p:nvSpPr>
        <p:spPr>
          <a:xfrm>
            <a:off x="4887445" y="3391897"/>
            <a:ext cx="1951586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 No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0" name="Rectangle 79">
            <a:hlinkClick r:id="rId2" action="ppaction://hlinksldjump"/>
          </p:cNvPr>
          <p:cNvSpPr/>
          <p:nvPr/>
        </p:nvSpPr>
        <p:spPr>
          <a:xfrm>
            <a:off x="4887444" y="3779309"/>
            <a:ext cx="1951586" cy="2293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Rectangle 80">
            <a:hlinkClick r:id="rId2" action="ppaction://hlinksldjump"/>
          </p:cNvPr>
          <p:cNvSpPr/>
          <p:nvPr/>
        </p:nvSpPr>
        <p:spPr>
          <a:xfrm>
            <a:off x="6839036" y="3391897"/>
            <a:ext cx="2224962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Detailed Name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Rectangle 81">
            <a:hlinkClick r:id="rId2" action="ppaction://hlinksldjump"/>
          </p:cNvPr>
          <p:cNvSpPr/>
          <p:nvPr/>
        </p:nvSpPr>
        <p:spPr>
          <a:xfrm>
            <a:off x="6839034" y="3779309"/>
            <a:ext cx="2224962" cy="2293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3" name="Rectangle 82">
            <a:hlinkClick r:id="rId2" action="ppaction://hlinksldjump"/>
          </p:cNvPr>
          <p:cNvSpPr/>
          <p:nvPr/>
        </p:nvSpPr>
        <p:spPr>
          <a:xfrm>
            <a:off x="9064003" y="3391897"/>
            <a:ext cx="1767379" cy="438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Amount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Rectangle 83">
            <a:hlinkClick r:id="rId2" action="ppaction://hlinksldjump"/>
          </p:cNvPr>
          <p:cNvSpPr/>
          <p:nvPr/>
        </p:nvSpPr>
        <p:spPr>
          <a:xfrm>
            <a:off x="9064001" y="3779309"/>
            <a:ext cx="1767379" cy="2293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5" name="Rounded Rectangle 84">
            <a:hlinkClick r:id="rId2" action="ppaction://hlinksldjump"/>
          </p:cNvPr>
          <p:cNvSpPr/>
          <p:nvPr/>
        </p:nvSpPr>
        <p:spPr>
          <a:xfrm>
            <a:off x="4762055" y="3065440"/>
            <a:ext cx="3462687" cy="213118"/>
          </a:xfrm>
          <a:prstGeom prst="roundRect">
            <a:avLst>
              <a:gd name="adj" fmla="val 127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Issued Spare Parts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68723" y="63057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 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-11" y="563029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-11" y="589728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swapnil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solidFill>
              <a:schemeClr val="tx1">
                <a:alpha val="70000"/>
              </a:schemeClr>
            </a:solidFill>
          </a:ln>
          <a:effectLst>
            <a:innerShdw blurRad="228600">
              <a:prstClr val="black">
                <a:alpha val="6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5" y="161543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" y="188467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" y="215391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8" y="242315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" y="269239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0" y="296163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" y="323086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427857"/>
            <a:ext cx="231494" cy="430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0010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0" y="37614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" y="40306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2999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" y="45691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" y="483614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11" y="509972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11" y="536671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-11" y="563370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-11" y="589728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11" y="616427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swapnil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69441" y="299980"/>
            <a:ext cx="1057015" cy="1057015"/>
            <a:chOff x="2804930" y="137932"/>
            <a:chExt cx="6582138" cy="6582138"/>
          </a:xfrm>
        </p:grpSpPr>
        <p:sp>
          <p:nvSpPr>
            <p:cNvPr id="2" name="Donut 1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" name="Oval 2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90566" y="4387289"/>
            <a:ext cx="1765140" cy="1765140"/>
            <a:chOff x="2804930" y="137932"/>
            <a:chExt cx="6582138" cy="6582138"/>
          </a:xfrm>
        </p:grpSpPr>
        <p:sp>
          <p:nvSpPr>
            <p:cNvPr id="36" name="Donut 35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1" name="Oval 40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5551" y="5522572"/>
            <a:ext cx="912952" cy="912952"/>
            <a:chOff x="2804930" y="137932"/>
            <a:chExt cx="6582138" cy="6582138"/>
          </a:xfrm>
        </p:grpSpPr>
        <p:sp>
          <p:nvSpPr>
            <p:cNvPr id="43" name="Donut 42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8" name="Oval 47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57657" y="1356995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latin typeface="Arial Rounded MT Bold" panose="020F0704030504030204" pitchFamily="34" charset="0"/>
              </a:rPr>
              <a:t>AIM</a:t>
            </a:r>
            <a:endParaRPr lang="en-US" sz="5400" u="sng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42935" y="3122683"/>
            <a:ext cx="81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Rounded MT Bold" panose="020F0704030504030204" pitchFamily="34" charset="0"/>
              </a:rPr>
              <a:t>The Aim of the Presentation is to Give an Overview of Our Project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" y="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" y="23317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arallelogram 8"/>
          <p:cNvSpPr/>
          <p:nvPr/>
        </p:nvSpPr>
        <p:spPr>
          <a:xfrm>
            <a:off x="4770635" y="5735015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10712990" y="4633572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8" name="Parallelogram 7"/>
          <p:cNvSpPr/>
          <p:nvPr/>
        </p:nvSpPr>
        <p:spPr>
          <a:xfrm>
            <a:off x="4467764" y="5486413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10238365" y="3954881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7" name="Parallelogram 6"/>
          <p:cNvSpPr/>
          <p:nvPr/>
        </p:nvSpPr>
        <p:spPr>
          <a:xfrm>
            <a:off x="4164893" y="5237811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Architechture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9739071" y="3313056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Parallelogram 5"/>
          <p:cNvSpPr/>
          <p:nvPr/>
        </p:nvSpPr>
        <p:spPr>
          <a:xfrm>
            <a:off x="3862022" y="4989209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 Specifications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9254951" y="2684851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Parallelogram 4"/>
          <p:cNvSpPr/>
          <p:nvPr/>
        </p:nvSpPr>
        <p:spPr>
          <a:xfrm>
            <a:off x="3559151" y="4740607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Requirement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8770831" y="2002325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Parallelogram 3"/>
          <p:cNvSpPr/>
          <p:nvPr/>
        </p:nvSpPr>
        <p:spPr>
          <a:xfrm>
            <a:off x="3256280" y="4492005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Schedule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8249830" y="1360764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Parallelogram 18"/>
          <p:cNvSpPr/>
          <p:nvPr/>
        </p:nvSpPr>
        <p:spPr>
          <a:xfrm>
            <a:off x="3006434" y="4249114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Proposal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26923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2079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15026 -0.4668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233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332 -0.4023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20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1181 -0.34421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-1722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10326 -0.2835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419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8828 -0.22755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13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11979 -0.18033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902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6055 -0.10926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5" grpId="0" animBg="1"/>
      <p:bldP spid="8" grpId="0" animBg="1"/>
      <p:bldP spid="8" grpId="1" animBg="1"/>
      <p:bldP spid="34" grpId="0" animBg="1"/>
      <p:bldP spid="7" grpId="0" animBg="1"/>
      <p:bldP spid="7" grpId="1" animBg="1"/>
      <p:bldP spid="33" grpId="0" animBg="1"/>
      <p:bldP spid="6" grpId="0" animBg="1"/>
      <p:bldP spid="6" grpId="1" animBg="1"/>
      <p:bldP spid="32" grpId="0" animBg="1"/>
      <p:bldP spid="5" grpId="0" animBg="1"/>
      <p:bldP spid="5" grpId="1" animBg="1"/>
      <p:bldP spid="31" grpId="0" animBg="1"/>
      <p:bldP spid="4" grpId="0" animBg="1"/>
      <p:bldP spid="4" grpId="1" animBg="1"/>
      <p:bldP spid="20" grpId="0" animBg="1"/>
      <p:bldP spid="19" grpId="0" animBg="1"/>
      <p:bldP spid="19" grpId="1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" y="26353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" y="784882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Proposal 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2" y="1277602"/>
            <a:ext cx="10857708" cy="529591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" y="52706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913" y="4320654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overall project is going to be completed by The group members of Charlie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 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14" y="1288086"/>
            <a:ext cx="1135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tried to maintain the Project Timings Using the Microsoft Projects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913" y="2804370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Start time of the project was 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8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August 2020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we have planned to end the project by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January 2021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Dodecagon 2"/>
          <p:cNvSpPr/>
          <p:nvPr/>
        </p:nvSpPr>
        <p:spPr>
          <a:xfrm>
            <a:off x="316255" y="1593689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Dodecagon 11"/>
          <p:cNvSpPr/>
          <p:nvPr/>
        </p:nvSpPr>
        <p:spPr>
          <a:xfrm>
            <a:off x="316255" y="3105150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Dodecagon 12"/>
          <p:cNvSpPr/>
          <p:nvPr/>
        </p:nvSpPr>
        <p:spPr>
          <a:xfrm>
            <a:off x="316255" y="4616611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5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21" grpId="0" animBg="1"/>
      <p:bldP spid="3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" y="26924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53847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80771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07695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34619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r="831" b="4020"/>
          <a:stretch/>
        </p:blipFill>
        <p:spPr>
          <a:xfrm>
            <a:off x="381966" y="1076957"/>
            <a:ext cx="5663184" cy="50317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76957"/>
            <a:ext cx="5681472" cy="5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6770" y="1355797"/>
            <a:ext cx="9037710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has to be ensured and given with highest priority.      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9177" y="1929804"/>
            <a:ext cx="8935303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should have App version usable on mobile mainly for android.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507" y="2542154"/>
            <a:ext cx="8919973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App should have access for Read-only purpose.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3007" y="3161107"/>
            <a:ext cx="8861473" cy="412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of logbook updating and maintenance should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43996" y="3780061"/>
            <a:ext cx="8900484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for work order and job card to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2333" y="4398560"/>
            <a:ext cx="9042147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 must be provided from both user unit and workshop.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02335" y="5017513"/>
            <a:ext cx="9042146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 process mainly spare parts supply should be digitalized.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0" y="821928"/>
            <a:ext cx="1251432" cy="5476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>
            <a:off x="-3577264" y="-1781907"/>
            <a:ext cx="4984034" cy="10298424"/>
          </a:xfrm>
          <a:prstGeom prst="blockArc">
            <a:avLst>
              <a:gd name="adj1" fmla="val 17961092"/>
              <a:gd name="adj2" fmla="val 3733109"/>
              <a:gd name="adj3" fmla="val 0"/>
            </a:avLst>
          </a:prstGeom>
          <a:solidFill>
            <a:schemeClr val="accent1">
              <a:hueOff val="0"/>
              <a:satOff val="0"/>
              <a:lumOff val="0"/>
            </a:schemeClr>
          </a:solidFill>
          <a:ln w="22225">
            <a:solidFill>
              <a:schemeClr val="tx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9" name="Oval 8"/>
          <p:cNvSpPr/>
          <p:nvPr/>
        </p:nvSpPr>
        <p:spPr>
          <a:xfrm>
            <a:off x="993687" y="130470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1" name="Oval 10"/>
          <p:cNvSpPr/>
          <p:nvPr/>
        </p:nvSpPr>
        <p:spPr>
          <a:xfrm>
            <a:off x="1067516" y="1877802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3" name="Oval 12"/>
          <p:cNvSpPr/>
          <p:nvPr/>
        </p:nvSpPr>
        <p:spPr>
          <a:xfrm>
            <a:off x="1097519" y="2490605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5" name="Oval 14"/>
          <p:cNvSpPr/>
          <p:nvPr/>
        </p:nvSpPr>
        <p:spPr>
          <a:xfrm>
            <a:off x="1149024" y="3109558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7" name="Oval 16"/>
          <p:cNvSpPr/>
          <p:nvPr/>
        </p:nvSpPr>
        <p:spPr>
          <a:xfrm>
            <a:off x="1092298" y="37285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9" name="Oval 18"/>
          <p:cNvSpPr/>
          <p:nvPr/>
        </p:nvSpPr>
        <p:spPr>
          <a:xfrm>
            <a:off x="1062407" y="43470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1" name="Oval 20"/>
          <p:cNvSpPr/>
          <p:nvPr/>
        </p:nvSpPr>
        <p:spPr>
          <a:xfrm>
            <a:off x="993687" y="4965964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" name="TextBox 1"/>
          <p:cNvSpPr txBox="1"/>
          <p:nvPr/>
        </p:nvSpPr>
        <p:spPr>
          <a:xfrm>
            <a:off x="231495" y="-3352"/>
            <a:ext cx="3935391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24138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" y="48277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" y="72415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" y="96554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1206931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" y="144831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" y="168970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351754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9814" y="2216358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Desktop </a:t>
            </a:r>
            <a:r>
              <a:rPr lang="en-GB" b="1" dirty="0" smtClean="0">
                <a:solidFill>
                  <a:schemeClr val="tx1"/>
                </a:solidFill>
              </a:rPr>
              <a:t>version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85334" y="1894600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Image Processing App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8188" y="2216357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approval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645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Overall supervision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85334" y="3486596"/>
            <a:ext cx="3304186" cy="8601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096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21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checking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9814" y="4718594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Updating database from Job Card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69001" y="5078592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card updating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78188" y="4718593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Digitalization of repair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" y="269239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538478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" y="807717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" y="1076956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" y="1346195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" y="1615434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" y="1884673"/>
            <a:ext cx="231494" cy="2692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1219200" y="-17068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792</Words>
  <Application>Microsoft Office PowerPoint</Application>
  <PresentationFormat>Widescreen</PresentationFormat>
  <Paragraphs>338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Comic Sans MS</vt:lpstr>
      <vt:lpstr>Times New Roman</vt:lpstr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49</cp:revision>
  <dcterms:created xsi:type="dcterms:W3CDTF">2020-11-11T13:55:45Z</dcterms:created>
  <dcterms:modified xsi:type="dcterms:W3CDTF">2020-11-12T06:55:05Z</dcterms:modified>
</cp:coreProperties>
</file>