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811A0-690D-47D3-83AA-E661A26482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B88AC-B9B0-4F35-A77D-DE975E75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B88AC-B9B0-4F35-A77D-DE975E757D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8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3D46-5721-4DD6-ACED-4CD448DC96BB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3C09-66AA-4BE1-8445-DA28DFB9781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6910-F9BF-4086-9B07-D3B1C2689B88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577-7A48-4A50-9A4F-E8A2352526E1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E710-9E12-4682-BD22-F4FEBE6FE41F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B585-75EF-400C-9D16-83F53EFD5CE5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D1-668D-4B56-95D6-3275E9165AD5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B8EC-DB14-470A-A50D-0121A6FB141E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D6CE-D88A-4197-97A0-93E71D0FC221}" type="datetime1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8716-19BF-41BB-84A5-0DB9F20824D8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252F-6F90-48EC-82B0-EB3A258DFC5E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ACE5-D249-4FC4-9F4D-D156AF8C3B10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14DF-0232-4675-9715-701526521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467071" y="2238342"/>
            <a:ext cx="7293232" cy="7945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Modeling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1865" y="4710800"/>
            <a:ext cx="3132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Tarannum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Zaki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CSE</a:t>
            </a:r>
          </a:p>
          <a:p>
            <a:pPr algn="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95" y="4556913"/>
            <a:ext cx="4784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360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Integrated Design Project/Capstone Project-II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Hr.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1.50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Contact Hr. 3.00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2729" y="399862"/>
            <a:ext cx="748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Military Institute of Science and Technology (MIST)</a:t>
            </a:r>
          </a:p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Computer Science and Engineering (CSE)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01644" y="1319543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Context diagram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Use-Case diagram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Sequence diagram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Activity diagram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1644" y="519082"/>
            <a:ext cx="7293232" cy="6850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1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1644" y="519082"/>
            <a:ext cx="7293232" cy="6850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94" y="1311141"/>
            <a:ext cx="7275498" cy="48237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8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1644" y="519082"/>
            <a:ext cx="7293232" cy="6850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Use-Case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25" y="2091351"/>
            <a:ext cx="5922613" cy="343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7" y="1486286"/>
            <a:ext cx="5619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8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1644" y="519082"/>
            <a:ext cx="7293232" cy="6850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64" y="1348966"/>
            <a:ext cx="7146836" cy="49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2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1644" y="519082"/>
            <a:ext cx="7293232" cy="6850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15" y="1204111"/>
            <a:ext cx="4792255" cy="51965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01644" y="1319543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Context diagram - one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Use-Case diagram – minimum two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Sequence diagram – minimum two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Activity diagram – minimum two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1644" y="519082"/>
            <a:ext cx="7293232" cy="6850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1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85176" y="2465578"/>
            <a:ext cx="7293232" cy="6850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14DF-0232-4675-9715-701526521C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3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98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2020-10-07T19:04:41Z</dcterms:created>
  <dcterms:modified xsi:type="dcterms:W3CDTF">2020-10-07T19:44:21Z</dcterms:modified>
</cp:coreProperties>
</file>