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embeddedFontLst>
    <p:embeddedFont>
      <p:font typeface="Century Schoolbook"/>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enturySchoolbook-bold.fntdata"/><Relationship Id="rId14" Type="http://schemas.openxmlformats.org/officeDocument/2006/relationships/font" Target="fonts/CenturySchoolbook-regular.fntdata"/><Relationship Id="rId17" Type="http://schemas.openxmlformats.org/officeDocument/2006/relationships/font" Target="fonts/CenturySchoolbook-boldItalic.fntdata"/><Relationship Id="rId16" Type="http://schemas.openxmlformats.org/officeDocument/2006/relationships/font" Target="fonts/CenturySchoolbook-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 name="Shape 1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Shape 15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1" name="Shape 151"/>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 name="Shape 1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 name="Shape 1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 name="Shape 1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Shape 22"/>
          <p:cNvSpPr txBox="1"/>
          <p:nvPr>
            <p:ph type="title"/>
          </p:nvPr>
        </p:nvSpPr>
        <p:spPr>
          <a:xfrm>
            <a:off x="457200" y="274638"/>
            <a:ext cx="7467600" cy="11430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2"/>
              </a:buClr>
              <a:buSzPts val="3000"/>
              <a:buFont typeface="Century Schoolbook"/>
              <a:buNone/>
              <a:defRPr b="0" i="0" sz="3000" u="none" cap="small" strike="noStrike">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Shape 23"/>
          <p:cNvSpPr txBox="1"/>
          <p:nvPr>
            <p:ph idx="1" type="body"/>
          </p:nvPr>
        </p:nvSpPr>
        <p:spPr>
          <a:xfrm>
            <a:off x="457200" y="1600200"/>
            <a:ext cx="7467600" cy="4873752"/>
          </a:xfrm>
          <a:prstGeom prst="rect">
            <a:avLst/>
          </a:prstGeom>
          <a:noFill/>
          <a:ln>
            <a:noFill/>
          </a:ln>
        </p:spPr>
        <p:txBody>
          <a:bodyPr anchorCtr="0" anchor="t" bIns="91425" lIns="91425" spcFirstLastPara="1" rIns="91425" wrap="square" tIns="91425"/>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24" name="Shape 24"/>
          <p:cNvSpPr txBox="1"/>
          <p:nvPr>
            <p:ph idx="10" type="dt"/>
          </p:nvPr>
        </p:nvSpPr>
        <p:spPr>
          <a:xfrm rot="5400000">
            <a:off x="7589520" y="1081851"/>
            <a:ext cx="2011680" cy="384048"/>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25" name="Shape 2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a:spcBef>
                <a:spcPts val="0"/>
              </a:spcBef>
              <a:spcAft>
                <a:spcPts val="0"/>
              </a:spcAft>
              <a:buNone/>
            </a:pPr>
            <a:fld id="{00000000-1234-1234-1234-123412341234}" type="slidenum">
              <a:rPr lang="en-US"/>
              <a:t>‹#›</a:t>
            </a:fld>
            <a:endParaRPr/>
          </a:p>
        </p:txBody>
      </p:sp>
      <p:sp>
        <p:nvSpPr>
          <p:cNvPr id="26" name="Shape 26"/>
          <p:cNvSpPr txBox="1"/>
          <p:nvPr>
            <p:ph idx="11" type="ftr"/>
          </p:nvPr>
        </p:nvSpPr>
        <p:spPr>
          <a:xfrm rot="5400000">
            <a:off x="6990186" y="3737240"/>
            <a:ext cx="3200400" cy="36576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4" name="Shape 124"/>
        <p:cNvGrpSpPr/>
        <p:nvPr/>
      </p:nvGrpSpPr>
      <p:grpSpPr>
        <a:xfrm>
          <a:off x="0" y="0"/>
          <a:ext cx="0" cy="0"/>
          <a:chOff x="0" y="0"/>
          <a:chExt cx="0" cy="0"/>
        </a:xfrm>
      </p:grpSpPr>
      <p:sp>
        <p:nvSpPr>
          <p:cNvPr id="125" name="Shape 125"/>
          <p:cNvSpPr txBox="1"/>
          <p:nvPr>
            <p:ph type="title"/>
          </p:nvPr>
        </p:nvSpPr>
        <p:spPr>
          <a:xfrm>
            <a:off x="457200" y="274638"/>
            <a:ext cx="7467600" cy="11430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2"/>
              </a:buClr>
              <a:buSzPts val="3000"/>
              <a:buFont typeface="Century Schoolbook"/>
              <a:buNone/>
              <a:defRPr b="0" i="0" sz="3000" u="none" cap="small" strike="noStrike">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6" name="Shape 126"/>
          <p:cNvSpPr txBox="1"/>
          <p:nvPr>
            <p:ph idx="1" type="body"/>
          </p:nvPr>
        </p:nvSpPr>
        <p:spPr>
          <a:xfrm rot="5400000">
            <a:off x="1754124" y="303276"/>
            <a:ext cx="4873752" cy="7467600"/>
          </a:xfrm>
          <a:prstGeom prst="rect">
            <a:avLst/>
          </a:prstGeom>
          <a:noFill/>
          <a:ln>
            <a:noFill/>
          </a:ln>
        </p:spPr>
        <p:txBody>
          <a:bodyPr anchorCtr="0" anchor="t" bIns="91425" lIns="91425" spcFirstLastPara="1" rIns="91425" wrap="square" tIns="91425"/>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27" name="Shape 127"/>
          <p:cNvSpPr txBox="1"/>
          <p:nvPr>
            <p:ph idx="10" type="dt"/>
          </p:nvPr>
        </p:nvSpPr>
        <p:spPr>
          <a:xfrm rot="5400000">
            <a:off x="7589520" y="1081851"/>
            <a:ext cx="2011680" cy="384048"/>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28" name="Shape 128"/>
          <p:cNvSpPr txBox="1"/>
          <p:nvPr>
            <p:ph idx="11" type="ftr"/>
          </p:nvPr>
        </p:nvSpPr>
        <p:spPr>
          <a:xfrm rot="5400000">
            <a:off x="6990186" y="3737240"/>
            <a:ext cx="3200400" cy="36576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29" name="Shape 129"/>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0" name="Shape 130"/>
        <p:cNvGrpSpPr/>
        <p:nvPr/>
      </p:nvGrpSpPr>
      <p:grpSpPr>
        <a:xfrm>
          <a:off x="0" y="0"/>
          <a:ext cx="0" cy="0"/>
          <a:chOff x="0" y="0"/>
          <a:chExt cx="0" cy="0"/>
        </a:xfrm>
      </p:grpSpPr>
      <p:sp>
        <p:nvSpPr>
          <p:cNvPr id="131" name="Shape 131"/>
          <p:cNvSpPr txBox="1"/>
          <p:nvPr>
            <p:ph type="title"/>
          </p:nvPr>
        </p:nvSpPr>
        <p:spPr>
          <a:xfrm rot="5400000">
            <a:off x="4541837" y="2362202"/>
            <a:ext cx="5851525" cy="16764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2"/>
              </a:buClr>
              <a:buSzPts val="3000"/>
              <a:buFont typeface="Century Schoolbook"/>
              <a:buNone/>
              <a:defRPr b="0" i="0" sz="3000" u="none" cap="small" strike="noStrike">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2" name="Shape 13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33" name="Shape 133"/>
          <p:cNvSpPr txBox="1"/>
          <p:nvPr>
            <p:ph idx="10" type="dt"/>
          </p:nvPr>
        </p:nvSpPr>
        <p:spPr>
          <a:xfrm rot="5400000">
            <a:off x="7589520" y="1081851"/>
            <a:ext cx="2011680" cy="384048"/>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34" name="Shape 134"/>
          <p:cNvSpPr txBox="1"/>
          <p:nvPr>
            <p:ph idx="11" type="ftr"/>
          </p:nvPr>
        </p:nvSpPr>
        <p:spPr>
          <a:xfrm rot="5400000">
            <a:off x="6990186" y="3737240"/>
            <a:ext cx="3200400" cy="36576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35" name="Shape 13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7" name="Shape 27"/>
        <p:cNvGrpSpPr/>
        <p:nvPr/>
      </p:nvGrpSpPr>
      <p:grpSpPr>
        <a:xfrm>
          <a:off x="0" y="0"/>
          <a:ext cx="0" cy="0"/>
          <a:chOff x="0" y="0"/>
          <a:chExt cx="0" cy="0"/>
        </a:xfrm>
      </p:grpSpPr>
      <p:sp>
        <p:nvSpPr>
          <p:cNvPr id="28" name="Shape 28"/>
          <p:cNvSpPr txBox="1"/>
          <p:nvPr>
            <p:ph type="title"/>
          </p:nvPr>
        </p:nvSpPr>
        <p:spPr>
          <a:xfrm>
            <a:off x="457200" y="274638"/>
            <a:ext cx="7467600" cy="11430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2"/>
              </a:buClr>
              <a:buSzPts val="3000"/>
              <a:buFont typeface="Century Schoolbook"/>
              <a:buNone/>
              <a:defRPr b="0" i="0" sz="3000" u="none" cap="small" strike="noStrike">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Shape 29"/>
          <p:cNvSpPr txBox="1"/>
          <p:nvPr>
            <p:ph idx="10" type="dt"/>
          </p:nvPr>
        </p:nvSpPr>
        <p:spPr>
          <a:xfrm rot="5400000">
            <a:off x="7589520" y="1081851"/>
            <a:ext cx="2011680" cy="384048"/>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30" name="Shape 30"/>
          <p:cNvSpPr txBox="1"/>
          <p:nvPr>
            <p:ph idx="11" type="ftr"/>
          </p:nvPr>
        </p:nvSpPr>
        <p:spPr>
          <a:xfrm rot="5400000">
            <a:off x="6990186" y="3737240"/>
            <a:ext cx="3200400" cy="36576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31" name="Shape 3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a:spcBef>
                <a:spcPts val="0"/>
              </a:spcBef>
              <a:spcAft>
                <a:spcPts val="0"/>
              </a:spcAft>
              <a:buNone/>
            </a:pPr>
            <a:fld id="{00000000-1234-1234-1234-123412341234}" type="slidenum">
              <a:rPr lang="en-US"/>
              <a:t>‹#›</a:t>
            </a:fld>
            <a:endParaRPr/>
          </a:p>
        </p:txBody>
      </p:sp>
      <p:sp>
        <p:nvSpPr>
          <p:cNvPr id="32" name="Shape 32"/>
          <p:cNvSpPr txBox="1"/>
          <p:nvPr>
            <p:ph idx="1" type="body"/>
          </p:nvPr>
        </p:nvSpPr>
        <p:spPr>
          <a:xfrm>
            <a:off x="457200" y="1600200"/>
            <a:ext cx="3657600" cy="4572000"/>
          </a:xfrm>
          <a:prstGeom prst="rect">
            <a:avLst/>
          </a:prstGeom>
          <a:noFill/>
          <a:ln>
            <a:noFill/>
          </a:ln>
        </p:spPr>
        <p:txBody>
          <a:bodyPr anchorCtr="0" anchor="t" bIns="91425" lIns="91425" spcFirstLastPara="1" rIns="91425" wrap="square" tIns="91425"/>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33" name="Shape 33"/>
          <p:cNvSpPr txBox="1"/>
          <p:nvPr>
            <p:ph idx="2" type="body"/>
          </p:nvPr>
        </p:nvSpPr>
        <p:spPr>
          <a:xfrm>
            <a:off x="4270248" y="1600200"/>
            <a:ext cx="3657600" cy="4572000"/>
          </a:xfrm>
          <a:prstGeom prst="rect">
            <a:avLst/>
          </a:prstGeom>
          <a:noFill/>
          <a:ln>
            <a:noFill/>
          </a:ln>
        </p:spPr>
        <p:txBody>
          <a:bodyPr anchorCtr="0" anchor="t" bIns="91425" lIns="91425" spcFirstLastPara="1" rIns="91425" wrap="square" tIns="91425"/>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4" name="Shape 34"/>
        <p:cNvGrpSpPr/>
        <p:nvPr/>
      </p:nvGrpSpPr>
      <p:grpSpPr>
        <a:xfrm>
          <a:off x="0" y="0"/>
          <a:ext cx="0" cy="0"/>
          <a:chOff x="0" y="0"/>
          <a:chExt cx="0" cy="0"/>
        </a:xfrm>
      </p:grpSpPr>
      <p:sp>
        <p:nvSpPr>
          <p:cNvPr id="35" name="Shape 35"/>
          <p:cNvSpPr txBox="1"/>
          <p:nvPr>
            <p:ph type="title"/>
          </p:nvPr>
        </p:nvSpPr>
        <p:spPr>
          <a:xfrm>
            <a:off x="457200" y="273050"/>
            <a:ext cx="7543800" cy="11430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2"/>
              </a:buClr>
              <a:buSzPts val="3000"/>
              <a:buFont typeface="Century Schoolbook"/>
              <a:buNone/>
              <a:defRPr b="0" i="0" sz="3000" u="none" cap="small" strike="noStrike">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Shape 36"/>
          <p:cNvSpPr txBox="1"/>
          <p:nvPr>
            <p:ph idx="10" type="dt"/>
          </p:nvPr>
        </p:nvSpPr>
        <p:spPr>
          <a:xfrm rot="5400000">
            <a:off x="7589520" y="1081851"/>
            <a:ext cx="2011680" cy="384048"/>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37" name="Shape 37"/>
          <p:cNvSpPr txBox="1"/>
          <p:nvPr>
            <p:ph idx="11" type="ftr"/>
          </p:nvPr>
        </p:nvSpPr>
        <p:spPr>
          <a:xfrm rot="5400000">
            <a:off x="6990186" y="3737240"/>
            <a:ext cx="3200400" cy="36576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38" name="Shape 38"/>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a:spcBef>
                <a:spcPts val="0"/>
              </a:spcBef>
              <a:spcAft>
                <a:spcPts val="0"/>
              </a:spcAft>
              <a:buNone/>
            </a:pPr>
            <a:fld id="{00000000-1234-1234-1234-123412341234}" type="slidenum">
              <a:rPr lang="en-US"/>
              <a:t>‹#›</a:t>
            </a:fld>
            <a:endParaRPr/>
          </a:p>
        </p:txBody>
      </p:sp>
      <p:sp>
        <p:nvSpPr>
          <p:cNvPr id="39" name="Shape 39"/>
          <p:cNvSpPr txBox="1"/>
          <p:nvPr>
            <p:ph idx="1" type="body"/>
          </p:nvPr>
        </p:nvSpPr>
        <p:spPr>
          <a:xfrm>
            <a:off x="457200" y="2362200"/>
            <a:ext cx="3657600" cy="3886200"/>
          </a:xfrm>
          <a:prstGeom prst="rect">
            <a:avLst/>
          </a:prstGeom>
          <a:noFill/>
          <a:ln>
            <a:noFill/>
          </a:ln>
        </p:spPr>
        <p:txBody>
          <a:bodyPr anchorCtr="0" anchor="t" bIns="91425" lIns="91425" spcFirstLastPara="1" rIns="91425" wrap="square" tIns="91425"/>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40" name="Shape 40"/>
          <p:cNvSpPr txBox="1"/>
          <p:nvPr>
            <p:ph idx="2" type="body"/>
          </p:nvPr>
        </p:nvSpPr>
        <p:spPr>
          <a:xfrm>
            <a:off x="4371975" y="2362200"/>
            <a:ext cx="3657600" cy="3886200"/>
          </a:xfrm>
          <a:prstGeom prst="rect">
            <a:avLst/>
          </a:prstGeom>
          <a:noFill/>
          <a:ln>
            <a:noFill/>
          </a:ln>
        </p:spPr>
        <p:txBody>
          <a:bodyPr anchorCtr="0" anchor="t" bIns="91425" lIns="91425" spcFirstLastPara="1" rIns="91425" wrap="square" tIns="91425"/>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41" name="Shape 41"/>
          <p:cNvSpPr/>
          <p:nvPr>
            <p:ph idx="3" type="body"/>
          </p:nvPr>
        </p:nvSpPr>
        <p:spPr>
          <a:xfrm>
            <a:off x="457200" y="1569720"/>
            <a:ext cx="3657600" cy="658368"/>
          </a:xfrm>
          <a:prstGeom prst="roundRect">
            <a:avLst>
              <a:gd fmla="val 16667" name="adj"/>
            </a:avLst>
          </a:prstGeom>
          <a:solidFill>
            <a:schemeClr val="accent1"/>
          </a:solidFill>
          <a:ln>
            <a:noFill/>
          </a:ln>
        </p:spPr>
        <p:txBody>
          <a:bodyPr anchorCtr="0" anchor="ctr" bIns="91425" lIns="91425" spcFirstLastPara="1" rIns="91425" wrap="square" tIns="91425"/>
          <a:lstStyle>
            <a:lvl1pPr indent="-228600" lvl="0" marL="457200" marR="0" rtl="0" algn="l">
              <a:spcBef>
                <a:spcPts val="600"/>
              </a:spcBef>
              <a:spcAft>
                <a:spcPts val="0"/>
              </a:spcAft>
              <a:buClr>
                <a:schemeClr val="accent1"/>
              </a:buClr>
              <a:buSzPts val="1400"/>
              <a:buFont typeface="Noto Sans Symbols"/>
              <a:buNone/>
              <a:defRPr b="1" i="0" sz="2000" u="none" cap="none" strike="noStrike">
                <a:solidFill>
                  <a:srgbClr val="FFFFFF"/>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42" name="Shape 42"/>
          <p:cNvSpPr/>
          <p:nvPr>
            <p:ph idx="4" type="body"/>
          </p:nvPr>
        </p:nvSpPr>
        <p:spPr>
          <a:xfrm>
            <a:off x="4343400" y="1569720"/>
            <a:ext cx="3657600" cy="658368"/>
          </a:xfrm>
          <a:prstGeom prst="roundRect">
            <a:avLst>
              <a:gd fmla="val 16667" name="adj"/>
            </a:avLst>
          </a:prstGeom>
          <a:solidFill>
            <a:schemeClr val="accent1"/>
          </a:solidFill>
          <a:ln>
            <a:noFill/>
          </a:ln>
        </p:spPr>
        <p:txBody>
          <a:bodyPr anchorCtr="0" anchor="ctr" bIns="91425" lIns="91425" spcFirstLastPara="1" rIns="91425" wrap="square" tIns="91425"/>
          <a:lstStyle>
            <a:lvl1pPr indent="-228600" lvl="0" marL="457200" marR="0" rtl="0" algn="l">
              <a:spcBef>
                <a:spcPts val="600"/>
              </a:spcBef>
              <a:spcAft>
                <a:spcPts val="0"/>
              </a:spcAft>
              <a:buClr>
                <a:schemeClr val="accent1"/>
              </a:buClr>
              <a:buSzPts val="1400"/>
              <a:buFont typeface="Noto Sans Symbols"/>
              <a:buNone/>
              <a:defRPr b="1" i="0" sz="2000" u="none" cap="none" strike="noStrike">
                <a:solidFill>
                  <a:srgbClr val="FFFFFF"/>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lt1"/>
        </a:solidFill>
      </p:bgPr>
    </p:bg>
    <p:spTree>
      <p:nvGrpSpPr>
        <p:cNvPr id="43" name="Shape 43"/>
        <p:cNvGrpSpPr/>
        <p:nvPr/>
      </p:nvGrpSpPr>
      <p:grpSpPr>
        <a:xfrm>
          <a:off x="0" y="0"/>
          <a:ext cx="0" cy="0"/>
          <a:chOff x="0" y="0"/>
          <a:chExt cx="0" cy="0"/>
        </a:xfrm>
      </p:grpSpPr>
      <p:sp>
        <p:nvSpPr>
          <p:cNvPr id="44" name="Shape 44"/>
          <p:cNvSpPr txBox="1"/>
          <p:nvPr>
            <p:ph type="ctrTitle"/>
          </p:nvPr>
        </p:nvSpPr>
        <p:spPr>
          <a:xfrm>
            <a:off x="2286000" y="3124200"/>
            <a:ext cx="6172200" cy="1894362"/>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2"/>
              </a:buClr>
              <a:buSzPts val="3000"/>
              <a:buFont typeface="Century Schoolbook"/>
              <a:buNone/>
              <a:defRPr b="1" i="0" sz="3000" u="none" cap="small" strike="noStrike">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Shape 45"/>
          <p:cNvSpPr txBox="1"/>
          <p:nvPr>
            <p:ph idx="1" type="subTitle"/>
          </p:nvPr>
        </p:nvSpPr>
        <p:spPr>
          <a:xfrm>
            <a:off x="2286000" y="5003322"/>
            <a:ext cx="6172200" cy="1371600"/>
          </a:xfrm>
          <a:prstGeom prst="rect">
            <a:avLst/>
          </a:prstGeom>
          <a:noFill/>
          <a:ln>
            <a:noFill/>
          </a:ln>
        </p:spPr>
        <p:txBody>
          <a:bodyPr anchorCtr="0" anchor="t" bIns="91425" lIns="91425" spcFirstLastPara="1" rIns="91425" wrap="square" tIns="91425"/>
          <a:lstStyle>
            <a:lvl1pPr lvl="0" marR="0" rtl="0" algn="l">
              <a:spcBef>
                <a:spcPts val="600"/>
              </a:spcBef>
              <a:spcAft>
                <a:spcPts val="0"/>
              </a:spcAft>
              <a:buClr>
                <a:schemeClr val="accent1"/>
              </a:buClr>
              <a:buSzPts val="1260"/>
              <a:buFont typeface="Noto Sans Symbols"/>
              <a:buNone/>
              <a:defRPr b="1" i="0" sz="1800" u="none" cap="none" strike="noStrike">
                <a:solidFill>
                  <a:schemeClr val="dk2"/>
                </a:solidFill>
                <a:latin typeface="Century Schoolbook"/>
                <a:ea typeface="Century Schoolbook"/>
                <a:cs typeface="Century Schoolbook"/>
                <a:sym typeface="Century Schoolbook"/>
              </a:defRPr>
            </a:lvl1pPr>
            <a:lvl2pPr lvl="1" marR="0" rtl="0" algn="ctr">
              <a:spcBef>
                <a:spcPts val="420"/>
              </a:spcBef>
              <a:spcAft>
                <a:spcPts val="0"/>
              </a:spcAft>
              <a:buClr>
                <a:schemeClr val="accent1"/>
              </a:buClr>
              <a:buSzPts val="1680"/>
              <a:buFont typeface="Noto Sans Symbols"/>
              <a:buNone/>
              <a:defRPr b="0" i="0" sz="2100" u="none" cap="none" strike="noStrike">
                <a:solidFill>
                  <a:schemeClr val="dk1"/>
                </a:solidFill>
                <a:latin typeface="Century Schoolbook"/>
                <a:ea typeface="Century Schoolbook"/>
                <a:cs typeface="Century Schoolbook"/>
                <a:sym typeface="Century Schoolbook"/>
              </a:defRPr>
            </a:lvl2pPr>
            <a:lvl3pPr lvl="2" marR="0" rtl="0" algn="ctr">
              <a:spcBef>
                <a:spcPts val="360"/>
              </a:spcBef>
              <a:spcAft>
                <a:spcPts val="0"/>
              </a:spcAft>
              <a:buClr>
                <a:srgbClr val="DE7530"/>
              </a:buClr>
              <a:buSzPts val="1080"/>
              <a:buFont typeface="Noto Sans Symbols"/>
              <a:buNone/>
              <a:defRPr b="0" i="0" sz="1800" u="none" cap="none" strike="noStrike">
                <a:solidFill>
                  <a:schemeClr val="dk1"/>
                </a:solidFill>
                <a:latin typeface="Century Schoolbook"/>
                <a:ea typeface="Century Schoolbook"/>
                <a:cs typeface="Century Schoolbook"/>
                <a:sym typeface="Century Schoolbook"/>
              </a:defRPr>
            </a:lvl3pPr>
            <a:lvl4pPr lvl="3" marR="0" rtl="0" algn="ctr">
              <a:spcBef>
                <a:spcPts val="360"/>
              </a:spcBef>
              <a:spcAft>
                <a:spcPts val="0"/>
              </a:spcAft>
              <a:buClr>
                <a:srgbClr val="FEC2AC"/>
              </a:buClr>
              <a:buSzPts val="1080"/>
              <a:buFont typeface="Noto Sans Symbols"/>
              <a:buNone/>
              <a:defRPr b="0" i="0" sz="1800" u="none" cap="none" strike="noStrike">
                <a:solidFill>
                  <a:schemeClr val="dk1"/>
                </a:solidFill>
                <a:latin typeface="Century Schoolbook"/>
                <a:ea typeface="Century Schoolbook"/>
                <a:cs typeface="Century Schoolbook"/>
                <a:sym typeface="Century Schoolbook"/>
              </a:defRPr>
            </a:lvl4pPr>
            <a:lvl5pPr lvl="4" marR="0" rtl="0" algn="ctr">
              <a:spcBef>
                <a:spcPts val="320"/>
              </a:spcBef>
              <a:spcAft>
                <a:spcPts val="0"/>
              </a:spcAft>
              <a:buClr>
                <a:srgbClr val="BBC9E9"/>
              </a:buClr>
              <a:buSzPts val="1088"/>
              <a:buFont typeface="Noto Sans Symbols"/>
              <a:buNone/>
              <a:defRPr b="0" i="0" sz="1600" u="none" cap="none" strike="noStrike">
                <a:solidFill>
                  <a:schemeClr val="dk1"/>
                </a:solidFill>
                <a:latin typeface="Century Schoolbook"/>
                <a:ea typeface="Century Schoolbook"/>
                <a:cs typeface="Century Schoolbook"/>
                <a:sym typeface="Century Schoolbook"/>
              </a:defRPr>
            </a:lvl5pPr>
            <a:lvl6pPr lvl="5" marR="0" rtl="0" algn="ctr">
              <a:spcBef>
                <a:spcPts val="320"/>
              </a:spcBef>
              <a:spcAft>
                <a:spcPts val="0"/>
              </a:spcAft>
              <a:buClr>
                <a:schemeClr val="accent1"/>
              </a:buClr>
              <a:buSzPts val="1600"/>
              <a:buFont typeface="Century Schoolbook"/>
              <a:buNone/>
              <a:defRPr b="0" i="0" sz="1600" u="none" cap="none" strike="noStrike">
                <a:solidFill>
                  <a:schemeClr val="dk2"/>
                </a:solidFill>
                <a:latin typeface="Century Schoolbook"/>
                <a:ea typeface="Century Schoolbook"/>
                <a:cs typeface="Century Schoolbook"/>
                <a:sym typeface="Century Schoolbook"/>
              </a:defRPr>
            </a:lvl6pPr>
            <a:lvl7pPr lvl="6" marR="0" rtl="0" algn="ctr">
              <a:spcBef>
                <a:spcPts val="280"/>
              </a:spcBef>
              <a:spcAft>
                <a:spcPts val="0"/>
              </a:spcAft>
              <a:buClr>
                <a:srgbClr val="FEC2AC"/>
              </a:buClr>
              <a:buSzPts val="840"/>
              <a:buFont typeface="Noto Sans Symbols"/>
              <a:buNone/>
              <a:defRPr b="0" i="0" sz="1400" u="none" cap="none" strike="noStrike">
                <a:solidFill>
                  <a:schemeClr val="dk2"/>
                </a:solidFill>
                <a:latin typeface="Century Schoolbook"/>
                <a:ea typeface="Century Schoolbook"/>
                <a:cs typeface="Century Schoolbook"/>
                <a:sym typeface="Century Schoolbook"/>
              </a:defRPr>
            </a:lvl7pPr>
            <a:lvl8pPr lvl="7" marR="0" rtl="0" algn="ctr">
              <a:spcBef>
                <a:spcPts val="280"/>
              </a:spcBef>
              <a:spcAft>
                <a:spcPts val="0"/>
              </a:spcAft>
              <a:buClr>
                <a:schemeClr val="accent2"/>
              </a:buClr>
              <a:buSzPts val="1400"/>
              <a:buFont typeface="Century Schoolbook"/>
              <a:buNone/>
              <a:defRPr b="0" i="0" sz="1400" u="none" cap="small" strike="noStrike">
                <a:solidFill>
                  <a:schemeClr val="dk2"/>
                </a:solidFill>
                <a:latin typeface="Century Schoolbook"/>
                <a:ea typeface="Century Schoolbook"/>
                <a:cs typeface="Century Schoolbook"/>
                <a:sym typeface="Century Schoolbook"/>
              </a:defRPr>
            </a:lvl8pPr>
            <a:lvl9pPr lvl="8" marR="0" rtl="0" algn="ctr">
              <a:spcBef>
                <a:spcPts val="280"/>
              </a:spcBef>
              <a:spcAft>
                <a:spcPts val="0"/>
              </a:spcAft>
              <a:buClr>
                <a:srgbClr val="DE7530"/>
              </a:buClr>
              <a:buSzPts val="1400"/>
              <a:buFont typeface="Century Schoolbook"/>
              <a:buNone/>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46" name="Shape 46"/>
          <p:cNvSpPr txBox="1"/>
          <p:nvPr>
            <p:ph idx="10" type="dt"/>
          </p:nvPr>
        </p:nvSpPr>
        <p:spPr>
          <a:xfrm rot="5400000">
            <a:off x="7764621" y="1174097"/>
            <a:ext cx="2286000" cy="3810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47" name="Shape 47"/>
          <p:cNvSpPr txBox="1"/>
          <p:nvPr>
            <p:ph idx="11" type="ftr"/>
          </p:nvPr>
        </p:nvSpPr>
        <p:spPr>
          <a:xfrm rot="5400000">
            <a:off x="7077269" y="4181669"/>
            <a:ext cx="3657600" cy="384048"/>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48" name="Shape 48"/>
          <p:cNvSpPr/>
          <p:nvPr/>
        </p:nvSpPr>
        <p:spPr>
          <a:xfrm>
            <a:off x="381000" y="0"/>
            <a:ext cx="609600" cy="6858000"/>
          </a:xfrm>
          <a:prstGeom prst="rect">
            <a:avLst/>
          </a:prstGeom>
          <a:solidFill>
            <a:srgbClr val="FEC2A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9" name="Shape 49"/>
          <p:cNvSpPr/>
          <p:nvPr/>
        </p:nvSpPr>
        <p:spPr>
          <a:xfrm>
            <a:off x="276336" y="0"/>
            <a:ext cx="104664" cy="6858000"/>
          </a:xfrm>
          <a:prstGeom prst="rect">
            <a:avLst/>
          </a:prstGeom>
          <a:solidFill>
            <a:srgbClr val="FFD8CC">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50" name="Shape 50"/>
          <p:cNvSpPr/>
          <p:nvPr/>
        </p:nvSpPr>
        <p:spPr>
          <a:xfrm>
            <a:off x="990600" y="0"/>
            <a:ext cx="181872" cy="6858000"/>
          </a:xfrm>
          <a:prstGeom prst="rect">
            <a:avLst/>
          </a:prstGeom>
          <a:solidFill>
            <a:srgbClr val="FFD8CC">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51" name="Shape 51"/>
          <p:cNvSpPr/>
          <p:nvPr/>
        </p:nvSpPr>
        <p:spPr>
          <a:xfrm>
            <a:off x="1141320" y="0"/>
            <a:ext cx="230280" cy="6858000"/>
          </a:xfrm>
          <a:prstGeom prst="rect">
            <a:avLst/>
          </a:prstGeom>
          <a:solidFill>
            <a:srgbClr val="FFEDE7">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52" name="Shape 52"/>
          <p:cNvCxnSpPr/>
          <p:nvPr/>
        </p:nvCxnSpPr>
        <p:spPr>
          <a:xfrm>
            <a:off x="106344" y="0"/>
            <a:ext cx="0" cy="68580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53" name="Shape 53"/>
          <p:cNvCxnSpPr/>
          <p:nvPr/>
        </p:nvCxnSpPr>
        <p:spPr>
          <a:xfrm>
            <a:off x="914400" y="0"/>
            <a:ext cx="0" cy="68580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54" name="Shape 54"/>
          <p:cNvCxnSpPr/>
          <p:nvPr/>
        </p:nvCxnSpPr>
        <p:spPr>
          <a:xfrm>
            <a:off x="854112" y="0"/>
            <a:ext cx="0" cy="6858000"/>
          </a:xfrm>
          <a:prstGeom prst="straightConnector1">
            <a:avLst/>
          </a:prstGeom>
          <a:noFill/>
          <a:ln cap="flat" cmpd="sng" w="57150">
            <a:solidFill>
              <a:srgbClr val="FEC2AC"/>
            </a:solidFill>
            <a:prstDash val="solid"/>
            <a:round/>
            <a:headEnd len="sm" w="sm" type="none"/>
            <a:tailEnd len="sm" w="sm" type="none"/>
          </a:ln>
        </p:spPr>
      </p:cxnSp>
      <p:cxnSp>
        <p:nvCxnSpPr>
          <p:cNvPr id="55" name="Shape 55"/>
          <p:cNvCxnSpPr/>
          <p:nvPr/>
        </p:nvCxnSpPr>
        <p:spPr>
          <a:xfrm>
            <a:off x="1726640" y="0"/>
            <a:ext cx="0" cy="68580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56" name="Shape 56"/>
          <p:cNvCxnSpPr/>
          <p:nvPr/>
        </p:nvCxnSpPr>
        <p:spPr>
          <a:xfrm>
            <a:off x="1066800" y="0"/>
            <a:ext cx="0" cy="6858000"/>
          </a:xfrm>
          <a:prstGeom prst="straightConnector1">
            <a:avLst/>
          </a:prstGeom>
          <a:noFill/>
          <a:ln cap="flat" cmpd="sng" w="9525">
            <a:solidFill>
              <a:srgbClr val="FEC2AC"/>
            </a:solidFill>
            <a:prstDash val="solid"/>
            <a:round/>
            <a:headEnd len="sm" w="sm" type="none"/>
            <a:tailEnd len="sm" w="sm" type="none"/>
          </a:ln>
        </p:spPr>
      </p:cxnSp>
      <p:cxnSp>
        <p:nvCxnSpPr>
          <p:cNvPr id="57" name="Shape 57"/>
          <p:cNvCxnSpPr/>
          <p:nvPr/>
        </p:nvCxnSpPr>
        <p:spPr>
          <a:xfrm>
            <a:off x="9113856" y="0"/>
            <a:ext cx="0" cy="6858000"/>
          </a:xfrm>
          <a:prstGeom prst="straightConnector1">
            <a:avLst/>
          </a:prstGeom>
          <a:noFill/>
          <a:ln cap="flat" cmpd="thickThin" w="57150">
            <a:solidFill>
              <a:srgbClr val="FEC2AC"/>
            </a:solidFill>
            <a:prstDash val="solid"/>
            <a:round/>
            <a:headEnd len="sm" w="sm" type="none"/>
            <a:tailEnd len="sm" w="sm" type="none"/>
          </a:ln>
        </p:spPr>
      </p:cxnSp>
      <p:sp>
        <p:nvSpPr>
          <p:cNvPr id="58" name="Shape 58"/>
          <p:cNvSpPr/>
          <p:nvPr/>
        </p:nvSpPr>
        <p:spPr>
          <a:xfrm>
            <a:off x="1219200" y="0"/>
            <a:ext cx="76200" cy="6858000"/>
          </a:xfrm>
          <a:prstGeom prst="rect">
            <a:avLst/>
          </a:prstGeom>
          <a:solidFill>
            <a:srgbClr val="FEC2AC">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59" name="Shape 59"/>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60" name="Shape 60"/>
          <p:cNvSpPr/>
          <p:nvPr/>
        </p:nvSpPr>
        <p:spPr>
          <a:xfrm>
            <a:off x="1309632"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61" name="Shape 61"/>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62" name="Shape 62"/>
          <p:cNvSpPr/>
          <p:nvPr/>
        </p:nvSpPr>
        <p:spPr>
          <a:xfrm>
            <a:off x="1664208" y="5788152"/>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63" name="Shape 63"/>
          <p:cNvSpPr/>
          <p:nvPr/>
        </p:nvSpPr>
        <p:spPr>
          <a:xfrm>
            <a:off x="1905000" y="4495800"/>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64" name="Shape 64"/>
          <p:cNvSpPr txBox="1"/>
          <p:nvPr>
            <p:ph idx="12" type="sldNum"/>
          </p:nvPr>
        </p:nvSpPr>
        <p:spPr>
          <a:xfrm>
            <a:off x="1325544" y="4928702"/>
            <a:ext cx="609600" cy="517524"/>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dk2"/>
        </a:solidFill>
      </p:bgPr>
    </p:bg>
    <p:spTree>
      <p:nvGrpSpPr>
        <p:cNvPr id="65" name="Shape 65"/>
        <p:cNvGrpSpPr/>
        <p:nvPr/>
      </p:nvGrpSpPr>
      <p:grpSpPr>
        <a:xfrm>
          <a:off x="0" y="0"/>
          <a:ext cx="0" cy="0"/>
          <a:chOff x="0" y="0"/>
          <a:chExt cx="0" cy="0"/>
        </a:xfrm>
      </p:grpSpPr>
      <p:sp>
        <p:nvSpPr>
          <p:cNvPr id="66" name="Shape 66"/>
          <p:cNvSpPr txBox="1"/>
          <p:nvPr>
            <p:ph type="title"/>
          </p:nvPr>
        </p:nvSpPr>
        <p:spPr>
          <a:xfrm>
            <a:off x="2286000" y="2895600"/>
            <a:ext cx="6172200" cy="205359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lt2"/>
              </a:buClr>
              <a:buSzPts val="3000"/>
              <a:buFont typeface="Century Schoolbook"/>
              <a:buNone/>
              <a:defRPr b="1" i="0" sz="3000" u="none" cap="small" strike="noStrike">
                <a:solidFill>
                  <a:schemeClr val="lt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Shape 67"/>
          <p:cNvSpPr txBox="1"/>
          <p:nvPr>
            <p:ph idx="1" type="body"/>
          </p:nvPr>
        </p:nvSpPr>
        <p:spPr>
          <a:xfrm>
            <a:off x="2286000" y="5010150"/>
            <a:ext cx="6172200" cy="1371600"/>
          </a:xfrm>
          <a:prstGeom prst="rect">
            <a:avLst/>
          </a:prstGeom>
          <a:noFill/>
          <a:ln>
            <a:noFill/>
          </a:ln>
        </p:spPr>
        <p:txBody>
          <a:bodyPr anchorCtr="0" anchor="t" bIns="91425" lIns="91425" spcFirstLastPara="1" rIns="91425" wrap="square" tIns="91425"/>
          <a:lstStyle>
            <a:lvl1pPr indent="-228600" lvl="0" marL="457200" marR="0" rtl="0" algn="l">
              <a:spcBef>
                <a:spcPts val="600"/>
              </a:spcBef>
              <a:spcAft>
                <a:spcPts val="0"/>
              </a:spcAft>
              <a:buClr>
                <a:schemeClr val="accent1"/>
              </a:buClr>
              <a:buSzPts val="1260"/>
              <a:buFont typeface="Noto Sans Symbols"/>
              <a:buNone/>
              <a:defRPr b="1" i="0" sz="1800" u="none" cap="none" strike="noStrike">
                <a:solidFill>
                  <a:schemeClr val="lt2"/>
                </a:solidFill>
                <a:latin typeface="Century Schoolbook"/>
                <a:ea typeface="Century Schoolbook"/>
                <a:cs typeface="Century Schoolbook"/>
                <a:sym typeface="Century Schoolbook"/>
              </a:defRPr>
            </a:lvl1pPr>
            <a:lvl2pPr indent="-228600" lvl="1" marL="914400" marR="0" rtl="0" algn="l">
              <a:spcBef>
                <a:spcPts val="360"/>
              </a:spcBef>
              <a:spcAft>
                <a:spcPts val="0"/>
              </a:spcAft>
              <a:buClr>
                <a:schemeClr val="accent1"/>
              </a:buClr>
              <a:buSzPts val="1440"/>
              <a:buFont typeface="Noto Sans Symbols"/>
              <a:buNone/>
              <a:defRPr b="0" i="0" sz="1800" u="none" cap="none" strike="noStrike">
                <a:solidFill>
                  <a:schemeClr val="lt1"/>
                </a:solidFill>
                <a:latin typeface="Century Schoolbook"/>
                <a:ea typeface="Century Schoolbook"/>
                <a:cs typeface="Century Schoolbook"/>
                <a:sym typeface="Century Schoolbook"/>
              </a:defRPr>
            </a:lvl2pPr>
            <a:lvl3pPr indent="-228600" lvl="2" marL="1371600" marR="0" rtl="0" algn="l">
              <a:spcBef>
                <a:spcPts val="320"/>
              </a:spcBef>
              <a:spcAft>
                <a:spcPts val="0"/>
              </a:spcAft>
              <a:buClr>
                <a:srgbClr val="DE7530"/>
              </a:buClr>
              <a:buSzPts val="960"/>
              <a:buFont typeface="Noto Sans Symbols"/>
              <a:buNone/>
              <a:defRPr b="0" i="0" sz="1600" u="none" cap="none" strike="noStrike">
                <a:solidFill>
                  <a:schemeClr val="lt1"/>
                </a:solidFill>
                <a:latin typeface="Century Schoolbook"/>
                <a:ea typeface="Century Schoolbook"/>
                <a:cs typeface="Century Schoolbook"/>
                <a:sym typeface="Century Schoolbook"/>
              </a:defRPr>
            </a:lvl3pPr>
            <a:lvl4pPr indent="-228600" lvl="3" marL="1828800" marR="0" rtl="0" algn="l">
              <a:spcBef>
                <a:spcPts val="280"/>
              </a:spcBef>
              <a:spcAft>
                <a:spcPts val="0"/>
              </a:spcAft>
              <a:buClr>
                <a:srgbClr val="FEC2AC"/>
              </a:buClr>
              <a:buSzPts val="840"/>
              <a:buFont typeface="Noto Sans Symbols"/>
              <a:buNone/>
              <a:defRPr b="0" i="0" sz="1400" u="none" cap="none" strike="noStrike">
                <a:solidFill>
                  <a:schemeClr val="lt1"/>
                </a:solidFill>
                <a:latin typeface="Century Schoolbook"/>
                <a:ea typeface="Century Schoolbook"/>
                <a:cs typeface="Century Schoolbook"/>
                <a:sym typeface="Century Schoolbook"/>
              </a:defRPr>
            </a:lvl4pPr>
            <a:lvl5pPr indent="-228600" lvl="4" marL="2286000" marR="0" rtl="0" algn="l">
              <a:spcBef>
                <a:spcPts val="280"/>
              </a:spcBef>
              <a:spcAft>
                <a:spcPts val="0"/>
              </a:spcAft>
              <a:buClr>
                <a:srgbClr val="BBC9E9"/>
              </a:buClr>
              <a:buSzPts val="952"/>
              <a:buFont typeface="Noto Sans Symbols"/>
              <a:buNone/>
              <a:defRPr b="0" i="0" sz="1400" u="none" cap="none" strike="noStrike">
                <a:solidFill>
                  <a:schemeClr val="lt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lt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lt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lt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lt2"/>
                </a:solidFill>
                <a:latin typeface="Century Schoolbook"/>
                <a:ea typeface="Century Schoolbook"/>
                <a:cs typeface="Century Schoolbook"/>
                <a:sym typeface="Century Schoolbook"/>
              </a:defRPr>
            </a:lvl9pPr>
          </a:lstStyle>
          <a:p/>
        </p:txBody>
      </p:sp>
      <p:sp>
        <p:nvSpPr>
          <p:cNvPr id="68" name="Shape 68"/>
          <p:cNvSpPr txBox="1"/>
          <p:nvPr>
            <p:ph idx="10" type="dt"/>
          </p:nvPr>
        </p:nvSpPr>
        <p:spPr>
          <a:xfrm rot="5400000">
            <a:off x="7763256" y="1170432"/>
            <a:ext cx="2286000" cy="3810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200" u="none" cap="none" strike="noStrike">
                <a:solidFill>
                  <a:schemeClr val="lt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9pPr>
          </a:lstStyle>
          <a:p/>
        </p:txBody>
      </p:sp>
      <p:sp>
        <p:nvSpPr>
          <p:cNvPr id="69" name="Shape 69"/>
          <p:cNvSpPr txBox="1"/>
          <p:nvPr>
            <p:ph idx="11" type="ftr"/>
          </p:nvPr>
        </p:nvSpPr>
        <p:spPr>
          <a:xfrm rot="5400000">
            <a:off x="7077456" y="4178808"/>
            <a:ext cx="3657600" cy="384048"/>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lt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9pPr>
          </a:lstStyle>
          <a:p/>
        </p:txBody>
      </p:sp>
      <p:sp>
        <p:nvSpPr>
          <p:cNvPr id="70" name="Shape 70"/>
          <p:cNvSpPr/>
          <p:nvPr/>
        </p:nvSpPr>
        <p:spPr>
          <a:xfrm>
            <a:off x="381000" y="0"/>
            <a:ext cx="609600" cy="6858000"/>
          </a:xfrm>
          <a:prstGeom prst="rect">
            <a:avLst/>
          </a:prstGeom>
          <a:solidFill>
            <a:srgbClr val="FEC2A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71" name="Shape 71"/>
          <p:cNvSpPr/>
          <p:nvPr/>
        </p:nvSpPr>
        <p:spPr>
          <a:xfrm>
            <a:off x="276336" y="0"/>
            <a:ext cx="104664" cy="6858000"/>
          </a:xfrm>
          <a:prstGeom prst="rect">
            <a:avLst/>
          </a:prstGeom>
          <a:solidFill>
            <a:srgbClr val="FFD8CC">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72" name="Shape 72"/>
          <p:cNvSpPr/>
          <p:nvPr/>
        </p:nvSpPr>
        <p:spPr>
          <a:xfrm>
            <a:off x="990600" y="0"/>
            <a:ext cx="181872" cy="6858000"/>
          </a:xfrm>
          <a:prstGeom prst="rect">
            <a:avLst/>
          </a:prstGeom>
          <a:solidFill>
            <a:srgbClr val="FFD8CC">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73" name="Shape 73"/>
          <p:cNvSpPr/>
          <p:nvPr/>
        </p:nvSpPr>
        <p:spPr>
          <a:xfrm>
            <a:off x="1141320" y="0"/>
            <a:ext cx="230280" cy="6858000"/>
          </a:xfrm>
          <a:prstGeom prst="rect">
            <a:avLst/>
          </a:prstGeom>
          <a:solidFill>
            <a:srgbClr val="FFEDE7">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74" name="Shape 74"/>
          <p:cNvCxnSpPr/>
          <p:nvPr/>
        </p:nvCxnSpPr>
        <p:spPr>
          <a:xfrm>
            <a:off x="106344" y="0"/>
            <a:ext cx="0" cy="68580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75" name="Shape 75"/>
          <p:cNvCxnSpPr/>
          <p:nvPr/>
        </p:nvCxnSpPr>
        <p:spPr>
          <a:xfrm>
            <a:off x="914400" y="0"/>
            <a:ext cx="0" cy="68580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76" name="Shape 76"/>
          <p:cNvCxnSpPr/>
          <p:nvPr/>
        </p:nvCxnSpPr>
        <p:spPr>
          <a:xfrm>
            <a:off x="854112" y="0"/>
            <a:ext cx="0" cy="6858000"/>
          </a:xfrm>
          <a:prstGeom prst="straightConnector1">
            <a:avLst/>
          </a:prstGeom>
          <a:noFill/>
          <a:ln cap="flat" cmpd="sng" w="57150">
            <a:solidFill>
              <a:srgbClr val="FEC2AC"/>
            </a:solidFill>
            <a:prstDash val="solid"/>
            <a:round/>
            <a:headEnd len="sm" w="sm" type="none"/>
            <a:tailEnd len="sm" w="sm" type="none"/>
          </a:ln>
        </p:spPr>
      </p:cxnSp>
      <p:cxnSp>
        <p:nvCxnSpPr>
          <p:cNvPr id="77" name="Shape 77"/>
          <p:cNvCxnSpPr/>
          <p:nvPr/>
        </p:nvCxnSpPr>
        <p:spPr>
          <a:xfrm>
            <a:off x="1726640" y="0"/>
            <a:ext cx="0" cy="68580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78" name="Shape 78"/>
          <p:cNvCxnSpPr/>
          <p:nvPr/>
        </p:nvCxnSpPr>
        <p:spPr>
          <a:xfrm>
            <a:off x="1066800" y="0"/>
            <a:ext cx="0" cy="6858000"/>
          </a:xfrm>
          <a:prstGeom prst="straightConnector1">
            <a:avLst/>
          </a:prstGeom>
          <a:noFill/>
          <a:ln cap="flat" cmpd="sng" w="9525">
            <a:solidFill>
              <a:srgbClr val="FEC2AC"/>
            </a:solidFill>
            <a:prstDash val="solid"/>
            <a:round/>
            <a:headEnd len="sm" w="sm" type="none"/>
            <a:tailEnd len="sm" w="sm" type="none"/>
          </a:ln>
        </p:spPr>
      </p:cxnSp>
      <p:sp>
        <p:nvSpPr>
          <p:cNvPr id="79" name="Shape 79"/>
          <p:cNvSpPr/>
          <p:nvPr/>
        </p:nvSpPr>
        <p:spPr>
          <a:xfrm>
            <a:off x="1219200" y="0"/>
            <a:ext cx="76200" cy="6858000"/>
          </a:xfrm>
          <a:prstGeom prst="rect">
            <a:avLst/>
          </a:prstGeom>
          <a:solidFill>
            <a:srgbClr val="FEC2AC">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80" name="Shape 80"/>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81" name="Shape 81"/>
          <p:cNvSpPr/>
          <p:nvPr/>
        </p:nvSpPr>
        <p:spPr>
          <a:xfrm>
            <a:off x="1324704"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82" name="Shape 82"/>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83" name="Shape 83"/>
          <p:cNvSpPr/>
          <p:nvPr/>
        </p:nvSpPr>
        <p:spPr>
          <a:xfrm>
            <a:off x="1664208" y="5791200"/>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84" name="Shape 84"/>
          <p:cNvSpPr/>
          <p:nvPr/>
        </p:nvSpPr>
        <p:spPr>
          <a:xfrm>
            <a:off x="1879040" y="4479888"/>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85" name="Shape 85"/>
          <p:cNvCxnSpPr/>
          <p:nvPr/>
        </p:nvCxnSpPr>
        <p:spPr>
          <a:xfrm>
            <a:off x="9097944" y="0"/>
            <a:ext cx="0" cy="6858000"/>
          </a:xfrm>
          <a:prstGeom prst="straightConnector1">
            <a:avLst/>
          </a:prstGeom>
          <a:noFill/>
          <a:ln cap="flat" cmpd="thickThin" w="57150">
            <a:solidFill>
              <a:srgbClr val="FEC2AC"/>
            </a:solidFill>
            <a:prstDash val="solid"/>
            <a:round/>
            <a:headEnd len="sm" w="sm" type="none"/>
            <a:tailEnd len="sm" w="sm" type="none"/>
          </a:ln>
        </p:spPr>
      </p:cxnSp>
      <p:sp>
        <p:nvSpPr>
          <p:cNvPr id="86" name="Shape 86"/>
          <p:cNvSpPr txBox="1"/>
          <p:nvPr>
            <p:ph idx="12" type="sldNum"/>
          </p:nvPr>
        </p:nvSpPr>
        <p:spPr>
          <a:xfrm>
            <a:off x="1340616" y="4928702"/>
            <a:ext cx="609600" cy="517524"/>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7" name="Shape 87"/>
        <p:cNvGrpSpPr/>
        <p:nvPr/>
      </p:nvGrpSpPr>
      <p:grpSpPr>
        <a:xfrm>
          <a:off x="0" y="0"/>
          <a:ext cx="0" cy="0"/>
          <a:chOff x="0" y="0"/>
          <a:chExt cx="0" cy="0"/>
        </a:xfrm>
      </p:grpSpPr>
      <p:sp>
        <p:nvSpPr>
          <p:cNvPr id="88" name="Shape 88"/>
          <p:cNvSpPr txBox="1"/>
          <p:nvPr>
            <p:ph type="title"/>
          </p:nvPr>
        </p:nvSpPr>
        <p:spPr>
          <a:xfrm>
            <a:off x="457200" y="274638"/>
            <a:ext cx="7467600" cy="11430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2"/>
              </a:buClr>
              <a:buSzPts val="3000"/>
              <a:buFont typeface="Century Schoolbook"/>
              <a:buNone/>
              <a:defRPr b="0" i="0" sz="3000" u="none" cap="small" strike="noStrike">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9" name="Shape 89"/>
          <p:cNvSpPr txBox="1"/>
          <p:nvPr>
            <p:ph idx="10" type="dt"/>
          </p:nvPr>
        </p:nvSpPr>
        <p:spPr>
          <a:xfrm rot="5400000">
            <a:off x="7589520" y="1081851"/>
            <a:ext cx="2011680" cy="384048"/>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90" name="Shape 9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a:spcBef>
                <a:spcPts val="0"/>
              </a:spcBef>
              <a:spcAft>
                <a:spcPts val="0"/>
              </a:spcAft>
              <a:buNone/>
            </a:pPr>
            <a:fld id="{00000000-1234-1234-1234-123412341234}" type="slidenum">
              <a:rPr lang="en-US"/>
              <a:t>‹#›</a:t>
            </a:fld>
            <a:endParaRPr/>
          </a:p>
        </p:txBody>
      </p:sp>
      <p:sp>
        <p:nvSpPr>
          <p:cNvPr id="91" name="Shape 91"/>
          <p:cNvSpPr txBox="1"/>
          <p:nvPr>
            <p:ph idx="11" type="ftr"/>
          </p:nvPr>
        </p:nvSpPr>
        <p:spPr>
          <a:xfrm rot="5400000">
            <a:off x="6990186" y="3737240"/>
            <a:ext cx="3200400" cy="36576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2" name="Shape 92"/>
        <p:cNvGrpSpPr/>
        <p:nvPr/>
      </p:nvGrpSpPr>
      <p:grpSpPr>
        <a:xfrm>
          <a:off x="0" y="0"/>
          <a:ext cx="0" cy="0"/>
          <a:chOff x="0" y="0"/>
          <a:chExt cx="0" cy="0"/>
        </a:xfrm>
      </p:grpSpPr>
      <p:sp>
        <p:nvSpPr>
          <p:cNvPr id="93" name="Shape 93"/>
          <p:cNvSpPr txBox="1"/>
          <p:nvPr>
            <p:ph idx="10" type="dt"/>
          </p:nvPr>
        </p:nvSpPr>
        <p:spPr>
          <a:xfrm rot="5400000">
            <a:off x="7589520" y="1081851"/>
            <a:ext cx="2011680" cy="384048"/>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94" name="Shape 94"/>
          <p:cNvSpPr txBox="1"/>
          <p:nvPr>
            <p:ph idx="11" type="ftr"/>
          </p:nvPr>
        </p:nvSpPr>
        <p:spPr>
          <a:xfrm rot="5400000">
            <a:off x="6990186" y="3737240"/>
            <a:ext cx="3200400" cy="36576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95" name="Shape 9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bg>
      <p:bgPr>
        <a:solidFill>
          <a:schemeClr val="lt1"/>
        </a:solidFill>
      </p:bgPr>
    </p:bg>
    <p:spTree>
      <p:nvGrpSpPr>
        <p:cNvPr id="96" name="Shape 96"/>
        <p:cNvGrpSpPr/>
        <p:nvPr/>
      </p:nvGrpSpPr>
      <p:grpSpPr>
        <a:xfrm>
          <a:off x="0" y="0"/>
          <a:ext cx="0" cy="0"/>
          <a:chOff x="0" y="0"/>
          <a:chExt cx="0" cy="0"/>
        </a:xfrm>
      </p:grpSpPr>
      <p:cxnSp>
        <p:nvCxnSpPr>
          <p:cNvPr id="97" name="Shape 97"/>
          <p:cNvCxnSpPr/>
          <p:nvPr/>
        </p:nvCxnSpPr>
        <p:spPr>
          <a:xfrm>
            <a:off x="8763000" y="0"/>
            <a:ext cx="0" cy="6858000"/>
          </a:xfrm>
          <a:prstGeom prst="straightConnector1">
            <a:avLst/>
          </a:prstGeom>
          <a:noFill/>
          <a:ln cap="flat" cmpd="sng" w="38100">
            <a:solidFill>
              <a:srgbClr val="FEC2AC">
                <a:alpha val="92941"/>
              </a:srgbClr>
            </a:solidFill>
            <a:prstDash val="solid"/>
            <a:round/>
            <a:headEnd len="sm" w="sm" type="none"/>
            <a:tailEnd len="sm" w="sm" type="none"/>
          </a:ln>
        </p:spPr>
      </p:cxnSp>
      <p:sp>
        <p:nvSpPr>
          <p:cNvPr id="98" name="Shape 98"/>
          <p:cNvSpPr txBox="1"/>
          <p:nvPr>
            <p:ph type="title"/>
          </p:nvPr>
        </p:nvSpPr>
        <p:spPr>
          <a:xfrm rot="5400000">
            <a:off x="3371850" y="3200400"/>
            <a:ext cx="6309360" cy="4572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2"/>
              </a:buClr>
              <a:buSzPts val="2000"/>
              <a:buFont typeface="Century Schoolbook"/>
              <a:buNone/>
              <a:defRPr b="1" i="0" sz="2000" u="none" cap="small" strike="noStrike">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9" name="Shape 99"/>
          <p:cNvSpPr txBox="1"/>
          <p:nvPr>
            <p:ph idx="1" type="body"/>
          </p:nvPr>
        </p:nvSpPr>
        <p:spPr>
          <a:xfrm>
            <a:off x="6812280" y="274320"/>
            <a:ext cx="1527048" cy="4983480"/>
          </a:xfrm>
          <a:prstGeom prst="rect">
            <a:avLst/>
          </a:prstGeom>
          <a:noFill/>
          <a:ln>
            <a:noFill/>
          </a:ln>
        </p:spPr>
        <p:txBody>
          <a:bodyPr anchorCtr="0" anchor="t" bIns="91425" lIns="91425" spcFirstLastPara="1" rIns="91425" wrap="square" tIns="91425"/>
          <a:lstStyle>
            <a:lvl1pPr indent="-228600" lvl="0" marL="457200" marR="0" rtl="0" algn="l">
              <a:spcBef>
                <a:spcPts val="400"/>
              </a:spcBef>
              <a:spcAft>
                <a:spcPts val="0"/>
              </a:spcAft>
              <a:buClr>
                <a:schemeClr val="accent1"/>
              </a:buClr>
              <a:buSzPts val="840"/>
              <a:buFont typeface="Noto Sans Symbols"/>
              <a:buNone/>
              <a:defRPr b="0" i="0" sz="1200" u="none" cap="none" strike="noStrike">
                <a:solidFill>
                  <a:schemeClr val="dk1"/>
                </a:solidFill>
                <a:latin typeface="Century Schoolbook"/>
                <a:ea typeface="Century Schoolbook"/>
                <a:cs typeface="Century Schoolbook"/>
                <a:sym typeface="Century Schoolbook"/>
              </a:defRPr>
            </a:lvl1pPr>
            <a:lvl2pPr indent="-228600" lvl="1" marL="914400" marR="0" rtl="0" algn="l">
              <a:spcBef>
                <a:spcPts val="1000"/>
              </a:spcBef>
              <a:spcAft>
                <a:spcPts val="0"/>
              </a:spcAft>
              <a:buClr>
                <a:schemeClr val="accent1"/>
              </a:buClr>
              <a:buSzPts val="960"/>
              <a:buFont typeface="Noto Sans Symbols"/>
              <a:buNone/>
              <a:defRPr b="0" i="0" sz="1200" u="none" cap="none" strike="noStrike">
                <a:solidFill>
                  <a:schemeClr val="dk1"/>
                </a:solidFill>
                <a:latin typeface="Century Schoolbook"/>
                <a:ea typeface="Century Schoolbook"/>
                <a:cs typeface="Century Schoolbook"/>
                <a:sym typeface="Century Schoolbook"/>
              </a:defRPr>
            </a:lvl2pPr>
            <a:lvl3pPr indent="-228600" lvl="2" marL="1371600" marR="0" rtl="0" algn="l">
              <a:spcBef>
                <a:spcPts val="200"/>
              </a:spcBef>
              <a:spcAft>
                <a:spcPts val="0"/>
              </a:spcAft>
              <a:buClr>
                <a:srgbClr val="DE7530"/>
              </a:buClr>
              <a:buSzPts val="600"/>
              <a:buFont typeface="Noto Sans Symbols"/>
              <a:buNone/>
              <a:defRPr b="0" i="0" sz="1000" u="none" cap="none" strike="noStrike">
                <a:solidFill>
                  <a:schemeClr val="dk1"/>
                </a:solidFill>
                <a:latin typeface="Century Schoolbook"/>
                <a:ea typeface="Century Schoolbook"/>
                <a:cs typeface="Century Schoolbook"/>
                <a:sym typeface="Century Schoolbook"/>
              </a:defRPr>
            </a:lvl3pPr>
            <a:lvl4pPr indent="-228600" lvl="3" marL="1828800" marR="0" rtl="0" algn="l">
              <a:spcBef>
                <a:spcPts val="180"/>
              </a:spcBef>
              <a:spcAft>
                <a:spcPts val="0"/>
              </a:spcAft>
              <a:buClr>
                <a:srgbClr val="FEC2AC"/>
              </a:buClr>
              <a:buSzPts val="540"/>
              <a:buFont typeface="Noto Sans Symbols"/>
              <a:buNone/>
              <a:defRPr b="0" i="0" sz="900" u="none" cap="none" strike="noStrike">
                <a:solidFill>
                  <a:schemeClr val="dk1"/>
                </a:solidFill>
                <a:latin typeface="Century Schoolbook"/>
                <a:ea typeface="Century Schoolbook"/>
                <a:cs typeface="Century Schoolbook"/>
                <a:sym typeface="Century Schoolbook"/>
              </a:defRPr>
            </a:lvl4pPr>
            <a:lvl5pPr indent="-228600" lvl="4" marL="2286000" marR="0" rtl="0" algn="l">
              <a:spcBef>
                <a:spcPts val="180"/>
              </a:spcBef>
              <a:spcAft>
                <a:spcPts val="0"/>
              </a:spcAft>
              <a:buClr>
                <a:srgbClr val="BBC9E9"/>
              </a:buClr>
              <a:buSzPts val="612"/>
              <a:buFont typeface="Noto Sans Symbols"/>
              <a:buNone/>
              <a:defRPr b="0" i="0" sz="9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cxnSp>
        <p:nvCxnSpPr>
          <p:cNvPr id="100" name="Shape 100"/>
          <p:cNvCxnSpPr/>
          <p:nvPr/>
        </p:nvCxnSpPr>
        <p:spPr>
          <a:xfrm>
            <a:off x="6248400" y="0"/>
            <a:ext cx="0" cy="6858000"/>
          </a:xfrm>
          <a:prstGeom prst="straightConnector1">
            <a:avLst/>
          </a:prstGeom>
          <a:noFill/>
          <a:ln cap="flat" cmpd="sng" w="38100">
            <a:solidFill>
              <a:srgbClr val="FEC2AC"/>
            </a:solidFill>
            <a:prstDash val="solid"/>
            <a:round/>
            <a:headEnd len="sm" w="sm" type="none"/>
            <a:tailEnd len="sm" w="sm" type="none"/>
          </a:ln>
        </p:spPr>
      </p:cxnSp>
      <p:cxnSp>
        <p:nvCxnSpPr>
          <p:cNvPr id="101" name="Shape 101"/>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cxnSp>
        <p:nvCxnSpPr>
          <p:cNvPr id="102" name="Shape 102"/>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03" name="Shape 103"/>
          <p:cNvSpPr/>
          <p:nvPr/>
        </p:nvSpPr>
        <p:spPr>
          <a:xfrm>
            <a:off x="8839200" y="0"/>
            <a:ext cx="304800" cy="6858000"/>
          </a:xfrm>
          <a:prstGeom prst="rect">
            <a:avLst/>
          </a:prstGeom>
          <a:solidFill>
            <a:srgbClr val="FEC2AC">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04" name="Shape 104"/>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05" name="Shape 105"/>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06" name="Shape 106"/>
          <p:cNvSpPr txBox="1"/>
          <p:nvPr>
            <p:ph idx="2" type="body"/>
          </p:nvPr>
        </p:nvSpPr>
        <p:spPr>
          <a:xfrm>
            <a:off x="304800" y="274320"/>
            <a:ext cx="5638800" cy="6327648"/>
          </a:xfrm>
          <a:prstGeom prst="rect">
            <a:avLst/>
          </a:prstGeom>
          <a:noFill/>
          <a:ln>
            <a:noFill/>
          </a:ln>
        </p:spPr>
        <p:txBody>
          <a:bodyPr anchorCtr="0" anchor="t" bIns="91425" lIns="91425" spcFirstLastPara="1" rIns="91425" wrap="square" tIns="91425"/>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07" name="Shape 107"/>
          <p:cNvSpPr txBox="1"/>
          <p:nvPr>
            <p:ph idx="10" type="dt"/>
          </p:nvPr>
        </p:nvSpPr>
        <p:spPr>
          <a:xfrm rot="5400000">
            <a:off x="7589520" y="1081851"/>
            <a:ext cx="2011680" cy="384048"/>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08" name="Shape 108"/>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a:spcBef>
                <a:spcPts val="0"/>
              </a:spcBef>
              <a:spcAft>
                <a:spcPts val="0"/>
              </a:spcAft>
              <a:buNone/>
            </a:pPr>
            <a:fld id="{00000000-1234-1234-1234-123412341234}" type="slidenum">
              <a:rPr lang="en-US"/>
              <a:t>‹#›</a:t>
            </a:fld>
            <a:endParaRPr/>
          </a:p>
        </p:txBody>
      </p:sp>
      <p:sp>
        <p:nvSpPr>
          <p:cNvPr id="109" name="Shape 109"/>
          <p:cNvSpPr txBox="1"/>
          <p:nvPr>
            <p:ph idx="11" type="ftr"/>
          </p:nvPr>
        </p:nvSpPr>
        <p:spPr>
          <a:xfrm rot="5400000">
            <a:off x="6990186" y="3737240"/>
            <a:ext cx="3200400" cy="36576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110" name="Shape 110"/>
        <p:cNvGrpSpPr/>
        <p:nvPr/>
      </p:nvGrpSpPr>
      <p:grpSpPr>
        <a:xfrm>
          <a:off x="0" y="0"/>
          <a:ext cx="0" cy="0"/>
          <a:chOff x="0" y="0"/>
          <a:chExt cx="0" cy="0"/>
        </a:xfrm>
      </p:grpSpPr>
      <p:cxnSp>
        <p:nvCxnSpPr>
          <p:cNvPr id="111" name="Shape 111"/>
          <p:cNvCxnSpPr/>
          <p:nvPr/>
        </p:nvCxnSpPr>
        <p:spPr>
          <a:xfrm>
            <a:off x="8763000" y="0"/>
            <a:ext cx="0" cy="6858000"/>
          </a:xfrm>
          <a:prstGeom prst="straightConnector1">
            <a:avLst/>
          </a:prstGeom>
          <a:noFill/>
          <a:ln cap="flat" cmpd="sng" w="38100">
            <a:solidFill>
              <a:srgbClr val="FEC2AC"/>
            </a:solidFill>
            <a:prstDash val="solid"/>
            <a:round/>
            <a:headEnd len="sm" w="sm" type="none"/>
            <a:tailEnd len="sm" w="sm" type="none"/>
          </a:ln>
        </p:spPr>
      </p:cxnSp>
      <p:sp>
        <p:nvSpPr>
          <p:cNvPr id="112" name="Shape 112"/>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13" name="Shape 113"/>
          <p:cNvSpPr txBox="1"/>
          <p:nvPr>
            <p:ph type="title"/>
          </p:nvPr>
        </p:nvSpPr>
        <p:spPr>
          <a:xfrm rot="5400000">
            <a:off x="3350133" y="3200400"/>
            <a:ext cx="6309360" cy="4572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2"/>
              </a:buClr>
              <a:buSzPts val="2000"/>
              <a:buFont typeface="Century Schoolbook"/>
              <a:buNone/>
              <a:defRPr b="1" i="0" sz="2000" u="none" cap="small" strike="noStrike">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4" name="Shape 114"/>
          <p:cNvSpPr/>
          <p:nvPr>
            <p:ph idx="2" type="pic"/>
          </p:nvPr>
        </p:nvSpPr>
        <p:spPr>
          <a:xfrm>
            <a:off x="0" y="0"/>
            <a:ext cx="6172200" cy="6858000"/>
          </a:xfrm>
          <a:prstGeom prst="rect">
            <a:avLst/>
          </a:prstGeom>
          <a:solidFill>
            <a:schemeClr val="lt2"/>
          </a:solidFill>
          <a:ln>
            <a:noFill/>
          </a:ln>
        </p:spPr>
        <p:txBody>
          <a:bodyPr anchorCtr="0" anchor="t" bIns="91425" lIns="91425" spcFirstLastPara="1" rIns="91425" wrap="square" tIns="91425"/>
          <a:lstStyle>
            <a:lvl1pPr lvl="0" marR="0" rtl="0" algn="l">
              <a:spcBef>
                <a:spcPts val="600"/>
              </a:spcBef>
              <a:spcAft>
                <a:spcPts val="0"/>
              </a:spcAft>
              <a:buClr>
                <a:schemeClr val="accent1"/>
              </a:buClr>
              <a:buSzPts val="2240"/>
              <a:buFont typeface="Noto Sans Symbols"/>
              <a:buNone/>
              <a:defRPr b="0" i="0" sz="3200" u="none" cap="none" strike="noStrike">
                <a:solidFill>
                  <a:schemeClr val="dk1"/>
                </a:solidFill>
                <a:latin typeface="Century Schoolbook"/>
                <a:ea typeface="Century Schoolbook"/>
                <a:cs typeface="Century Schoolbook"/>
                <a:sym typeface="Century Schoolbook"/>
              </a:defRPr>
            </a:lvl1pPr>
            <a:lvl2pPr lvl="1"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lvl="2"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lvl="5"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lvl="6"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lvl="7"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lvl="8"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15" name="Shape 115"/>
          <p:cNvSpPr txBox="1"/>
          <p:nvPr>
            <p:ph idx="1" type="body"/>
          </p:nvPr>
        </p:nvSpPr>
        <p:spPr>
          <a:xfrm>
            <a:off x="6765798" y="264795"/>
            <a:ext cx="1524000" cy="4956048"/>
          </a:xfrm>
          <a:prstGeom prst="rect">
            <a:avLst/>
          </a:prstGeom>
          <a:noFill/>
          <a:ln>
            <a:noFill/>
          </a:ln>
        </p:spPr>
        <p:txBody>
          <a:bodyPr anchorCtr="0" anchor="t" bIns="91425" lIns="91425" spcFirstLastPara="1" rIns="91425" wrap="square" tIns="91425"/>
          <a:lstStyle>
            <a:lvl1pPr indent="-228600" lvl="0" marL="457200" marR="0" rtl="0" algn="l">
              <a:spcBef>
                <a:spcPts val="100"/>
              </a:spcBef>
              <a:spcAft>
                <a:spcPts val="0"/>
              </a:spcAft>
              <a:buClr>
                <a:schemeClr val="accent1"/>
              </a:buClr>
              <a:buSzPts val="840"/>
              <a:buFont typeface="Noto Sans Symbols"/>
              <a:buNone/>
              <a:defRPr b="0" i="0" sz="1200" u="none" cap="none" strike="noStrike">
                <a:solidFill>
                  <a:schemeClr val="dk1"/>
                </a:solidFill>
                <a:latin typeface="Century Schoolbook"/>
                <a:ea typeface="Century Schoolbook"/>
                <a:cs typeface="Century Schoolbook"/>
                <a:sym typeface="Century Schoolbook"/>
              </a:defRPr>
            </a:lvl1pPr>
            <a:lvl2pPr indent="-289560" lvl="1" marL="914400" marR="0" rtl="0" algn="l">
              <a:spcBef>
                <a:spcPts val="400"/>
              </a:spcBef>
              <a:spcAft>
                <a:spcPts val="0"/>
              </a:spcAft>
              <a:buClr>
                <a:schemeClr val="accent1"/>
              </a:buClr>
              <a:buSzPts val="960"/>
              <a:buFont typeface="Noto Sans Symbols"/>
              <a:buChar char="●"/>
              <a:defRPr b="0" i="0" sz="1200" u="none" cap="none" strike="noStrike">
                <a:solidFill>
                  <a:schemeClr val="dk1"/>
                </a:solidFill>
                <a:latin typeface="Century Schoolbook"/>
                <a:ea typeface="Century Schoolbook"/>
                <a:cs typeface="Century Schoolbook"/>
                <a:sym typeface="Century Schoolbook"/>
              </a:defRPr>
            </a:lvl2pPr>
            <a:lvl3pPr indent="-266700" lvl="2" marL="1371600" marR="0" rtl="0" algn="l">
              <a:spcBef>
                <a:spcPts val="200"/>
              </a:spcBef>
              <a:spcAft>
                <a:spcPts val="0"/>
              </a:spcAft>
              <a:buClr>
                <a:srgbClr val="DE7530"/>
              </a:buClr>
              <a:buSzPts val="600"/>
              <a:buFont typeface="Noto Sans Symbols"/>
              <a:buChar char="•"/>
              <a:defRPr b="0" i="0" sz="1000" u="none" cap="none" strike="noStrike">
                <a:solidFill>
                  <a:schemeClr val="dk1"/>
                </a:solidFill>
                <a:latin typeface="Century Schoolbook"/>
                <a:ea typeface="Century Schoolbook"/>
                <a:cs typeface="Century Schoolbook"/>
                <a:sym typeface="Century Schoolbook"/>
              </a:defRPr>
            </a:lvl3pPr>
            <a:lvl4pPr indent="-262889" lvl="3" marL="1828800" marR="0" rtl="0" algn="l">
              <a:spcBef>
                <a:spcPts val="180"/>
              </a:spcBef>
              <a:spcAft>
                <a:spcPts val="0"/>
              </a:spcAft>
              <a:buClr>
                <a:srgbClr val="FEC2AC"/>
              </a:buClr>
              <a:buSzPts val="540"/>
              <a:buFont typeface="Noto Sans Symbols"/>
              <a:buChar char="•"/>
              <a:defRPr b="0" i="0" sz="900" u="none" cap="none" strike="noStrike">
                <a:solidFill>
                  <a:schemeClr val="dk1"/>
                </a:solidFill>
                <a:latin typeface="Century Schoolbook"/>
                <a:ea typeface="Century Schoolbook"/>
                <a:cs typeface="Century Schoolbook"/>
                <a:sym typeface="Century Schoolbook"/>
              </a:defRPr>
            </a:lvl4pPr>
            <a:lvl5pPr indent="-267461" lvl="4" marL="2286000" marR="0" rtl="0" algn="l">
              <a:spcBef>
                <a:spcPts val="180"/>
              </a:spcBef>
              <a:spcAft>
                <a:spcPts val="0"/>
              </a:spcAft>
              <a:buClr>
                <a:srgbClr val="BBC9E9"/>
              </a:buClr>
              <a:buSzPts val="612"/>
              <a:buFont typeface="Noto Sans Symbols"/>
              <a:buChar char="●"/>
              <a:defRPr b="0" i="0" sz="9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cxnSp>
        <p:nvCxnSpPr>
          <p:cNvPr id="116" name="Shape 116"/>
          <p:cNvCxnSpPr/>
          <p:nvPr/>
        </p:nvCxnSpPr>
        <p:spPr>
          <a:xfrm>
            <a:off x="8991600" y="0"/>
            <a:ext cx="0" cy="6858000"/>
          </a:xfrm>
          <a:prstGeom prst="straightConnector1">
            <a:avLst/>
          </a:prstGeom>
          <a:noFill/>
          <a:ln cap="flat" cmpd="sng" w="9525">
            <a:solidFill>
              <a:schemeClr val="dk1"/>
            </a:solidFill>
            <a:prstDash val="solid"/>
            <a:round/>
            <a:headEnd len="sm" w="sm" type="none"/>
            <a:tailEnd len="sm" w="sm" type="none"/>
          </a:ln>
        </p:spPr>
      </p:cxnSp>
      <p:sp>
        <p:nvSpPr>
          <p:cNvPr id="117" name="Shape 117"/>
          <p:cNvSpPr/>
          <p:nvPr/>
        </p:nvSpPr>
        <p:spPr>
          <a:xfrm>
            <a:off x="8839200" y="0"/>
            <a:ext cx="304800" cy="6858000"/>
          </a:xfrm>
          <a:prstGeom prst="rect">
            <a:avLst/>
          </a:prstGeom>
          <a:solidFill>
            <a:srgbClr val="FEC2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18" name="Shape 118"/>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cxnSp>
        <p:nvCxnSpPr>
          <p:cNvPr id="119" name="Shape 119"/>
          <p:cNvCxnSpPr/>
          <p:nvPr/>
        </p:nvCxnSpPr>
        <p:spPr>
          <a:xfrm>
            <a:off x="6248400" y="0"/>
            <a:ext cx="0" cy="6858000"/>
          </a:xfrm>
          <a:prstGeom prst="straightConnector1">
            <a:avLst/>
          </a:prstGeom>
          <a:noFill/>
          <a:ln cap="flat" cmpd="sng" w="38100">
            <a:solidFill>
              <a:srgbClr val="FEC2AC"/>
            </a:solidFill>
            <a:prstDash val="solid"/>
            <a:round/>
            <a:headEnd len="sm" w="sm" type="none"/>
            <a:tailEnd len="sm" w="sm" type="none"/>
          </a:ln>
        </p:spPr>
      </p:cxnSp>
      <p:cxnSp>
        <p:nvCxnSpPr>
          <p:cNvPr id="120" name="Shape 120"/>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sp>
        <p:nvSpPr>
          <p:cNvPr id="121" name="Shape 121"/>
          <p:cNvSpPr txBox="1"/>
          <p:nvPr>
            <p:ph idx="10" type="dt"/>
          </p:nvPr>
        </p:nvSpPr>
        <p:spPr>
          <a:xfrm rot="5400000">
            <a:off x="7589520" y="1081851"/>
            <a:ext cx="2011680" cy="384048"/>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22" name="Shape 12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a:spcBef>
                <a:spcPts val="0"/>
              </a:spcBef>
              <a:spcAft>
                <a:spcPts val="0"/>
              </a:spcAft>
              <a:buNone/>
            </a:pPr>
            <a:fld id="{00000000-1234-1234-1234-123412341234}" type="slidenum">
              <a:rPr lang="en-US"/>
              <a:t>‹#›</a:t>
            </a:fld>
            <a:endParaRPr/>
          </a:p>
        </p:txBody>
      </p:sp>
      <p:sp>
        <p:nvSpPr>
          <p:cNvPr id="123" name="Shape 123"/>
          <p:cNvSpPr txBox="1"/>
          <p:nvPr>
            <p:ph idx="11" type="ftr"/>
          </p:nvPr>
        </p:nvSpPr>
        <p:spPr>
          <a:xfrm rot="5400000">
            <a:off x="6990186" y="3737240"/>
            <a:ext cx="3200400" cy="36576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cxnSp>
        <p:nvCxnSpPr>
          <p:cNvPr id="10" name="Shape 10"/>
          <p:cNvCxnSpPr/>
          <p:nvPr/>
        </p:nvCxnSpPr>
        <p:spPr>
          <a:xfrm>
            <a:off x="8763000" y="0"/>
            <a:ext cx="0" cy="6858000"/>
          </a:xfrm>
          <a:prstGeom prst="straightConnector1">
            <a:avLst/>
          </a:prstGeom>
          <a:noFill/>
          <a:ln cap="flat" cmpd="sng" w="38100">
            <a:solidFill>
              <a:srgbClr val="FEC2AC">
                <a:alpha val="92941"/>
              </a:srgbClr>
            </a:solidFill>
            <a:prstDash val="solid"/>
            <a:round/>
            <a:headEnd len="sm" w="sm" type="none"/>
            <a:tailEnd len="sm" w="sm" type="none"/>
          </a:ln>
        </p:spPr>
      </p:cxnSp>
      <p:sp>
        <p:nvSpPr>
          <p:cNvPr id="11" name="Shape 11"/>
          <p:cNvSpPr txBox="1"/>
          <p:nvPr>
            <p:ph type="title"/>
          </p:nvPr>
        </p:nvSpPr>
        <p:spPr>
          <a:xfrm>
            <a:off x="457200" y="274638"/>
            <a:ext cx="7467600" cy="11430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2"/>
              </a:buClr>
              <a:buSzPts val="3000"/>
              <a:buFont typeface="Century Schoolbook"/>
              <a:buNone/>
              <a:defRPr b="0" i="0" sz="3000" u="none" cap="small" strike="noStrike">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Shape 12"/>
          <p:cNvSpPr txBox="1"/>
          <p:nvPr>
            <p:ph idx="1" type="body"/>
          </p:nvPr>
        </p:nvSpPr>
        <p:spPr>
          <a:xfrm>
            <a:off x="457200" y="1600200"/>
            <a:ext cx="7467600" cy="4873752"/>
          </a:xfrm>
          <a:prstGeom prst="rect">
            <a:avLst/>
          </a:prstGeom>
          <a:noFill/>
          <a:ln>
            <a:noFill/>
          </a:ln>
        </p:spPr>
        <p:txBody>
          <a:bodyPr anchorCtr="0" anchor="t" bIns="91425" lIns="91425" spcFirstLastPara="1" rIns="91425" wrap="square" tIns="91425"/>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3" name="Shape 13"/>
          <p:cNvSpPr txBox="1"/>
          <p:nvPr>
            <p:ph idx="10" type="dt"/>
          </p:nvPr>
        </p:nvSpPr>
        <p:spPr>
          <a:xfrm rot="5400000">
            <a:off x="7589520" y="1081851"/>
            <a:ext cx="2011680" cy="384048"/>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4" name="Shape 14"/>
          <p:cNvSpPr txBox="1"/>
          <p:nvPr>
            <p:ph idx="11" type="ftr"/>
          </p:nvPr>
        </p:nvSpPr>
        <p:spPr>
          <a:xfrm rot="5400000">
            <a:off x="6990186" y="3737240"/>
            <a:ext cx="3200400" cy="36576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cxnSp>
        <p:nvCxnSpPr>
          <p:cNvPr id="15" name="Shape 15"/>
          <p:cNvCxnSpPr/>
          <p:nvPr/>
        </p:nvCxnSpPr>
        <p:spPr>
          <a:xfrm>
            <a:off x="76200" y="0"/>
            <a:ext cx="0" cy="6858000"/>
          </a:xfrm>
          <a:prstGeom prst="straightConnector1">
            <a:avLst/>
          </a:prstGeom>
          <a:noFill/>
          <a:ln cap="flat" cmpd="thickThin" w="57150">
            <a:solidFill>
              <a:srgbClr val="FEC2AC"/>
            </a:solidFill>
            <a:prstDash val="solid"/>
            <a:round/>
            <a:headEnd len="sm" w="sm" type="none"/>
            <a:tailEnd len="sm" w="sm" type="none"/>
          </a:ln>
        </p:spPr>
      </p:cxnSp>
      <p:cxnSp>
        <p:nvCxnSpPr>
          <p:cNvPr id="16" name="Shape 16"/>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7" name="Shape 17"/>
          <p:cNvSpPr/>
          <p:nvPr/>
        </p:nvSpPr>
        <p:spPr>
          <a:xfrm>
            <a:off x="8839200" y="0"/>
            <a:ext cx="304800" cy="6858000"/>
          </a:xfrm>
          <a:prstGeom prst="rect">
            <a:avLst/>
          </a:prstGeom>
          <a:solidFill>
            <a:srgbClr val="FEC2AC">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8" name="Shape 18"/>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9" name="Shape 19"/>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0" name="Shape 2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lifewire.com/operating-systems-and-computer-networks-81737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73975" y="216400"/>
            <a:ext cx="7467600" cy="549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000"/>
              <a:buFont typeface="Times New Roman"/>
              <a:buNone/>
            </a:pPr>
            <a:r>
              <a:rPr b="0" i="0" lang="en-US" sz="3000" u="none" cap="small" strike="noStrike">
                <a:solidFill>
                  <a:srgbClr val="000000"/>
                </a:solidFill>
                <a:latin typeface="Times New Roman"/>
                <a:ea typeface="Times New Roman"/>
                <a:cs typeface="Times New Roman"/>
                <a:sym typeface="Times New Roman"/>
              </a:rPr>
              <a:t>        </a:t>
            </a:r>
            <a:r>
              <a:rPr b="1" i="0" lang="en-US" sz="2400" u="none" cap="small" strike="noStrike">
                <a:solidFill>
                  <a:srgbClr val="000000"/>
                </a:solidFill>
                <a:latin typeface="Times New Roman"/>
                <a:ea typeface="Times New Roman"/>
                <a:cs typeface="Times New Roman"/>
                <a:sym typeface="Times New Roman"/>
              </a:rPr>
              <a:t>STEPS TO BECOME  </a:t>
            </a:r>
            <a:r>
              <a:rPr b="1" i="0" lang="en-US" sz="2400" u="none" cap="small" strike="noStrike">
                <a:solidFill>
                  <a:srgbClr val="000000"/>
                </a:solidFill>
                <a:latin typeface="Times New Roman"/>
                <a:ea typeface="Times New Roman"/>
                <a:cs typeface="Times New Roman"/>
                <a:sym typeface="Times New Roman"/>
              </a:rPr>
              <a:t>“DevOps</a:t>
            </a:r>
            <a:r>
              <a:rPr b="1" i="0" lang="en-US" sz="2400" u="none" cap="small" strike="noStrike">
                <a:solidFill>
                  <a:srgbClr val="000000"/>
                </a:solidFill>
                <a:latin typeface="Times New Roman"/>
                <a:ea typeface="Times New Roman"/>
                <a:cs typeface="Times New Roman"/>
                <a:sym typeface="Times New Roman"/>
              </a:rPr>
              <a:t>”  ENGINEER</a:t>
            </a:r>
            <a:r>
              <a:rPr b="0" i="0" lang="en-US" sz="2400" u="none" cap="small" strike="noStrike">
                <a:solidFill>
                  <a:srgbClr val="000000"/>
                </a:solidFill>
                <a:latin typeface="Times New Roman"/>
                <a:ea typeface="Times New Roman"/>
                <a:cs typeface="Times New Roman"/>
                <a:sym typeface="Times New Roman"/>
              </a:rPr>
              <a:t> </a:t>
            </a:r>
            <a:endParaRPr b="0" i="0" sz="2400" u="none" cap="small" strike="noStrike">
              <a:solidFill>
                <a:srgbClr val="000000"/>
              </a:solidFill>
              <a:latin typeface="Times New Roman"/>
              <a:ea typeface="Times New Roman"/>
              <a:cs typeface="Times New Roman"/>
              <a:sym typeface="Times New Roman"/>
            </a:endParaRPr>
          </a:p>
        </p:txBody>
      </p:sp>
      <p:sp>
        <p:nvSpPr>
          <p:cNvPr id="141" name="Shape 141"/>
          <p:cNvSpPr txBox="1"/>
          <p:nvPr>
            <p:ph idx="1" type="body"/>
          </p:nvPr>
        </p:nvSpPr>
        <p:spPr>
          <a:xfrm>
            <a:off x="457200" y="1583550"/>
            <a:ext cx="7467600" cy="4873800"/>
          </a:xfrm>
          <a:prstGeom prst="rect">
            <a:avLst/>
          </a:prstGeom>
          <a:noFill/>
          <a:ln>
            <a:noFill/>
          </a:ln>
        </p:spPr>
        <p:txBody>
          <a:bodyPr anchorCtr="0" anchor="t" bIns="45700" lIns="91425" spcFirstLastPara="1" rIns="91425" wrap="square" tIns="45700">
            <a:noAutofit/>
          </a:bodyPr>
          <a:lstStyle/>
          <a:p>
            <a:pPr indent="457200" lvl="0" marL="0" marR="0" rtl="0" algn="l">
              <a:spcBef>
                <a:spcPts val="0"/>
              </a:spcBef>
              <a:spcAft>
                <a:spcPts val="0"/>
              </a:spcAft>
              <a:buNone/>
            </a:pPr>
            <a:r>
              <a:rPr i="0" lang="en-US" sz="2400" u="none" cap="none" strike="noStrike">
                <a:solidFill>
                  <a:schemeClr val="dk1"/>
                </a:solidFill>
                <a:latin typeface="Times New Roman"/>
                <a:ea typeface="Times New Roman"/>
                <a:cs typeface="Times New Roman"/>
                <a:sym typeface="Times New Roman"/>
              </a:rPr>
              <a:t>An </a:t>
            </a:r>
            <a:r>
              <a:rPr i="0" lang="en-US" sz="2400" u="sng" cap="none" strike="noStrike">
                <a:solidFill>
                  <a:schemeClr val="hlink"/>
                </a:solidFill>
                <a:latin typeface="Times New Roman"/>
                <a:ea typeface="Times New Roman"/>
                <a:cs typeface="Times New Roman"/>
                <a:sym typeface="Times New Roman"/>
                <a:hlinkClick r:id="rId3"/>
              </a:rPr>
              <a:t>operating system</a:t>
            </a:r>
            <a:r>
              <a:rPr i="0" lang="en-US" sz="2400" u="none" cap="none" strike="noStrike">
                <a:solidFill>
                  <a:schemeClr val="dk1"/>
                </a:solidFill>
                <a:latin typeface="Times New Roman"/>
                <a:ea typeface="Times New Roman"/>
                <a:cs typeface="Times New Roman"/>
                <a:sym typeface="Times New Roman"/>
              </a:rPr>
              <a:t> (OS) is a program that allows you to interact with the computer -- all of the software and hardware on your computer.</a:t>
            </a:r>
            <a:endParaRPr>
              <a:latin typeface="Times New Roman"/>
              <a:ea typeface="Times New Roman"/>
              <a:cs typeface="Times New Roman"/>
              <a:sym typeface="Times New Roman"/>
            </a:endParaRPr>
          </a:p>
          <a:p>
            <a:pPr indent="-274320" lvl="0" marL="274320" marR="0" rtl="0" algn="l">
              <a:spcBef>
                <a:spcPts val="600"/>
              </a:spcBef>
              <a:spcAft>
                <a:spcPts val="0"/>
              </a:spcAft>
              <a:buClr>
                <a:schemeClr val="accent1"/>
              </a:buClr>
              <a:buSzPts val="1680"/>
              <a:buFont typeface="Noto Sans Symbols"/>
              <a:buNone/>
            </a:pPr>
            <a:r>
              <a:rPr b="1" lang="en-US">
                <a:latin typeface="Times New Roman"/>
                <a:ea typeface="Times New Roman"/>
                <a:cs typeface="Times New Roman"/>
                <a:sym typeface="Times New Roman"/>
              </a:rPr>
              <a:t>Prerequisites</a:t>
            </a:r>
            <a:endParaRPr b="1" i="0" sz="2400" u="none" cap="none" strike="noStrike">
              <a:solidFill>
                <a:schemeClr val="dk1"/>
              </a:solidFill>
              <a:latin typeface="Times New Roman"/>
              <a:ea typeface="Times New Roman"/>
              <a:cs typeface="Times New Roman"/>
              <a:sym typeface="Times New Roman"/>
            </a:endParaRPr>
          </a:p>
          <a:p>
            <a:pPr indent="-274320" lvl="0" marL="274320" marR="0" rtl="0" algn="l">
              <a:spcBef>
                <a:spcPts val="600"/>
              </a:spcBef>
              <a:spcAft>
                <a:spcPts val="0"/>
              </a:spcAft>
              <a:buClr>
                <a:schemeClr val="accent1"/>
              </a:buClr>
              <a:buSzPts val="1680"/>
              <a:buFont typeface="Noto Sans Symbols"/>
              <a:buNone/>
            </a:pPr>
            <a:r>
              <a:rPr i="0" lang="en-US" sz="2400" u="none" cap="none" strike="noStrike">
                <a:solidFill>
                  <a:schemeClr val="dk1"/>
                </a:solidFill>
                <a:latin typeface="Times New Roman"/>
                <a:ea typeface="Times New Roman"/>
                <a:cs typeface="Times New Roman"/>
                <a:sym typeface="Times New Roman"/>
              </a:rPr>
              <a:t>Operating system (os):  </a:t>
            </a:r>
            <a:endParaRPr sz="2800">
              <a:latin typeface="Times New Roman"/>
              <a:ea typeface="Times New Roman"/>
              <a:cs typeface="Times New Roman"/>
              <a:sym typeface="Times New Roman"/>
            </a:endParaRPr>
          </a:p>
          <a:p>
            <a:pPr indent="-381000" lvl="0" marL="457200" marR="0" rtl="0" algn="l">
              <a:spcBef>
                <a:spcPts val="600"/>
              </a:spcBef>
              <a:spcAft>
                <a:spcPts val="0"/>
              </a:spcAft>
              <a:buClr>
                <a:schemeClr val="dk1"/>
              </a:buClr>
              <a:buSzPts val="2400"/>
              <a:buFont typeface="Times New Roman"/>
              <a:buAutoNum type="arabicPeriod"/>
            </a:pPr>
            <a:r>
              <a:rPr i="0" lang="en-US" sz="2400" u="none" cap="none" strike="noStrike">
                <a:solidFill>
                  <a:schemeClr val="dk1"/>
                </a:solidFill>
                <a:latin typeface="Times New Roman"/>
                <a:ea typeface="Times New Roman"/>
                <a:cs typeface="Times New Roman"/>
                <a:sym typeface="Times New Roman"/>
              </a:rPr>
              <a:t>Linux</a:t>
            </a:r>
            <a:endParaRPr>
              <a:latin typeface="Times New Roman"/>
              <a:ea typeface="Times New Roman"/>
              <a:cs typeface="Times New Roman"/>
              <a:sym typeface="Times New Roman"/>
            </a:endParaRPr>
          </a:p>
          <a:p>
            <a:pPr indent="-381000" lvl="0" marL="457200" marR="0" rtl="0" algn="l">
              <a:spcBef>
                <a:spcPts val="0"/>
              </a:spcBef>
              <a:spcAft>
                <a:spcPts val="0"/>
              </a:spcAft>
              <a:buClr>
                <a:schemeClr val="dk1"/>
              </a:buClr>
              <a:buSzPts val="2400"/>
              <a:buFont typeface="Times New Roman"/>
              <a:buAutoNum type="arabicPeriod"/>
            </a:pPr>
            <a:r>
              <a:rPr i="0" lang="en-US" sz="2400" u="none" cap="none" strike="noStrike">
                <a:solidFill>
                  <a:schemeClr val="dk1"/>
                </a:solidFill>
                <a:latin typeface="Times New Roman"/>
                <a:ea typeface="Times New Roman"/>
                <a:cs typeface="Times New Roman"/>
                <a:sym typeface="Times New Roman"/>
              </a:rPr>
              <a:t>Unix  </a:t>
            </a:r>
            <a:endParaRPr>
              <a:latin typeface="Times New Roman"/>
              <a:ea typeface="Times New Roman"/>
              <a:cs typeface="Times New Roman"/>
              <a:sym typeface="Times New Roman"/>
            </a:endParaRPr>
          </a:p>
          <a:p>
            <a:pPr indent="-381000" lvl="0" marL="457200" marR="0" rtl="0" algn="l">
              <a:spcBef>
                <a:spcPts val="0"/>
              </a:spcBef>
              <a:spcAft>
                <a:spcPts val="0"/>
              </a:spcAft>
              <a:buClr>
                <a:schemeClr val="dk1"/>
              </a:buClr>
              <a:buSzPts val="2400"/>
              <a:buFont typeface="Times New Roman"/>
              <a:buAutoNum type="arabicPeriod"/>
            </a:pPr>
            <a:r>
              <a:rPr i="0" lang="en-US" sz="2400" u="none" cap="none" strike="noStrike">
                <a:solidFill>
                  <a:schemeClr val="dk1"/>
                </a:solidFill>
                <a:latin typeface="Times New Roman"/>
                <a:ea typeface="Times New Roman"/>
                <a:cs typeface="Times New Roman"/>
                <a:sym typeface="Times New Roman"/>
              </a:rPr>
              <a:t>windows</a:t>
            </a:r>
            <a:endParaRPr i="0" sz="2400" u="none" cap="none" strike="noStrike">
              <a:solidFill>
                <a:schemeClr val="dk1"/>
              </a:solidFill>
              <a:latin typeface="Times New Roman"/>
              <a:ea typeface="Times New Roman"/>
              <a:cs typeface="Times New Roman"/>
              <a:sym typeface="Times New Roman"/>
            </a:endParaRPr>
          </a:p>
          <a:p>
            <a:pPr indent="-274320" lvl="0" marL="274320" marR="0" rtl="0" algn="l">
              <a:spcBef>
                <a:spcPts val="600"/>
              </a:spcBef>
              <a:spcAft>
                <a:spcPts val="0"/>
              </a:spcAft>
              <a:buClr>
                <a:schemeClr val="accent1"/>
              </a:buClr>
              <a:buSzPts val="1680"/>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a:p>
            <a:pPr indent="-274320" lvl="0" marL="274320" marR="0" rtl="0" algn="l">
              <a:spcBef>
                <a:spcPts val="600"/>
              </a:spcBef>
              <a:spcAft>
                <a:spcPts val="0"/>
              </a:spcAft>
              <a:buClr>
                <a:schemeClr val="accent1"/>
              </a:buClr>
              <a:buSzPts val="1680"/>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a:p>
            <a:pPr indent="-274320" lvl="0" marL="274320" marR="0" rtl="0" algn="l">
              <a:spcBef>
                <a:spcPts val="600"/>
              </a:spcBef>
              <a:spcAft>
                <a:spcPts val="0"/>
              </a:spcAft>
              <a:buClr>
                <a:schemeClr val="accent1"/>
              </a:buClr>
              <a:buSzPts val="1680"/>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316275"/>
            <a:ext cx="7467600" cy="6393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000"/>
              <a:buFont typeface="Century Schoolbook"/>
              <a:buNone/>
            </a:pPr>
            <a:r>
              <a:rPr b="1" i="0" lang="en-US" sz="2400" u="none" cap="small" strike="noStrike">
                <a:solidFill>
                  <a:srgbClr val="000000"/>
                </a:solidFill>
                <a:latin typeface="Times New Roman"/>
                <a:ea typeface="Times New Roman"/>
                <a:cs typeface="Times New Roman"/>
                <a:sym typeface="Times New Roman"/>
              </a:rPr>
              <a:t>Three types of cloud platforms:</a:t>
            </a:r>
            <a:endParaRPr b="1" i="0" sz="2400" u="none" cap="small" strike="noStrike">
              <a:solidFill>
                <a:srgbClr val="000000"/>
              </a:solidFill>
              <a:latin typeface="Times New Roman"/>
              <a:ea typeface="Times New Roman"/>
              <a:cs typeface="Times New Roman"/>
              <a:sym typeface="Times New Roman"/>
            </a:endParaRPr>
          </a:p>
        </p:txBody>
      </p:sp>
      <p:sp>
        <p:nvSpPr>
          <p:cNvPr id="147" name="Shape 147"/>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p>
            <a:pPr indent="-302260" lvl="0" marL="274320" marR="0" rtl="0" algn="l">
              <a:spcBef>
                <a:spcPts val="0"/>
              </a:spcBef>
              <a:spcAft>
                <a:spcPts val="0"/>
              </a:spcAft>
              <a:buClr>
                <a:schemeClr val="accent1"/>
              </a:buClr>
              <a:buSzPts val="2400"/>
              <a:buFont typeface="Times New Roman"/>
              <a:buChar char="•"/>
            </a:pPr>
            <a:r>
              <a:rPr i="0" lang="en-US" u="none" cap="none" strike="noStrike">
                <a:solidFill>
                  <a:schemeClr val="dk1"/>
                </a:solidFill>
                <a:latin typeface="Times New Roman"/>
                <a:ea typeface="Times New Roman"/>
                <a:cs typeface="Times New Roman"/>
                <a:sym typeface="Times New Roman"/>
              </a:rPr>
              <a:t>The three leading cloud computing vendors, AWS, Microsoft Azure and Google Cloud, each have their own strengths and weaknesses that make them ideal for different use cases.</a:t>
            </a:r>
            <a:endParaRPr>
              <a:latin typeface="Times New Roman"/>
              <a:ea typeface="Times New Roman"/>
              <a:cs typeface="Times New Roman"/>
              <a:sym typeface="Times New Roman"/>
            </a:endParaRPr>
          </a:p>
          <a:p>
            <a:pPr indent="-274320" lvl="0" marL="274320" marR="0" rtl="0" algn="l">
              <a:spcBef>
                <a:spcPts val="600"/>
              </a:spcBef>
              <a:spcAft>
                <a:spcPts val="0"/>
              </a:spcAft>
              <a:buClr>
                <a:schemeClr val="accent1"/>
              </a:buClr>
              <a:buSzPts val="1960"/>
              <a:buFont typeface="Noto Sans Symbols"/>
              <a:buNone/>
            </a:pPr>
            <a:r>
              <a:t/>
            </a:r>
            <a:endParaRPr i="1" u="none" cap="none" strike="noStrike">
              <a:solidFill>
                <a:schemeClr val="dk1"/>
              </a:solidFill>
              <a:latin typeface="Times New Roman"/>
              <a:ea typeface="Times New Roman"/>
              <a:cs typeface="Times New Roman"/>
              <a:sym typeface="Times New Roman"/>
            </a:endParaRPr>
          </a:p>
          <a:p>
            <a:pPr indent="-542290" lvl="0" marL="514350" marR="0" rtl="0" algn="l">
              <a:spcBef>
                <a:spcPts val="600"/>
              </a:spcBef>
              <a:spcAft>
                <a:spcPts val="0"/>
              </a:spcAft>
              <a:buClr>
                <a:schemeClr val="accent1"/>
              </a:buClr>
              <a:buSzPts val="2400"/>
              <a:buFont typeface="Times New Roman"/>
              <a:buAutoNum type="arabicPeriod"/>
            </a:pPr>
            <a:r>
              <a:rPr i="0" lang="en-US" u="none" cap="none" strike="noStrike">
                <a:solidFill>
                  <a:schemeClr val="dk1"/>
                </a:solidFill>
                <a:latin typeface="Times New Roman"/>
                <a:ea typeface="Times New Roman"/>
                <a:cs typeface="Times New Roman"/>
                <a:sym typeface="Times New Roman"/>
              </a:rPr>
              <a:t> Amazon web services      (2006)</a:t>
            </a:r>
            <a:endParaRPr>
              <a:latin typeface="Times New Roman"/>
              <a:ea typeface="Times New Roman"/>
              <a:cs typeface="Times New Roman"/>
              <a:sym typeface="Times New Roman"/>
            </a:endParaRPr>
          </a:p>
          <a:p>
            <a:pPr indent="-542290" lvl="0" marL="514350" marR="0" rtl="0" algn="l">
              <a:spcBef>
                <a:spcPts val="600"/>
              </a:spcBef>
              <a:spcAft>
                <a:spcPts val="0"/>
              </a:spcAft>
              <a:buClr>
                <a:schemeClr val="accent1"/>
              </a:buClr>
              <a:buSzPts val="2400"/>
              <a:buFont typeface="Times New Roman"/>
              <a:buAutoNum type="arabicPeriod"/>
            </a:pPr>
            <a:r>
              <a:rPr i="0" lang="en-US" u="none" cap="none" strike="noStrike">
                <a:solidFill>
                  <a:schemeClr val="dk1"/>
                </a:solidFill>
                <a:latin typeface="Times New Roman"/>
                <a:ea typeface="Times New Roman"/>
                <a:cs typeface="Times New Roman"/>
                <a:sym typeface="Times New Roman"/>
              </a:rPr>
              <a:t> Microsoft azure               (2010)</a:t>
            </a:r>
            <a:endParaRPr>
              <a:latin typeface="Times New Roman"/>
              <a:ea typeface="Times New Roman"/>
              <a:cs typeface="Times New Roman"/>
              <a:sym typeface="Times New Roman"/>
            </a:endParaRPr>
          </a:p>
          <a:p>
            <a:pPr indent="-542290" lvl="0" marL="514350" marR="0" rtl="0" algn="l">
              <a:spcBef>
                <a:spcPts val="600"/>
              </a:spcBef>
              <a:spcAft>
                <a:spcPts val="0"/>
              </a:spcAft>
              <a:buClr>
                <a:schemeClr val="accent1"/>
              </a:buClr>
              <a:buSzPts val="2400"/>
              <a:buFont typeface="Times New Roman"/>
              <a:buAutoNum type="arabicPeriod"/>
            </a:pPr>
            <a:r>
              <a:rPr i="0" lang="en-US" u="none" cap="none" strike="noStrike">
                <a:solidFill>
                  <a:schemeClr val="dk1"/>
                </a:solidFill>
                <a:latin typeface="Times New Roman"/>
                <a:ea typeface="Times New Roman"/>
                <a:cs typeface="Times New Roman"/>
                <a:sym typeface="Times New Roman"/>
              </a:rPr>
              <a:t> G00gle cloud platform    (2011)</a:t>
            </a:r>
            <a:endParaRPr>
              <a:latin typeface="Times New Roman"/>
              <a:ea typeface="Times New Roman"/>
              <a:cs typeface="Times New Roman"/>
              <a:sym typeface="Times New Roman"/>
            </a:endParaRPr>
          </a:p>
          <a:p>
            <a:pPr indent="-389890" lvl="0" marL="514350" marR="0" rtl="0" algn="l">
              <a:spcBef>
                <a:spcPts val="600"/>
              </a:spcBef>
              <a:spcAft>
                <a:spcPts val="0"/>
              </a:spcAft>
              <a:buClr>
                <a:schemeClr val="accent1"/>
              </a:buClr>
              <a:buSzPts val="1960"/>
              <a:buFont typeface="Century Schoolbook"/>
              <a:buNone/>
            </a:pPr>
            <a:r>
              <a:t/>
            </a:r>
            <a:endParaRPr b="0" i="0" sz="2800" u="none" cap="none" strike="noStrike">
              <a:solidFill>
                <a:schemeClr val="dk1"/>
              </a:solidFill>
              <a:latin typeface="Times New Roman"/>
              <a:ea typeface="Times New Roman"/>
              <a:cs typeface="Times New Roman"/>
              <a:sym typeface="Times New Roman"/>
            </a:endParaRPr>
          </a:p>
          <a:p>
            <a:pPr indent="-389890" lvl="0" marL="514350" marR="0" rtl="0" algn="l">
              <a:spcBef>
                <a:spcPts val="600"/>
              </a:spcBef>
              <a:spcAft>
                <a:spcPts val="0"/>
              </a:spcAft>
              <a:buClr>
                <a:schemeClr val="accent1"/>
              </a:buClr>
              <a:buSzPts val="1960"/>
              <a:buFont typeface="Century Schoolbook"/>
              <a:buNone/>
            </a:pPr>
            <a:r>
              <a:t/>
            </a:r>
            <a:endParaRPr b="0" i="0" sz="2800" u="none" cap="none" strike="noStrike">
              <a:solidFill>
                <a:schemeClr val="dk1"/>
              </a:solidFill>
              <a:latin typeface="Times New Roman"/>
              <a:ea typeface="Times New Roman"/>
              <a:cs typeface="Times New Roman"/>
              <a:sym typeface="Times New Roman"/>
            </a:endParaRPr>
          </a:p>
          <a:p>
            <a:pPr indent="-389890" lvl="0" marL="514350" marR="0" rtl="0" algn="l">
              <a:spcBef>
                <a:spcPts val="600"/>
              </a:spcBef>
              <a:spcAft>
                <a:spcPts val="0"/>
              </a:spcAft>
              <a:buClr>
                <a:schemeClr val="accent1"/>
              </a:buClr>
              <a:buSzPts val="1960"/>
              <a:buFont typeface="Century Schoolbook"/>
              <a:buNone/>
            </a:pPr>
            <a:r>
              <a:t/>
            </a:r>
            <a:endParaRPr b="0" i="0" sz="2800" u="none" cap="none" strike="noStrike">
              <a:solidFill>
                <a:schemeClr val="dk1"/>
              </a:solidFill>
              <a:latin typeface="Times New Roman"/>
              <a:ea typeface="Times New Roman"/>
              <a:cs typeface="Times New Roman"/>
              <a:sym typeface="Times New Roman"/>
            </a:endParaRPr>
          </a:p>
          <a:p>
            <a:pPr indent="-389890" lvl="0" marL="514350" marR="0" rtl="0" algn="l">
              <a:spcBef>
                <a:spcPts val="600"/>
              </a:spcBef>
              <a:spcAft>
                <a:spcPts val="0"/>
              </a:spcAft>
              <a:buClr>
                <a:schemeClr val="accent1"/>
              </a:buClr>
              <a:buSzPts val="1960"/>
              <a:buFont typeface="Century Schoolbook"/>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0"/>
            <a:ext cx="8229600" cy="3352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2800"/>
              <a:buFont typeface="Century Schoolbook"/>
              <a:buNone/>
            </a:pPr>
            <a:r>
              <a:rPr b="1" i="0" lang="en-US" sz="2400" u="none" cap="small" strike="noStrike">
                <a:solidFill>
                  <a:schemeClr val="dk2"/>
                </a:solidFill>
                <a:latin typeface="Times New Roman"/>
                <a:ea typeface="Times New Roman"/>
                <a:cs typeface="Times New Roman"/>
                <a:sym typeface="Times New Roman"/>
              </a:rPr>
              <a:t>         </a:t>
            </a:r>
            <a:r>
              <a:rPr b="1" i="0" lang="en-US" sz="2400" u="none" cap="small" strike="noStrike">
                <a:solidFill>
                  <a:srgbClr val="000000"/>
                </a:solidFill>
                <a:latin typeface="Times New Roman"/>
                <a:ea typeface="Times New Roman"/>
                <a:cs typeface="Times New Roman"/>
                <a:sym typeface="Times New Roman"/>
              </a:rPr>
              <a:t> 		 SDLC AND AGILE METHOD</a:t>
            </a:r>
            <a:br>
              <a:rPr b="1" i="0" lang="en-US" sz="2400" u="none" cap="small" strike="noStrike">
                <a:solidFill>
                  <a:srgbClr val="000000"/>
                </a:solidFill>
                <a:latin typeface="Times New Roman"/>
                <a:ea typeface="Times New Roman"/>
                <a:cs typeface="Times New Roman"/>
                <a:sym typeface="Times New Roman"/>
              </a:rPr>
            </a:br>
            <a:br>
              <a:rPr b="1" i="0" lang="en-US" sz="2400" u="none" cap="small" strike="noStrike">
                <a:solidFill>
                  <a:schemeClr val="dk2"/>
                </a:solidFill>
                <a:latin typeface="Times New Roman"/>
                <a:ea typeface="Times New Roman"/>
                <a:cs typeface="Times New Roman"/>
                <a:sym typeface="Times New Roman"/>
              </a:rPr>
            </a:br>
            <a:r>
              <a:rPr b="1" i="0" lang="en-US" sz="2400" u="none" cap="small" strike="noStrike">
                <a:solidFill>
                  <a:schemeClr val="dk2"/>
                </a:solidFill>
                <a:latin typeface="Times New Roman"/>
                <a:ea typeface="Times New Roman"/>
                <a:cs typeface="Times New Roman"/>
                <a:sym typeface="Times New Roman"/>
              </a:rPr>
              <a:t> </a:t>
            </a:r>
            <a:r>
              <a:rPr lang="en-US" sz="2400" cap="none">
                <a:solidFill>
                  <a:srgbClr val="000000"/>
                </a:solidFill>
                <a:latin typeface="Times New Roman"/>
                <a:ea typeface="Times New Roman"/>
                <a:cs typeface="Times New Roman"/>
                <a:sym typeface="Times New Roman"/>
              </a:rPr>
              <a:t>The waterfall model is a sequential design process in which progress is seen as flowing steadily downwards (like a waterfall) through the phases of Conception, Initiation, Analysis, Design, Construction, Testing, Production/Implementation and Maintenance.</a:t>
            </a:r>
            <a:br>
              <a:rPr i="0" lang="en-US" sz="2400" u="none" cap="small" strike="noStrike">
                <a:solidFill>
                  <a:schemeClr val="dk2"/>
                </a:solidFill>
                <a:latin typeface="Times New Roman"/>
                <a:ea typeface="Times New Roman"/>
                <a:cs typeface="Times New Roman"/>
                <a:sym typeface="Times New Roman"/>
              </a:rPr>
            </a:br>
            <a:br>
              <a:rPr i="0" lang="en-US" sz="2400" u="none" cap="small" strike="noStrike">
                <a:solidFill>
                  <a:schemeClr val="dk2"/>
                </a:solidFill>
                <a:latin typeface="Times New Roman"/>
                <a:ea typeface="Times New Roman"/>
                <a:cs typeface="Times New Roman"/>
                <a:sym typeface="Times New Roman"/>
              </a:rPr>
            </a:br>
            <a:r>
              <a:rPr i="0" lang="en-US" sz="2400" u="none" cap="small" strike="noStrike">
                <a:solidFill>
                  <a:schemeClr val="dk2"/>
                </a:solidFill>
                <a:latin typeface="Times New Roman"/>
                <a:ea typeface="Times New Roman"/>
                <a:cs typeface="Times New Roman"/>
                <a:sym typeface="Times New Roman"/>
              </a:rPr>
              <a:t> </a:t>
            </a:r>
            <a:endParaRPr i="0" sz="2400" u="none" cap="small" strike="noStrike">
              <a:solidFill>
                <a:schemeClr val="dk2"/>
              </a:solidFill>
              <a:latin typeface="Times New Roman"/>
              <a:ea typeface="Times New Roman"/>
              <a:cs typeface="Times New Roman"/>
              <a:sym typeface="Times New Roman"/>
            </a:endParaRPr>
          </a:p>
        </p:txBody>
      </p:sp>
      <p:pic>
        <p:nvPicPr>
          <p:cNvPr descr="1_mWdAh3-hJC7OdcNbv4thzA.jpeg" id="154" name="Shape 154"/>
          <p:cNvPicPr preferRelativeResize="0"/>
          <p:nvPr>
            <p:ph idx="1" type="body"/>
          </p:nvPr>
        </p:nvPicPr>
        <p:blipFill rotWithShape="1">
          <a:blip r:embed="rId3">
            <a:alphaModFix/>
          </a:blip>
          <a:srcRect b="0" l="0" r="0" t="0"/>
          <a:stretch/>
        </p:blipFill>
        <p:spPr>
          <a:xfrm>
            <a:off x="1997700" y="2907325"/>
            <a:ext cx="5148600" cy="3581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639938"/>
            <a:ext cx="8229600" cy="2163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Times New Roman"/>
              <a:buNone/>
            </a:pPr>
            <a:r>
              <a:t/>
            </a:r>
            <a:endParaRPr b="1" i="1" sz="2400">
              <a:latin typeface="Times New Roman"/>
              <a:ea typeface="Times New Roman"/>
              <a:cs typeface="Times New Roman"/>
              <a:sym typeface="Times New Roman"/>
            </a:endParaRPr>
          </a:p>
          <a:p>
            <a:pPr indent="0" lvl="0" marL="0" marR="0" rtl="0" algn="l">
              <a:spcBef>
                <a:spcPts val="0"/>
              </a:spcBef>
              <a:spcAft>
                <a:spcPts val="0"/>
              </a:spcAft>
              <a:buClr>
                <a:schemeClr val="dk2"/>
              </a:buClr>
              <a:buSzPts val="3200"/>
              <a:buFont typeface="Times New Roman"/>
              <a:buNone/>
            </a:pPr>
            <a:r>
              <a:t/>
            </a:r>
            <a:endParaRPr b="1" i="1" sz="2400">
              <a:latin typeface="Times New Roman"/>
              <a:ea typeface="Times New Roman"/>
              <a:cs typeface="Times New Roman"/>
              <a:sym typeface="Times New Roman"/>
            </a:endParaRPr>
          </a:p>
          <a:p>
            <a:pPr indent="0" lvl="0" marL="0" marR="0" rtl="0" algn="l">
              <a:spcBef>
                <a:spcPts val="0"/>
              </a:spcBef>
              <a:spcAft>
                <a:spcPts val="0"/>
              </a:spcAft>
              <a:buClr>
                <a:schemeClr val="dk2"/>
              </a:buClr>
              <a:buSzPts val="3200"/>
              <a:buFont typeface="Times New Roman"/>
              <a:buNone/>
            </a:pPr>
            <a:r>
              <a:t/>
            </a:r>
            <a:endParaRPr b="1" i="1" sz="2400">
              <a:latin typeface="Times New Roman"/>
              <a:ea typeface="Times New Roman"/>
              <a:cs typeface="Times New Roman"/>
              <a:sym typeface="Times New Roman"/>
            </a:endParaRPr>
          </a:p>
          <a:p>
            <a:pPr indent="0" lvl="0" marL="0" marR="0" rtl="0" algn="l">
              <a:spcBef>
                <a:spcPts val="0"/>
              </a:spcBef>
              <a:spcAft>
                <a:spcPts val="0"/>
              </a:spcAft>
              <a:buClr>
                <a:schemeClr val="dk2"/>
              </a:buClr>
              <a:buSzPts val="3200"/>
              <a:buFont typeface="Times New Roman"/>
              <a:buNone/>
            </a:pPr>
            <a:r>
              <a:t/>
            </a:r>
            <a:endParaRPr b="1" i="1" sz="2400">
              <a:latin typeface="Times New Roman"/>
              <a:ea typeface="Times New Roman"/>
              <a:cs typeface="Times New Roman"/>
              <a:sym typeface="Times New Roman"/>
            </a:endParaRPr>
          </a:p>
          <a:p>
            <a:pPr indent="0" lvl="0" marL="0" marR="0" rtl="0" algn="l">
              <a:spcBef>
                <a:spcPts val="0"/>
              </a:spcBef>
              <a:spcAft>
                <a:spcPts val="0"/>
              </a:spcAft>
              <a:buClr>
                <a:schemeClr val="dk2"/>
              </a:buClr>
              <a:buSzPts val="3200"/>
              <a:buFont typeface="Times New Roman"/>
              <a:buNone/>
            </a:pPr>
            <a:r>
              <a:t/>
            </a:r>
            <a:endParaRPr b="1" i="1" sz="2400">
              <a:latin typeface="Times New Roman"/>
              <a:ea typeface="Times New Roman"/>
              <a:cs typeface="Times New Roman"/>
              <a:sym typeface="Times New Roman"/>
            </a:endParaRPr>
          </a:p>
          <a:p>
            <a:pPr indent="0" lvl="0" marL="0" marR="0" rtl="0" algn="l">
              <a:spcBef>
                <a:spcPts val="0"/>
              </a:spcBef>
              <a:spcAft>
                <a:spcPts val="0"/>
              </a:spcAft>
              <a:buClr>
                <a:schemeClr val="dk2"/>
              </a:buClr>
              <a:buSzPts val="3200"/>
              <a:buFont typeface="Times New Roman"/>
              <a:buNone/>
            </a:pPr>
            <a:r>
              <a:rPr b="1" i="1" lang="en-US" sz="2400">
                <a:latin typeface="Times New Roman"/>
                <a:ea typeface="Times New Roman"/>
                <a:cs typeface="Times New Roman"/>
                <a:sym typeface="Times New Roman"/>
              </a:rPr>
              <a:t>								</a:t>
            </a:r>
            <a:r>
              <a:rPr b="1" i="1" lang="en-US" sz="2400">
                <a:solidFill>
                  <a:srgbClr val="000000"/>
                </a:solidFill>
                <a:latin typeface="Times New Roman"/>
                <a:ea typeface="Times New Roman"/>
                <a:cs typeface="Times New Roman"/>
                <a:sym typeface="Times New Roman"/>
              </a:rPr>
              <a:t>DevOps</a:t>
            </a:r>
            <a:endParaRPr b="1" i="1" sz="2400">
              <a:solidFill>
                <a:srgbClr val="000000"/>
              </a:solidFill>
              <a:latin typeface="Times New Roman"/>
              <a:ea typeface="Times New Roman"/>
              <a:cs typeface="Times New Roman"/>
              <a:sym typeface="Times New Roman"/>
            </a:endParaRPr>
          </a:p>
          <a:p>
            <a:pPr indent="457200" lvl="0" marL="0" marR="0" rtl="0" algn="l">
              <a:spcBef>
                <a:spcPts val="0"/>
              </a:spcBef>
              <a:spcAft>
                <a:spcPts val="0"/>
              </a:spcAft>
              <a:buClr>
                <a:schemeClr val="dk2"/>
              </a:buClr>
              <a:buSzPts val="3200"/>
              <a:buFont typeface="Times New Roman"/>
              <a:buNone/>
            </a:pPr>
            <a:r>
              <a:rPr lang="en-US" sz="2400" cap="none">
                <a:solidFill>
                  <a:srgbClr val="000000"/>
                </a:solidFill>
                <a:latin typeface="Times New Roman"/>
                <a:ea typeface="Times New Roman"/>
                <a:cs typeface="Times New Roman"/>
                <a:sym typeface="Times New Roman"/>
              </a:rPr>
              <a:t>DevOps (development and operations) is an enterprise software development phrase used to mean a type of agile relationship between development and IT operations. The goal of DevOps is to change and improve the relationship by advocating better communication and collaboration between these two business units.</a:t>
            </a:r>
            <a:endParaRPr sz="2400">
              <a:latin typeface="Times New Roman"/>
              <a:ea typeface="Times New Roman"/>
              <a:cs typeface="Times New Roman"/>
              <a:sym typeface="Times New Roman"/>
            </a:endParaRPr>
          </a:p>
        </p:txBody>
      </p:sp>
      <p:pic>
        <p:nvPicPr>
          <p:cNvPr descr="main-qimg-877f2aae5ae85b69ce41f7d71d56cd14.png" id="160" name="Shape 160"/>
          <p:cNvPicPr preferRelativeResize="0"/>
          <p:nvPr>
            <p:ph idx="1" type="body"/>
          </p:nvPr>
        </p:nvPicPr>
        <p:blipFill rotWithShape="1">
          <a:blip r:embed="rId3">
            <a:alphaModFix/>
          </a:blip>
          <a:srcRect b="0" l="0" r="0" t="0"/>
          <a:stretch/>
        </p:blipFill>
        <p:spPr>
          <a:xfrm>
            <a:off x="1704975" y="2928800"/>
            <a:ext cx="5734200" cy="317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571500" y="132850"/>
            <a:ext cx="8001000" cy="5451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200"/>
              <a:buFont typeface="Century Schoolbook"/>
              <a:buNone/>
            </a:pPr>
            <a:r>
              <a:rPr b="1" i="0" lang="en-US" sz="2400" u="none" cap="small" strike="noStrike">
                <a:solidFill>
                  <a:srgbClr val="000000"/>
                </a:solidFill>
                <a:latin typeface="Times New Roman"/>
                <a:ea typeface="Times New Roman"/>
                <a:cs typeface="Times New Roman"/>
                <a:sym typeface="Times New Roman"/>
              </a:rPr>
              <a:t>               			Tools which we cover                            </a:t>
            </a:r>
            <a:endParaRPr b="1" i="0" sz="2400" u="none" cap="small" strike="noStrike">
              <a:solidFill>
                <a:srgbClr val="000000"/>
              </a:solidFill>
              <a:latin typeface="Times New Roman"/>
              <a:ea typeface="Times New Roman"/>
              <a:cs typeface="Times New Roman"/>
              <a:sym typeface="Times New Roman"/>
            </a:endParaRPr>
          </a:p>
        </p:txBody>
      </p:sp>
      <p:sp>
        <p:nvSpPr>
          <p:cNvPr id="166" name="Shape 166"/>
          <p:cNvSpPr txBox="1"/>
          <p:nvPr>
            <p:ph idx="1" type="body"/>
          </p:nvPr>
        </p:nvSpPr>
        <p:spPr>
          <a:xfrm>
            <a:off x="457200" y="1295400"/>
            <a:ext cx="8229600" cy="556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a:solidFill>
                  <a:srgbClr val="000000"/>
                </a:solidFill>
                <a:latin typeface="Times New Roman"/>
                <a:ea typeface="Times New Roman"/>
                <a:cs typeface="Times New Roman"/>
                <a:sym typeface="Times New Roman"/>
              </a:rPr>
              <a:t>GIT &amp; </a:t>
            </a:r>
            <a:r>
              <a:rPr b="1" lang="en-US">
                <a:solidFill>
                  <a:srgbClr val="000000"/>
                </a:solidFill>
                <a:latin typeface="Times New Roman"/>
                <a:ea typeface="Times New Roman"/>
                <a:cs typeface="Times New Roman"/>
                <a:sym typeface="Times New Roman"/>
              </a:rPr>
              <a:t>GITHUB</a:t>
            </a:r>
            <a:r>
              <a:rPr lang="en-US">
                <a:solidFill>
                  <a:srgbClr val="000000"/>
                </a:solidFill>
                <a:latin typeface="Times New Roman"/>
                <a:ea typeface="Times New Roman"/>
                <a:cs typeface="Times New Roman"/>
                <a:sym typeface="Times New Roman"/>
              </a:rPr>
              <a:t>         : source code management tool .</a:t>
            </a:r>
            <a:endParaRPr>
              <a:solidFill>
                <a:srgbClr val="000000"/>
              </a:solidFill>
              <a:latin typeface="Times New Roman"/>
              <a:ea typeface="Times New Roman"/>
              <a:cs typeface="Times New Roman"/>
              <a:sym typeface="Times New Roman"/>
            </a:endParaRPr>
          </a:p>
          <a:p>
            <a:pPr indent="0" lvl="0" marL="0" marR="0" rtl="0" algn="l">
              <a:spcBef>
                <a:spcPts val="600"/>
              </a:spcBef>
              <a:spcAft>
                <a:spcPts val="0"/>
              </a:spcAft>
              <a:buNone/>
            </a:pPr>
            <a:r>
              <a:rPr b="1" lang="en-US">
                <a:solidFill>
                  <a:srgbClr val="000000"/>
                </a:solidFill>
                <a:latin typeface="Times New Roman"/>
                <a:ea typeface="Times New Roman"/>
                <a:cs typeface="Times New Roman"/>
                <a:sym typeface="Times New Roman"/>
              </a:rPr>
              <a:t>MAVEN</a:t>
            </a:r>
            <a:r>
              <a:rPr lang="en-US">
                <a:solidFill>
                  <a:srgbClr val="000000"/>
                </a:solidFill>
                <a:latin typeface="Times New Roman"/>
                <a:ea typeface="Times New Roman"/>
                <a:cs typeface="Times New Roman"/>
                <a:sym typeface="Times New Roman"/>
              </a:rPr>
              <a:t>                       : Project build tool.</a:t>
            </a:r>
            <a:endParaRPr>
              <a:solidFill>
                <a:srgbClr val="000000"/>
              </a:solidFill>
              <a:latin typeface="Times New Roman"/>
              <a:ea typeface="Times New Roman"/>
              <a:cs typeface="Times New Roman"/>
              <a:sym typeface="Times New Roman"/>
            </a:endParaRPr>
          </a:p>
          <a:p>
            <a:pPr indent="0" lvl="0" marL="0" marR="0" rtl="0" algn="l">
              <a:spcBef>
                <a:spcPts val="600"/>
              </a:spcBef>
              <a:spcAft>
                <a:spcPts val="0"/>
              </a:spcAft>
              <a:buNone/>
            </a:pPr>
            <a:r>
              <a:rPr b="1" lang="en-US">
                <a:solidFill>
                  <a:srgbClr val="000000"/>
                </a:solidFill>
                <a:latin typeface="Times New Roman"/>
                <a:ea typeface="Times New Roman"/>
                <a:cs typeface="Times New Roman"/>
                <a:sym typeface="Times New Roman"/>
              </a:rPr>
              <a:t>SONARQUBE</a:t>
            </a:r>
            <a:r>
              <a:rPr lang="en-US">
                <a:solidFill>
                  <a:srgbClr val="000000"/>
                </a:solidFill>
                <a:latin typeface="Times New Roman"/>
                <a:ea typeface="Times New Roman"/>
                <a:cs typeface="Times New Roman"/>
                <a:sym typeface="Times New Roman"/>
              </a:rPr>
              <a:t>             : code quality tool.</a:t>
            </a:r>
            <a:endParaRPr>
              <a:solidFill>
                <a:srgbClr val="000000"/>
              </a:solidFill>
              <a:latin typeface="Times New Roman"/>
              <a:ea typeface="Times New Roman"/>
              <a:cs typeface="Times New Roman"/>
              <a:sym typeface="Times New Roman"/>
            </a:endParaRPr>
          </a:p>
          <a:p>
            <a:pPr indent="0" lvl="0" marL="0" marR="0" rtl="0" algn="l">
              <a:spcBef>
                <a:spcPts val="600"/>
              </a:spcBef>
              <a:spcAft>
                <a:spcPts val="0"/>
              </a:spcAft>
              <a:buNone/>
            </a:pPr>
            <a:r>
              <a:rPr b="1" lang="en-US">
                <a:solidFill>
                  <a:srgbClr val="000000"/>
                </a:solidFill>
                <a:latin typeface="Times New Roman"/>
                <a:ea typeface="Times New Roman"/>
                <a:cs typeface="Times New Roman"/>
                <a:sym typeface="Times New Roman"/>
              </a:rPr>
              <a:t>NEXUS</a:t>
            </a:r>
            <a:r>
              <a:rPr lang="en-US">
                <a:solidFill>
                  <a:srgbClr val="000000"/>
                </a:solidFill>
                <a:latin typeface="Times New Roman"/>
                <a:ea typeface="Times New Roman"/>
                <a:cs typeface="Times New Roman"/>
                <a:sym typeface="Times New Roman"/>
              </a:rPr>
              <a:t>                        : Binary repository  manager</a:t>
            </a:r>
            <a:endParaRPr>
              <a:solidFill>
                <a:srgbClr val="000000"/>
              </a:solidFill>
              <a:latin typeface="Times New Roman"/>
              <a:ea typeface="Times New Roman"/>
              <a:cs typeface="Times New Roman"/>
              <a:sym typeface="Times New Roman"/>
            </a:endParaRPr>
          </a:p>
          <a:p>
            <a:pPr indent="0" lvl="0" marL="0" marR="0" rtl="0" algn="l">
              <a:spcBef>
                <a:spcPts val="600"/>
              </a:spcBef>
              <a:spcAft>
                <a:spcPts val="0"/>
              </a:spcAft>
              <a:buNone/>
            </a:pPr>
            <a:r>
              <a:rPr b="1" lang="en-US">
                <a:solidFill>
                  <a:srgbClr val="000000"/>
                </a:solidFill>
                <a:latin typeface="Times New Roman"/>
                <a:ea typeface="Times New Roman"/>
                <a:cs typeface="Times New Roman"/>
                <a:sym typeface="Times New Roman"/>
              </a:rPr>
              <a:t>JENKINS</a:t>
            </a:r>
            <a:r>
              <a:rPr lang="en-US">
                <a:solidFill>
                  <a:srgbClr val="000000"/>
                </a:solidFill>
                <a:latin typeface="Times New Roman"/>
                <a:ea typeface="Times New Roman"/>
                <a:cs typeface="Times New Roman"/>
                <a:sym typeface="Times New Roman"/>
              </a:rPr>
              <a:t>                     : CI &amp; CD                        </a:t>
            </a:r>
            <a:endParaRPr>
              <a:solidFill>
                <a:srgbClr val="000000"/>
              </a:solidFill>
              <a:latin typeface="Times New Roman"/>
              <a:ea typeface="Times New Roman"/>
              <a:cs typeface="Times New Roman"/>
              <a:sym typeface="Times New Roman"/>
            </a:endParaRPr>
          </a:p>
          <a:p>
            <a:pPr indent="0" lvl="0" marL="0" marR="0" rtl="0" algn="l">
              <a:spcBef>
                <a:spcPts val="600"/>
              </a:spcBef>
              <a:spcAft>
                <a:spcPts val="0"/>
              </a:spcAft>
              <a:buNone/>
            </a:pPr>
            <a:r>
              <a:rPr b="1" lang="en-US">
                <a:solidFill>
                  <a:srgbClr val="000000"/>
                </a:solidFill>
                <a:latin typeface="Times New Roman"/>
                <a:ea typeface="Times New Roman"/>
                <a:cs typeface="Times New Roman"/>
                <a:sym typeface="Times New Roman"/>
              </a:rPr>
              <a:t>DOCKER &amp; VAGRANT</a:t>
            </a:r>
            <a:r>
              <a:rPr lang="en-US">
                <a:solidFill>
                  <a:srgbClr val="000000"/>
                </a:solidFill>
                <a:latin typeface="Times New Roman"/>
                <a:ea typeface="Times New Roman"/>
                <a:cs typeface="Times New Roman"/>
                <a:sym typeface="Times New Roman"/>
              </a:rPr>
              <a:t>: container tool for deploying</a:t>
            </a:r>
            <a:endParaRPr>
              <a:solidFill>
                <a:srgbClr val="000000"/>
              </a:solidFill>
              <a:latin typeface="Times New Roman"/>
              <a:ea typeface="Times New Roman"/>
              <a:cs typeface="Times New Roman"/>
              <a:sym typeface="Times New Roman"/>
            </a:endParaRPr>
          </a:p>
          <a:p>
            <a:pPr indent="0" lvl="0" marL="0" marR="0" rtl="0" algn="l">
              <a:spcBef>
                <a:spcPts val="600"/>
              </a:spcBef>
              <a:spcAft>
                <a:spcPts val="0"/>
              </a:spcAft>
              <a:buNone/>
            </a:pPr>
            <a:r>
              <a:rPr b="1" lang="en-US">
                <a:solidFill>
                  <a:srgbClr val="000000"/>
                </a:solidFill>
                <a:latin typeface="Times New Roman"/>
                <a:ea typeface="Times New Roman"/>
                <a:cs typeface="Times New Roman"/>
                <a:sym typeface="Times New Roman"/>
              </a:rPr>
              <a:t>PUPPET, CHEF, &amp; ANSIBLE:</a:t>
            </a:r>
            <a:r>
              <a:rPr lang="en-US">
                <a:solidFill>
                  <a:srgbClr val="000000"/>
                </a:solidFill>
                <a:latin typeface="Times New Roman"/>
                <a:ea typeface="Times New Roman"/>
                <a:cs typeface="Times New Roman"/>
                <a:sym typeface="Times New Roman"/>
              </a:rPr>
              <a:t> configuration management tool</a:t>
            </a:r>
            <a:endParaRPr>
              <a:solidFill>
                <a:srgbClr val="000000"/>
              </a:solidFill>
              <a:latin typeface="Times New Roman"/>
              <a:ea typeface="Times New Roman"/>
              <a:cs typeface="Times New Roman"/>
              <a:sym typeface="Times New Roman"/>
            </a:endParaRPr>
          </a:p>
          <a:p>
            <a:pPr indent="0" lvl="0" marL="0" marR="0" rtl="0" algn="l">
              <a:spcBef>
                <a:spcPts val="600"/>
              </a:spcBef>
              <a:spcAft>
                <a:spcPts val="0"/>
              </a:spcAft>
              <a:buNone/>
            </a:pPr>
            <a:r>
              <a:rPr b="1" lang="en-US">
                <a:solidFill>
                  <a:srgbClr val="000000"/>
                </a:solidFill>
                <a:latin typeface="Times New Roman"/>
                <a:ea typeface="Times New Roman"/>
                <a:cs typeface="Times New Roman"/>
                <a:sym typeface="Times New Roman"/>
              </a:rPr>
              <a:t>NAGIOS</a:t>
            </a:r>
            <a:r>
              <a:rPr lang="en-US">
                <a:solidFill>
                  <a:srgbClr val="000000"/>
                </a:solidFill>
                <a:latin typeface="Times New Roman"/>
                <a:ea typeface="Times New Roman"/>
                <a:cs typeface="Times New Roman"/>
                <a:sym typeface="Times New Roman"/>
              </a:rPr>
              <a:t> </a:t>
            </a:r>
            <a:r>
              <a:rPr lang="en-US">
                <a:solidFill>
                  <a:srgbClr val="000000"/>
                </a:solidFill>
                <a:latin typeface="Times New Roman"/>
                <a:ea typeface="Times New Roman"/>
                <a:cs typeface="Times New Roman"/>
                <a:sym typeface="Times New Roman"/>
              </a:rPr>
              <a:t>: monitoring and alerting services for servers.</a:t>
            </a:r>
            <a:endParaRPr b="1" i="0" u="none" cap="none" strike="noStrike">
              <a:solidFill>
                <a:schemeClr val="dk1"/>
              </a:solidFill>
              <a:latin typeface="Times New Roman"/>
              <a:ea typeface="Times New Roman"/>
              <a:cs typeface="Times New Roman"/>
              <a:sym typeface="Times New Roman"/>
            </a:endParaRPr>
          </a:p>
          <a:p>
            <a:pPr indent="-167640" lvl="0" marL="274320" marR="0" rtl="0" algn="l">
              <a:spcBef>
                <a:spcPts val="600"/>
              </a:spcBef>
              <a:spcAft>
                <a:spcPts val="0"/>
              </a:spcAft>
              <a:buClr>
                <a:schemeClr val="accent1"/>
              </a:buClr>
              <a:buSzPts val="1680"/>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381000" y="0"/>
            <a:ext cx="8229600" cy="1066800"/>
          </a:xfrm>
          <a:prstGeom prst="rect">
            <a:avLst/>
          </a:prstGeom>
          <a:noFill/>
          <a:ln>
            <a:noFill/>
          </a:ln>
        </p:spPr>
        <p:txBody>
          <a:bodyPr anchorCtr="0" anchor="b" bIns="45700" lIns="91425" spcFirstLastPara="1" rIns="91425" wrap="square" tIns="45700">
            <a:noAutofit/>
          </a:bodyPr>
          <a:lstStyle/>
          <a:p>
            <a:pPr indent="457200" lvl="0" marL="1371600" marR="0" rtl="0" algn="l">
              <a:spcBef>
                <a:spcPts val="0"/>
              </a:spcBef>
              <a:spcAft>
                <a:spcPts val="0"/>
              </a:spcAft>
              <a:buClr>
                <a:schemeClr val="dk2"/>
              </a:buClr>
              <a:buSzPts val="3000"/>
              <a:buFont typeface="Times New Roman"/>
              <a:buNone/>
            </a:pPr>
            <a:r>
              <a:rPr b="1" lang="en-US" sz="2400">
                <a:solidFill>
                  <a:srgbClr val="000000"/>
                </a:solidFill>
                <a:latin typeface="Times New Roman"/>
                <a:ea typeface="Times New Roman"/>
                <a:cs typeface="Times New Roman"/>
                <a:sym typeface="Times New Roman"/>
              </a:rPr>
              <a:t>    DevOps </a:t>
            </a:r>
            <a:r>
              <a:rPr b="1" i="0" lang="en-US" sz="2400" u="none" cap="small" strike="noStrike">
                <a:solidFill>
                  <a:srgbClr val="000000"/>
                </a:solidFill>
                <a:latin typeface="Times New Roman"/>
                <a:ea typeface="Times New Roman"/>
                <a:cs typeface="Times New Roman"/>
                <a:sym typeface="Times New Roman"/>
              </a:rPr>
              <a:t> periodic table</a:t>
            </a:r>
            <a:endParaRPr i="0" sz="2400" u="none" cap="small" strike="noStrike">
              <a:solidFill>
                <a:srgbClr val="000000"/>
              </a:solidFill>
              <a:latin typeface="Times New Roman"/>
              <a:ea typeface="Times New Roman"/>
              <a:cs typeface="Times New Roman"/>
              <a:sym typeface="Times New Roman"/>
            </a:endParaRPr>
          </a:p>
        </p:txBody>
      </p:sp>
      <p:pic>
        <p:nvPicPr>
          <p:cNvPr descr="periodic-table-of-devops-v2.png" id="172" name="Shape 172"/>
          <p:cNvPicPr preferRelativeResize="0"/>
          <p:nvPr>
            <p:ph idx="1" type="body"/>
          </p:nvPr>
        </p:nvPicPr>
        <p:blipFill rotWithShape="1">
          <a:blip r:embed="rId3">
            <a:alphaModFix/>
          </a:blip>
          <a:srcRect b="0" l="0" r="0" t="0"/>
          <a:stretch/>
        </p:blipFill>
        <p:spPr>
          <a:xfrm>
            <a:off x="457200" y="1714965"/>
            <a:ext cx="8229600" cy="4595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2822900"/>
            <a:ext cx="8229600" cy="383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u="none" cap="none" strike="noStrike">
                <a:solidFill>
                  <a:srgbClr val="000000"/>
                </a:solidFill>
                <a:latin typeface="Times New Roman"/>
                <a:ea typeface="Times New Roman"/>
                <a:cs typeface="Times New Roman"/>
                <a:sym typeface="Times New Roman"/>
              </a:rPr>
              <a:t>USE OF AWS</a:t>
            </a:r>
            <a:r>
              <a:rPr i="0" lang="en-US" u="none" cap="none" strike="noStrike">
                <a:solidFill>
                  <a:srgbClr val="000000"/>
                </a:solidFill>
                <a:latin typeface="Times New Roman"/>
                <a:ea typeface="Times New Roman"/>
                <a:cs typeface="Times New Roman"/>
                <a:sym typeface="Times New Roman"/>
              </a:rPr>
              <a:t>:</a:t>
            </a:r>
            <a:r>
              <a:rPr lang="en-US">
                <a:solidFill>
                  <a:srgbClr val="000000"/>
                </a:solidFill>
                <a:latin typeface="Times New Roman"/>
                <a:ea typeface="Times New Roman"/>
                <a:cs typeface="Times New Roman"/>
                <a:sym typeface="Times New Roman"/>
              </a:rPr>
              <a:t> </a:t>
            </a:r>
            <a:r>
              <a:rPr i="0" lang="en-US" u="none" cap="none" strike="noStrike">
                <a:solidFill>
                  <a:srgbClr val="000000"/>
                </a:solidFill>
                <a:latin typeface="Times New Roman"/>
                <a:ea typeface="Times New Roman"/>
                <a:cs typeface="Times New Roman"/>
                <a:sym typeface="Times New Roman"/>
              </a:rPr>
              <a:t>Amazon Web Services (</a:t>
            </a:r>
            <a:r>
              <a:rPr b="1" i="0" lang="en-US" u="none" cap="none" strike="noStrike">
                <a:solidFill>
                  <a:srgbClr val="000000"/>
                </a:solidFill>
                <a:latin typeface="Times New Roman"/>
                <a:ea typeface="Times New Roman"/>
                <a:cs typeface="Times New Roman"/>
                <a:sym typeface="Times New Roman"/>
              </a:rPr>
              <a:t>AWS</a:t>
            </a:r>
            <a:r>
              <a:rPr i="0" lang="en-US" u="none" cap="none" strike="noStrike">
                <a:solidFill>
                  <a:srgbClr val="000000"/>
                </a:solidFill>
                <a:latin typeface="Times New Roman"/>
                <a:ea typeface="Times New Roman"/>
                <a:cs typeface="Times New Roman"/>
                <a:sym typeface="Times New Roman"/>
              </a:rPr>
              <a:t>) is a secure cloud services platform, offering compute power, database storage, content delivery and other functionality to help businesses scale and grow.</a:t>
            </a:r>
            <a:endParaRPr>
              <a:solidFill>
                <a:srgbClr val="000000"/>
              </a:solidFill>
              <a:latin typeface="Times New Roman"/>
              <a:ea typeface="Times New Roman"/>
              <a:cs typeface="Times New Roman"/>
              <a:sym typeface="Times New Roman"/>
            </a:endParaRPr>
          </a:p>
          <a:p>
            <a:pPr indent="-167640" lvl="0" marL="274320" marR="0" rtl="0" algn="l">
              <a:spcBef>
                <a:spcPts val="600"/>
              </a:spcBef>
              <a:spcAft>
                <a:spcPts val="0"/>
              </a:spcAft>
              <a:buClr>
                <a:schemeClr val="accent1"/>
              </a:buClr>
              <a:buSzPts val="1680"/>
              <a:buFont typeface="Noto Sans Symbols"/>
              <a:buNone/>
            </a:pPr>
            <a:r>
              <a:t/>
            </a:r>
            <a:endParaRPr b="0" i="0" sz="2400" u="none" cap="none" strike="noStrike">
              <a:solidFill>
                <a:srgbClr val="000000"/>
              </a:solidFill>
              <a:latin typeface="Century Schoolbook"/>
              <a:ea typeface="Century Schoolbook"/>
              <a:cs typeface="Century Schoolbook"/>
              <a:sym typeface="Century Schoolbook"/>
            </a:endParaRPr>
          </a:p>
        </p:txBody>
      </p:sp>
      <p:pic>
        <p:nvPicPr>
          <p:cNvPr descr="download.png" id="178" name="Shape 178"/>
          <p:cNvPicPr preferRelativeResize="0"/>
          <p:nvPr/>
        </p:nvPicPr>
        <p:blipFill rotWithShape="1">
          <a:blip r:embed="rId3">
            <a:alphaModFix/>
          </a:blip>
          <a:srcRect b="0" l="0" r="0" t="0"/>
          <a:stretch/>
        </p:blipFill>
        <p:spPr>
          <a:xfrm>
            <a:off x="4208000" y="4296500"/>
            <a:ext cx="4572000" cy="2362200"/>
          </a:xfrm>
          <a:prstGeom prst="rect">
            <a:avLst/>
          </a:prstGeom>
          <a:noFill/>
          <a:ln>
            <a:noFill/>
          </a:ln>
        </p:spPr>
      </p:pic>
      <p:sp>
        <p:nvSpPr>
          <p:cNvPr id="179" name="Shape 179"/>
          <p:cNvSpPr txBox="1"/>
          <p:nvPr/>
        </p:nvSpPr>
        <p:spPr>
          <a:xfrm>
            <a:off x="755700" y="283400"/>
            <a:ext cx="7538100" cy="228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sz="3000" cap="small">
                <a:solidFill>
                  <a:schemeClr val="dk2"/>
                </a:solidFill>
                <a:latin typeface="Times New Roman"/>
                <a:ea typeface="Times New Roman"/>
                <a:cs typeface="Times New Roman"/>
                <a:sym typeface="Times New Roman"/>
              </a:rPr>
              <a:t>				   </a:t>
            </a:r>
            <a:r>
              <a:rPr b="1" lang="en-US" sz="2400" cap="small">
                <a:solidFill>
                  <a:schemeClr val="dk1"/>
                </a:solidFill>
                <a:latin typeface="Times New Roman"/>
                <a:ea typeface="Times New Roman"/>
                <a:cs typeface="Times New Roman"/>
                <a:sym typeface="Times New Roman"/>
              </a:rPr>
              <a:t>Amazon web services</a:t>
            </a:r>
            <a:endParaRPr b="1" sz="2400" cap="small">
              <a:solidFill>
                <a:schemeClr val="dk1"/>
              </a:solidFill>
              <a:latin typeface="Times New Roman"/>
              <a:ea typeface="Times New Roman"/>
              <a:cs typeface="Times New Roman"/>
              <a:sym typeface="Times New Roman"/>
            </a:endParaRPr>
          </a:p>
          <a:p>
            <a:pPr indent="0" lvl="0" marL="0" rtl="0">
              <a:spcBef>
                <a:spcPts val="0"/>
              </a:spcBef>
              <a:spcAft>
                <a:spcPts val="0"/>
              </a:spcAft>
              <a:buClr>
                <a:schemeClr val="dk2"/>
              </a:buClr>
              <a:buSzPts val="3000"/>
              <a:buFont typeface="Times New Roman"/>
              <a:buNone/>
            </a:pPr>
            <a:r>
              <a:rPr lang="en-US" sz="2400">
                <a:latin typeface="Times New Roman"/>
                <a:ea typeface="Times New Roman"/>
                <a:cs typeface="Times New Roman"/>
                <a:sym typeface="Times New Roman"/>
              </a:rPr>
              <a:t>Amazon web services (AWS) is a comprehensive, evolving cloud computing platform provided by Amazon. It provides a mix of infrastructure as a service (IaaS), platform as a service (PaaS) and packaged software as a service (SaaS) offerings.</a:t>
            </a:r>
            <a:endParaRPr sz="2400" cap="small">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74638"/>
            <a:ext cx="8229600" cy="639762"/>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4000"/>
              <a:buFont typeface="Times New Roman"/>
              <a:buNone/>
            </a:pPr>
            <a:r>
              <a:rPr b="1" i="0" lang="en-US" sz="2400" u="none" cap="small" strike="noStrike">
                <a:solidFill>
                  <a:srgbClr val="000000"/>
                </a:solidFill>
                <a:latin typeface="Times New Roman"/>
                <a:ea typeface="Times New Roman"/>
                <a:cs typeface="Times New Roman"/>
                <a:sym typeface="Times New Roman"/>
              </a:rPr>
              <a:t>AWS Role-based certifications</a:t>
            </a:r>
            <a:endParaRPr b="1" i="0" sz="2400" u="none" cap="small" strike="noStrike">
              <a:solidFill>
                <a:srgbClr val="000000"/>
              </a:solidFill>
              <a:latin typeface="Times New Roman"/>
              <a:ea typeface="Times New Roman"/>
              <a:cs typeface="Times New Roman"/>
              <a:sym typeface="Times New Roman"/>
            </a:endParaRPr>
          </a:p>
        </p:txBody>
      </p:sp>
      <p:pic>
        <p:nvPicPr>
          <p:cNvPr id="185" name="Shape 185"/>
          <p:cNvPicPr preferRelativeResize="0"/>
          <p:nvPr/>
        </p:nvPicPr>
        <p:blipFill>
          <a:blip r:embed="rId3">
            <a:alphaModFix/>
          </a:blip>
          <a:stretch>
            <a:fillRect/>
          </a:stretch>
        </p:blipFill>
        <p:spPr>
          <a:xfrm>
            <a:off x="152400" y="1688550"/>
            <a:ext cx="8534399" cy="32831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