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media/image1.jpeg" ContentType="image/jpeg"/>
  <Override PartName="/ppt/charts/chart1.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chemeClr val="accent5">
              <a:lumOff val="44000"/>
            </a:schemeClr>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chemeClr val="accent6"/>
        </a:fontRef>
        <a:schemeClr val="accent6"/>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F5D1CF"/>
          </a:solidFill>
        </a:fill>
      </a:tcStyle>
    </a:wholeTbl>
    <a:band2H>
      <a:tcTxStyle b="def" i="def"/>
      <a:tcStyle>
        <a:tcBdr/>
        <a:fill>
          <a:solidFill>
            <a:srgbClr val="FAE9E8"/>
          </a:solidFill>
        </a:fill>
      </a:tcStyle>
    </a:band2H>
    <a:firstCol>
      <a:tcTxStyle b="on" i="off">
        <a:fontRef idx="maj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solidFill>
        </a:fill>
      </a:tcStyle>
    </a:firstCol>
    <a:lastRow>
      <a:tcTxStyle b="on" i="off">
        <a:fontRef idx="maj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381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solidFill>
        </a:fill>
      </a:tcStyle>
    </a:lastRow>
    <a:firstRow>
      <a:tcTxStyle b="on" i="off">
        <a:fontRef idx="maj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381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solidFill>
        </a:fill>
      </a:tcStyle>
    </a:firstRow>
  </a:tblStyle>
  <a:tblStyle styleId="{EEE7283C-3CF3-47DC-8721-378D4A62B228}" styleName="">
    <a:tblBg/>
    <a:wholeTbl>
      <a:tcTxStyle b="off" i="off">
        <a:fontRef idx="major">
          <a:schemeClr val="accent6"/>
        </a:fontRef>
        <a:schemeClr val="accent6"/>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CCD3DD"/>
          </a:solidFill>
        </a:fill>
      </a:tcStyle>
    </a:wholeTbl>
    <a:band2H>
      <a:tcTxStyle b="def" i="def"/>
      <a:tcStyle>
        <a:tcBdr/>
        <a:fill>
          <a:solidFill>
            <a:srgbClr val="E7EAEF"/>
          </a:solidFill>
        </a:fill>
      </a:tcStyle>
    </a:band2H>
    <a:firstCol>
      <a:tcTxStyle b="on" i="off">
        <a:fontRef idx="maj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3"/>
          </a:solidFill>
        </a:fill>
      </a:tcStyle>
    </a:firstCol>
    <a:lastRow>
      <a:tcTxStyle b="on" i="off">
        <a:fontRef idx="maj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381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3"/>
          </a:solidFill>
        </a:fill>
      </a:tcStyle>
    </a:lastRow>
    <a:firstRow>
      <a:tcTxStyle b="on" i="off">
        <a:fontRef idx="maj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381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3"/>
          </a:solidFill>
        </a:fill>
      </a:tcStyle>
    </a:firstRow>
  </a:tblStyle>
  <a:tblStyle styleId="{CF821DB8-F4EB-4A41-A1BA-3FCAFE7338EE}" styleName="">
    <a:tblBg/>
    <a:wholeTbl>
      <a:tcTxStyle b="off" i="off">
        <a:fontRef idx="major">
          <a:schemeClr val="accent6"/>
        </a:fontRef>
        <a:schemeClr val="accent6"/>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CCD2D9"/>
          </a:solidFill>
        </a:fill>
      </a:tcStyle>
    </a:wholeTbl>
    <a:band2H>
      <a:tcTxStyle b="def" i="def"/>
      <a:tcStyle>
        <a:tcBdr/>
        <a:fill>
          <a:solidFill>
            <a:srgbClr val="E7EAED"/>
          </a:solidFill>
        </a:fill>
      </a:tcStyle>
    </a:band2H>
    <a:firstCol>
      <a:tcTxStyle b="on" i="off">
        <a:fontRef idx="maj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6"/>
          </a:solidFill>
        </a:fill>
      </a:tcStyle>
    </a:firstCol>
    <a:lastRow>
      <a:tcTxStyle b="on" i="off">
        <a:fontRef idx="maj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381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6"/>
          </a:solidFill>
        </a:fill>
      </a:tcStyle>
    </a:lastRow>
    <a:firstRow>
      <a:tcTxStyle b="on" i="off">
        <a:fontRef idx="maj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381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6"/>
          </a:solidFill>
        </a:fill>
      </a:tcStyle>
    </a:firstRow>
  </a:tblStyle>
  <a:tblStyle styleId="{33BA23B1-9221-436E-865A-0063620EA4FD}" styleName="">
    <a:tblBg/>
    <a:wholeTbl>
      <a:tcTxStyle b="off" i="off">
        <a:fontRef idx="major">
          <a:schemeClr val="accent6"/>
        </a:fontRef>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AED"/>
          </a:solidFill>
        </a:fill>
      </a:tcStyle>
    </a:wholeTbl>
    <a:band2H>
      <a:tcTxStyle b="def" i="def"/>
      <a:tcStyle>
        <a:tcBdr/>
        <a:fill>
          <a:solidFill>
            <a:schemeClr val="accent1"/>
          </a:solidFill>
        </a:fill>
      </a:tcStyle>
    </a:band2H>
    <a:firstCol>
      <a:tcTxStyle b="on" i="off">
        <a:fontRef idx="major">
          <a:schemeClr val="accent1"/>
        </a:fontRef>
        <a:schemeClr val="accent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chemeClr val="accent6"/>
        </a:fontRef>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lastRow>
    <a:firstRow>
      <a:tcTxStyle b="on" i="off">
        <a:fontRef idx="major">
          <a:schemeClr val="accent1"/>
        </a:fontRef>
        <a:schemeClr val="accent1"/>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chemeClr val="accent6"/>
        </a:fontRef>
        <a:schemeClr val="accent6"/>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CCD2D9"/>
          </a:solidFill>
        </a:fill>
      </a:tcStyle>
    </a:wholeTbl>
    <a:band2H>
      <a:tcTxStyle b="def" i="def"/>
      <a:tcStyle>
        <a:tcBdr/>
        <a:fill>
          <a:solidFill>
            <a:srgbClr val="E7EAED"/>
          </a:solidFill>
        </a:fill>
      </a:tcStyle>
    </a:band2H>
    <a:firstCol>
      <a:tcTxStyle b="on" i="off">
        <a:fontRef idx="maj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6"/>
          </a:solidFill>
        </a:fill>
      </a:tcStyle>
    </a:firstCol>
    <a:lastRow>
      <a:tcTxStyle b="on" i="off">
        <a:fontRef idx="maj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381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6"/>
          </a:solidFill>
        </a:fill>
      </a:tcStyle>
    </a:lastRow>
    <a:firstRow>
      <a:tcTxStyle b="on" i="off">
        <a:fontRef idx="maj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381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Regione 1</c:v>
                </c:pt>
              </c:strCache>
            </c:strRef>
          </c:tx>
          <c:spPr>
            <a:solidFill>
              <a:schemeClr val="accent1"/>
            </a:solidFill>
            <a:ln w="9525" cap="flat">
              <a:solidFill>
                <a:srgbClr val="E45749"/>
              </a:solidFill>
              <a:prstDash val="solid"/>
              <a:round/>
            </a:ln>
            <a:effectLst>
              <a:outerShdw sx="100000" sy="100000" kx="0" ky="0" algn="tl" rotWithShape="1" blurRad="38100" dist="20000" dir="5400000">
                <a:srgbClr val="000000">
                  <a:alpha val="38000"/>
                </a:srgbClr>
              </a:outerShdw>
            </a:effectLst>
          </c:spPr>
          <c:explosion val="0"/>
          <c:dPt>
            <c:idx val="0"/>
            <c:explosion val="0"/>
            <c:spPr>
              <a:solidFill>
                <a:schemeClr val="accent1"/>
              </a:solidFill>
              <a:ln w="9525" cap="flat">
                <a:solidFill>
                  <a:srgbClr val="E45749"/>
                </a:solidFill>
                <a:prstDash val="solid"/>
                <a:round/>
              </a:ln>
              <a:effectLst>
                <a:outerShdw sx="100000" sy="100000" kx="0" ky="0" algn="tl" rotWithShape="1" blurRad="38100" dist="20000" dir="5400000">
                  <a:srgbClr val="000000">
                    <a:alpha val="38000"/>
                  </a:srgbClr>
                </a:outerShdw>
              </a:effectLst>
            </c:spPr>
          </c:dPt>
          <c:dPt>
            <c:idx val="1"/>
            <c:explosion val="0"/>
            <c:spPr>
              <a:solidFill>
                <a:schemeClr val="accent2"/>
              </a:solidFill>
              <a:ln w="9525" cap="flat">
                <a:solidFill>
                  <a:srgbClr val="E45749"/>
                </a:solidFill>
                <a:prstDash val="solid"/>
                <a:round/>
              </a:ln>
              <a:effectLst>
                <a:outerShdw sx="100000" sy="100000" kx="0" ky="0" algn="tl" rotWithShape="1" blurRad="38100" dist="20000" dir="5400000">
                  <a:srgbClr val="000000">
                    <a:alpha val="38000"/>
                  </a:srgbClr>
                </a:outerShdw>
              </a:effectLst>
            </c:spPr>
          </c:dPt>
          <c:dPt>
            <c:idx val="2"/>
            <c:explosion val="0"/>
            <c:spPr>
              <a:solidFill>
                <a:schemeClr val="accent3"/>
              </a:solidFill>
              <a:ln w="9525" cap="flat">
                <a:solidFill>
                  <a:srgbClr val="E45749"/>
                </a:solidFill>
                <a:prstDash val="solid"/>
                <a:round/>
              </a:ln>
              <a:effectLst>
                <a:outerShdw sx="100000" sy="100000" kx="0" ky="0" algn="tl" rotWithShape="1" blurRad="38100" dist="20000" dir="5400000">
                  <a:srgbClr val="000000">
                    <a:alpha val="38000"/>
                  </a:srgbClr>
                </a:outerShdw>
              </a:effectLst>
            </c:spPr>
          </c:dPt>
          <c:dPt>
            <c:idx val="3"/>
            <c:explosion val="0"/>
            <c:spPr>
              <a:solidFill>
                <a:schemeClr val="accent4"/>
              </a:solidFill>
              <a:ln w="9525" cap="flat">
                <a:solidFill>
                  <a:srgbClr val="E45749"/>
                </a:solidFill>
                <a:prstDash val="solid"/>
                <a:round/>
              </a:ln>
              <a:effectLst>
                <a:outerShdw sx="100000" sy="100000" kx="0" ky="0" algn="tl" rotWithShape="1" blurRad="38100" dist="20000" dir="5400000">
                  <a:srgbClr val="000000">
                    <a:alpha val="38000"/>
                  </a:srgbClr>
                </a:outerShdw>
              </a:effectLst>
            </c:spPr>
          </c:dPt>
          <c:dLbls>
            <c:dLbl>
              <c:idx val="0"/>
              <c:numFmt formatCode="#,##0%" sourceLinked="0"/>
              <c:txPr>
                <a:bodyPr/>
                <a:lstStyle/>
                <a:p>
                  <a:pPr>
                    <a:defRPr b="0" i="0" strike="noStrike" sz="1800" u="none">
                      <a:solidFill>
                        <a:srgbClr val="33678A"/>
                      </a:solidFill>
                      <a:latin typeface="Arial"/>
                    </a:defRPr>
                  </a:pPr>
                </a:p>
              </c:txPr>
              <c:dLblPos val="ctr"/>
              <c:showLegendKey val="0"/>
              <c:showVal val="0"/>
              <c:showCatName val="0"/>
              <c:showSerName val="0"/>
              <c:showPercent val="1"/>
              <c:showBubbleSize val="0"/>
            </c:dLbl>
            <c:dLbl>
              <c:idx val="1"/>
              <c:numFmt formatCode="#,##0%" sourceLinked="0"/>
              <c:txPr>
                <a:bodyPr/>
                <a:lstStyle/>
                <a:p>
                  <a:pPr>
                    <a:defRPr b="0" i="0" strike="noStrike" sz="1800" u="none">
                      <a:solidFill>
                        <a:srgbClr val="BCD3E4"/>
                      </a:solidFill>
                      <a:latin typeface="Arial"/>
                    </a:defRPr>
                  </a:pPr>
                </a:p>
              </c:txPr>
              <c:dLblPos val="ctr"/>
              <c:showLegendKey val="0"/>
              <c:showVal val="0"/>
              <c:showCatName val="0"/>
              <c:showSerName val="0"/>
              <c:showPercent val="1"/>
              <c:showBubbleSize val="0"/>
            </c:dLbl>
            <c:dLbl>
              <c:idx val="2"/>
              <c:numFmt formatCode="#,##0%" sourceLinked="0"/>
              <c:txPr>
                <a:bodyPr/>
                <a:lstStyle/>
                <a:p>
                  <a:pPr>
                    <a:defRPr b="0" i="0" strike="noStrike" sz="1800" u="none">
                      <a:solidFill>
                        <a:srgbClr val="EAEFF3"/>
                      </a:solidFill>
                      <a:latin typeface="Arial"/>
                    </a:defRPr>
                  </a:pPr>
                </a:p>
              </c:txPr>
              <c:dLblPos val="ctr"/>
              <c:showLegendKey val="0"/>
              <c:showVal val="0"/>
              <c:showCatName val="0"/>
              <c:showSerName val="0"/>
              <c:showPercent val="1"/>
              <c:showBubbleSize val="0"/>
            </c:dLbl>
            <c:dLbl>
              <c:idx val="3"/>
              <c:numFmt formatCode="#,##0%" sourceLinked="0"/>
              <c:txPr>
                <a:bodyPr/>
                <a:lstStyle/>
                <a:p>
                  <a:pPr>
                    <a:defRPr b="0" i="0" strike="noStrike" sz="1800" u="none">
                      <a:solidFill>
                        <a:srgbClr val="33678A"/>
                      </a:solidFill>
                      <a:latin typeface="Arial"/>
                    </a:defRPr>
                  </a:pPr>
                </a:p>
              </c:txPr>
              <c:dLblPos val="ctr"/>
              <c:showLegendKey val="0"/>
              <c:showVal val="0"/>
              <c:showCatName val="0"/>
              <c:showSerName val="0"/>
              <c:showPercent val="1"/>
              <c:showBubbleSize val="0"/>
            </c:dLbl>
            <c:numFmt formatCode="#,##0%" sourceLinked="0"/>
            <c:txPr>
              <a:bodyPr/>
              <a:lstStyle/>
              <a:p>
                <a:pPr>
                  <a:defRPr b="0" i="0" strike="noStrike" sz="1800" u="none">
                    <a:solidFill>
                      <a:srgbClr val="33678A"/>
                    </a:solidFill>
                    <a:latin typeface="Arial"/>
                  </a:defRPr>
                </a:pPr>
              </a:p>
            </c:txPr>
            <c:dLblPos val="ctr"/>
            <c:showLegendKey val="0"/>
            <c:showVal val="0"/>
            <c:showCatName val="0"/>
            <c:showSerName val="0"/>
            <c:showPercent val="1"/>
            <c:showBubbleSize val="0"/>
            <c:showLeaderLines val="1"/>
            <c:leaderLines>
              <c:spPr>
                <a:noFill/>
                <a:ln w="6350" cap="flat">
                  <a:solidFill>
                    <a:srgbClr val="000000"/>
                  </a:solidFill>
                  <a:prstDash val="solid"/>
                  <a:miter lim="400000"/>
                </a:ln>
                <a:effectLst/>
              </c:spPr>
            </c:leaderLines>
          </c:dLbls>
          <c:cat>
            <c:strRef>
              <c:f>Sheet1!$B$1:$E$1</c:f>
              <c:strCache>
                <c:ptCount val="4"/>
                <c:pt idx="0">
                  <c:v>ssd1306</c:v>
                </c:pt>
                <c:pt idx="1">
                  <c:v>ds1307</c:v>
                </c:pt>
                <c:pt idx="2">
                  <c:v>max32664</c:v>
                </c:pt>
                <c:pt idx="3">
                  <c:v>thermistor</c:v>
                </c:pt>
              </c:strCache>
            </c:strRef>
          </c:cat>
          <c:val>
            <c:numRef>
              <c:f>Sheet1!$B$2:$E$2</c:f>
              <c:numCache>
                <c:ptCount val="4"/>
                <c:pt idx="0">
                  <c:v>49.500000</c:v>
                </c:pt>
                <c:pt idx="1">
                  <c:v>5.000000</c:v>
                </c:pt>
                <c:pt idx="2">
                  <c:v>48.000000</c:v>
                </c:pt>
                <c:pt idx="3">
                  <c:v>108.000000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825" name="Shape 825"/>
          <p:cNvSpPr/>
          <p:nvPr>
            <p:ph type="sldImg"/>
          </p:nvPr>
        </p:nvSpPr>
        <p:spPr>
          <a:xfrm>
            <a:off x="1143000" y="685800"/>
            <a:ext cx="4572000" cy="3429000"/>
          </a:xfrm>
          <a:prstGeom prst="rect">
            <a:avLst/>
          </a:prstGeom>
        </p:spPr>
        <p:txBody>
          <a:bodyPr/>
          <a:lstStyle/>
          <a:p>
            <a:pPr/>
          </a:p>
        </p:txBody>
      </p:sp>
      <p:sp>
        <p:nvSpPr>
          <p:cNvPr id="826" name="Shape 8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chemeClr val="accent6"/>
        </a:solidFill>
      </p:bgPr>
    </p:bg>
    <p:spTree>
      <p:nvGrpSpPr>
        <p:cNvPr id="1" name=""/>
        <p:cNvGrpSpPr/>
        <p:nvPr/>
      </p:nvGrpSpPr>
      <p:grpSpPr>
        <a:xfrm>
          <a:off x="0" y="0"/>
          <a:ext cx="0" cy="0"/>
          <a:chOff x="0" y="0"/>
          <a:chExt cx="0" cy="0"/>
        </a:xfrm>
      </p:grpSpPr>
      <p:sp>
        <p:nvSpPr>
          <p:cNvPr id="11" name="Corpo livello uno…"/>
          <p:cNvSpPr txBox="1"/>
          <p:nvPr>
            <p:ph type="body" sz="quarter" idx="1"/>
          </p:nvPr>
        </p:nvSpPr>
        <p:spPr>
          <a:xfrm>
            <a:off x="2642574" y="3244200"/>
            <a:ext cx="3858902" cy="747301"/>
          </a:xfrm>
          <a:prstGeom prst="rect">
            <a:avLst/>
          </a:prstGeom>
        </p:spPr>
        <p:txBody>
          <a:bodyPr/>
          <a:lstStyle>
            <a:lvl1pPr marL="317500" indent="-177800" algn="ctr">
              <a:lnSpc>
                <a:spcPct val="100000"/>
              </a:lnSpc>
              <a:buClrTx/>
              <a:buSzTx/>
              <a:buNone/>
              <a:defRPr sz="1400">
                <a:solidFill>
                  <a:schemeClr val="accent5">
                    <a:lumOff val="44000"/>
                  </a:schemeClr>
                </a:solidFill>
              </a:defRPr>
            </a:lvl1pPr>
            <a:lvl2pPr marL="317500" indent="279400" algn="ctr">
              <a:lnSpc>
                <a:spcPct val="100000"/>
              </a:lnSpc>
              <a:buClrTx/>
              <a:buSzTx/>
              <a:buNone/>
              <a:defRPr sz="1400">
                <a:solidFill>
                  <a:schemeClr val="accent5">
                    <a:lumOff val="44000"/>
                  </a:schemeClr>
                </a:solidFill>
              </a:defRPr>
            </a:lvl2pPr>
            <a:lvl3pPr marL="317500" indent="736600" algn="ctr">
              <a:lnSpc>
                <a:spcPct val="100000"/>
              </a:lnSpc>
              <a:buClrTx/>
              <a:buSzTx/>
              <a:buNone/>
              <a:defRPr sz="1400">
                <a:solidFill>
                  <a:schemeClr val="accent5">
                    <a:lumOff val="44000"/>
                  </a:schemeClr>
                </a:solidFill>
              </a:defRPr>
            </a:lvl3pPr>
            <a:lvl4pPr marL="317500" indent="1193800" algn="ctr">
              <a:lnSpc>
                <a:spcPct val="100000"/>
              </a:lnSpc>
              <a:buClrTx/>
              <a:buSzTx/>
              <a:buNone/>
              <a:defRPr sz="1400">
                <a:solidFill>
                  <a:schemeClr val="accent5">
                    <a:lumOff val="44000"/>
                  </a:schemeClr>
                </a:solidFill>
              </a:defRPr>
            </a:lvl4pPr>
            <a:lvl5pPr marL="317500" indent="1651000" algn="ctr">
              <a:lnSpc>
                <a:spcPct val="100000"/>
              </a:lnSpc>
              <a:buClrTx/>
              <a:buSzTx/>
              <a:buNone/>
              <a:defRPr sz="1400">
                <a:solidFill>
                  <a:schemeClr val="accent5">
                    <a:lumOff val="44000"/>
                  </a:schemeClr>
                </a:solidFill>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12" name="Titolo Testo"/>
          <p:cNvSpPr txBox="1"/>
          <p:nvPr>
            <p:ph type="title"/>
          </p:nvPr>
        </p:nvSpPr>
        <p:spPr>
          <a:xfrm>
            <a:off x="1586900" y="1450800"/>
            <a:ext cx="5970300" cy="1793401"/>
          </a:xfrm>
          <a:prstGeom prst="rect">
            <a:avLst/>
          </a:prstGeom>
        </p:spPr>
        <p:txBody>
          <a:bodyPr anchor="b"/>
          <a:lstStyle>
            <a:lvl1pPr algn="ctr">
              <a:lnSpc>
                <a:spcPct val="80000"/>
              </a:lnSpc>
              <a:defRPr sz="4400">
                <a:solidFill>
                  <a:schemeClr val="accent4"/>
                </a:solidFill>
              </a:defRPr>
            </a:lvl1pPr>
          </a:lstStyle>
          <a:p>
            <a:pPr/>
            <a:r>
              <a:t>Titolo Testo</a:t>
            </a:r>
          </a:p>
        </p:txBody>
      </p:sp>
      <p:sp>
        <p:nvSpPr>
          <p:cNvPr id="13"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230" name="Titolo Testo"/>
          <p:cNvSpPr txBox="1"/>
          <p:nvPr>
            <p:ph type="title"/>
          </p:nvPr>
        </p:nvSpPr>
        <p:spPr>
          <a:xfrm>
            <a:off x="332525" y="1438674"/>
            <a:ext cx="8520601" cy="1354801"/>
          </a:xfrm>
          <a:prstGeom prst="rect">
            <a:avLst/>
          </a:prstGeom>
        </p:spPr>
        <p:txBody>
          <a:bodyPr anchor="b"/>
          <a:lstStyle>
            <a:lvl1pPr algn="ctr">
              <a:defRPr sz="7200"/>
            </a:lvl1pPr>
          </a:lstStyle>
          <a:p>
            <a:pPr/>
            <a:r>
              <a:t>Titolo Testo</a:t>
            </a:r>
          </a:p>
        </p:txBody>
      </p:sp>
      <p:sp>
        <p:nvSpPr>
          <p:cNvPr id="231" name="Corpo livello uno…"/>
          <p:cNvSpPr txBox="1"/>
          <p:nvPr>
            <p:ph type="body" sz="quarter" idx="1"/>
          </p:nvPr>
        </p:nvSpPr>
        <p:spPr>
          <a:xfrm>
            <a:off x="715700" y="2911050"/>
            <a:ext cx="7756801" cy="603901"/>
          </a:xfrm>
          <a:prstGeom prst="rect">
            <a:avLst/>
          </a:prstGeom>
        </p:spPr>
        <p:txBody>
          <a:bodyPr/>
          <a:lstStyle>
            <a:lvl1pPr marL="317500" indent="-177800" algn="ctr">
              <a:lnSpc>
                <a:spcPct val="100000"/>
              </a:lnSpc>
              <a:buClrTx/>
              <a:buSzTx/>
              <a:buNone/>
              <a:defRPr sz="1600"/>
            </a:lvl1pPr>
            <a:lvl2pPr marL="317500" indent="279400" algn="ctr">
              <a:lnSpc>
                <a:spcPct val="100000"/>
              </a:lnSpc>
              <a:buClrTx/>
              <a:buSzTx/>
              <a:buNone/>
              <a:defRPr sz="1600"/>
            </a:lvl2pPr>
            <a:lvl3pPr marL="317500" indent="736600" algn="ctr">
              <a:lnSpc>
                <a:spcPct val="100000"/>
              </a:lnSpc>
              <a:buClrTx/>
              <a:buSzTx/>
              <a:buNone/>
              <a:defRPr sz="1600"/>
            </a:lvl3pPr>
            <a:lvl4pPr marL="317500" indent="1193800" algn="ctr">
              <a:lnSpc>
                <a:spcPct val="100000"/>
              </a:lnSpc>
              <a:buClrTx/>
              <a:buSzTx/>
              <a:buNone/>
              <a:defRPr sz="1600"/>
            </a:lvl4pPr>
            <a:lvl5pPr marL="317500" indent="1651000" algn="ctr">
              <a:lnSpc>
                <a:spcPct val="100000"/>
              </a:lnSpc>
              <a:buClrTx/>
              <a:buSzTx/>
              <a:buNone/>
              <a:defRPr sz="1600"/>
            </a:lvl5pPr>
          </a:lstStyle>
          <a:p>
            <a:pPr/>
            <a:r>
              <a:t>Corpo livello uno</a:t>
            </a:r>
          </a:p>
          <a:p>
            <a:pPr lvl="1"/>
            <a:r>
              <a:t>Corpo livello due</a:t>
            </a:r>
          </a:p>
          <a:p>
            <a:pPr lvl="2"/>
            <a:r>
              <a:t>Corpo livello tre</a:t>
            </a:r>
          </a:p>
          <a:p>
            <a:pPr lvl="3"/>
            <a:r>
              <a:t>Corpo livello quattro</a:t>
            </a:r>
          </a:p>
          <a:p>
            <a:pPr lvl="4"/>
            <a:r>
              <a:t>Corpo livello cinque</a:t>
            </a:r>
          </a:p>
        </p:txBody>
      </p:sp>
      <p:grpSp>
        <p:nvGrpSpPr>
          <p:cNvPr id="239" name="Google Shape;181;p11"/>
          <p:cNvGrpSpPr/>
          <p:nvPr/>
        </p:nvGrpSpPr>
        <p:grpSpPr>
          <a:xfrm>
            <a:off x="7699512" y="539509"/>
            <a:ext cx="825392" cy="72220"/>
            <a:chOff x="0" y="0"/>
            <a:chExt cx="825391" cy="72218"/>
          </a:xfrm>
        </p:grpSpPr>
        <p:sp>
          <p:nvSpPr>
            <p:cNvPr id="232" name="Google Shape;182;p11"/>
            <p:cNvSpPr/>
            <p:nvPr/>
          </p:nvSpPr>
          <p:spPr>
            <a:xfrm>
              <a:off x="0" y="5968"/>
              <a:ext cx="60340" cy="602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7" y="0"/>
                  </a:moveTo>
                  <a:cubicBezTo>
                    <a:pt x="4853" y="0"/>
                    <a:pt x="0" y="4812"/>
                    <a:pt x="0" y="10800"/>
                  </a:cubicBezTo>
                  <a:cubicBezTo>
                    <a:pt x="0" y="16788"/>
                    <a:pt x="4853" y="21600"/>
                    <a:pt x="10827" y="21600"/>
                  </a:cubicBezTo>
                  <a:cubicBezTo>
                    <a:pt x="16747" y="21600"/>
                    <a:pt x="21600" y="16788"/>
                    <a:pt x="21600" y="10800"/>
                  </a:cubicBezTo>
                  <a:cubicBezTo>
                    <a:pt x="21600" y="4812"/>
                    <a:pt x="16747" y="0"/>
                    <a:pt x="1082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3" name="Google Shape;183;p11"/>
            <p:cNvSpPr/>
            <p:nvPr/>
          </p:nvSpPr>
          <p:spPr>
            <a:xfrm>
              <a:off x="112336" y="0"/>
              <a:ext cx="72111" cy="722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3570"/>
                  </a:moveTo>
                  <a:cubicBezTo>
                    <a:pt x="14772" y="3570"/>
                    <a:pt x="18030" y="6828"/>
                    <a:pt x="18030" y="10800"/>
                  </a:cubicBezTo>
                  <a:cubicBezTo>
                    <a:pt x="18030" y="14772"/>
                    <a:pt x="14772" y="18074"/>
                    <a:pt x="10800" y="18074"/>
                  </a:cubicBezTo>
                  <a:cubicBezTo>
                    <a:pt x="6828" y="18074"/>
                    <a:pt x="3526" y="14772"/>
                    <a:pt x="3526" y="10800"/>
                  </a:cubicBezTo>
                  <a:cubicBezTo>
                    <a:pt x="3526" y="6828"/>
                    <a:pt x="6828" y="3570"/>
                    <a:pt x="10800" y="3570"/>
                  </a:cubicBezTo>
                  <a:close/>
                  <a:moveTo>
                    <a:pt x="10800" y="0"/>
                  </a:moveTo>
                  <a:cubicBezTo>
                    <a:pt x="4820" y="0"/>
                    <a:pt x="0" y="4864"/>
                    <a:pt x="0" y="10800"/>
                  </a:cubicBezTo>
                  <a:cubicBezTo>
                    <a:pt x="0" y="16780"/>
                    <a:pt x="4820" y="21600"/>
                    <a:pt x="10800" y="21600"/>
                  </a:cubicBezTo>
                  <a:cubicBezTo>
                    <a:pt x="16736" y="21600"/>
                    <a:pt x="21600" y="16780"/>
                    <a:pt x="21600" y="10800"/>
                  </a:cubicBezTo>
                  <a:cubicBezTo>
                    <a:pt x="21600" y="4864"/>
                    <a:pt x="16736"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4" name="Google Shape;184;p11"/>
            <p:cNvSpPr/>
            <p:nvPr/>
          </p:nvSpPr>
          <p:spPr>
            <a:xfrm>
              <a:off x="236443" y="5968"/>
              <a:ext cx="60192" cy="60283"/>
            </a:xfrm>
            <a:prstGeom prst="ellipse">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5" name="Google Shape;185;p11"/>
            <p:cNvSpPr/>
            <p:nvPr/>
          </p:nvSpPr>
          <p:spPr>
            <a:xfrm>
              <a:off x="354590" y="5968"/>
              <a:ext cx="60341" cy="602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00" y="0"/>
                    <a:pt x="0" y="4812"/>
                    <a:pt x="0" y="10800"/>
                  </a:cubicBezTo>
                  <a:cubicBezTo>
                    <a:pt x="0" y="16788"/>
                    <a:pt x="4800" y="21600"/>
                    <a:pt x="10773" y="21600"/>
                  </a:cubicBezTo>
                  <a:cubicBezTo>
                    <a:pt x="16747" y="21600"/>
                    <a:pt x="21600" y="16788"/>
                    <a:pt x="21600" y="10800"/>
                  </a:cubicBezTo>
                  <a:cubicBezTo>
                    <a:pt x="21600" y="4812"/>
                    <a:pt x="16747" y="0"/>
                    <a:pt x="1077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6" name="Google Shape;186;p11"/>
            <p:cNvSpPr/>
            <p:nvPr/>
          </p:nvSpPr>
          <p:spPr>
            <a:xfrm>
              <a:off x="472737" y="5968"/>
              <a:ext cx="60341" cy="602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7" y="0"/>
                  </a:moveTo>
                  <a:cubicBezTo>
                    <a:pt x="4853" y="0"/>
                    <a:pt x="0" y="4812"/>
                    <a:pt x="0" y="10800"/>
                  </a:cubicBezTo>
                  <a:cubicBezTo>
                    <a:pt x="0" y="16788"/>
                    <a:pt x="4853" y="21600"/>
                    <a:pt x="10827" y="21600"/>
                  </a:cubicBezTo>
                  <a:cubicBezTo>
                    <a:pt x="16747" y="21600"/>
                    <a:pt x="21600" y="16788"/>
                    <a:pt x="21600" y="10800"/>
                  </a:cubicBezTo>
                  <a:cubicBezTo>
                    <a:pt x="21600" y="4812"/>
                    <a:pt x="16747" y="0"/>
                    <a:pt x="1082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7" name="Google Shape;187;p11"/>
            <p:cNvSpPr/>
            <p:nvPr/>
          </p:nvSpPr>
          <p:spPr>
            <a:xfrm>
              <a:off x="591033" y="5968"/>
              <a:ext cx="60192" cy="602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12"/>
                    <a:pt x="0" y="10800"/>
                  </a:cubicBezTo>
                  <a:cubicBezTo>
                    <a:pt x="0" y="16788"/>
                    <a:pt x="4812" y="21600"/>
                    <a:pt x="10800" y="21600"/>
                  </a:cubicBezTo>
                  <a:cubicBezTo>
                    <a:pt x="16735" y="21600"/>
                    <a:pt x="21600" y="16788"/>
                    <a:pt x="21600" y="10800"/>
                  </a:cubicBezTo>
                  <a:cubicBezTo>
                    <a:pt x="21600" y="4812"/>
                    <a:pt x="16735"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8" name="Google Shape;188;p11"/>
            <p:cNvSpPr/>
            <p:nvPr/>
          </p:nvSpPr>
          <p:spPr>
            <a:xfrm>
              <a:off x="765200" y="5968"/>
              <a:ext cx="60192" cy="602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65" y="0"/>
                    <a:pt x="0" y="4812"/>
                    <a:pt x="0" y="10800"/>
                  </a:cubicBezTo>
                  <a:cubicBezTo>
                    <a:pt x="0" y="16788"/>
                    <a:pt x="4865" y="21600"/>
                    <a:pt x="10800" y="21600"/>
                  </a:cubicBezTo>
                  <a:cubicBezTo>
                    <a:pt x="16788" y="21600"/>
                    <a:pt x="21600" y="16788"/>
                    <a:pt x="21600" y="10800"/>
                  </a:cubicBezTo>
                  <a:cubicBezTo>
                    <a:pt x="21600" y="4812"/>
                    <a:pt x="16788"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44" name="Google Shape;189;p11"/>
          <p:cNvGrpSpPr/>
          <p:nvPr/>
        </p:nvGrpSpPr>
        <p:grpSpPr>
          <a:xfrm>
            <a:off x="-1570538" y="4181824"/>
            <a:ext cx="4246225" cy="386974"/>
            <a:chOff x="0" y="0"/>
            <a:chExt cx="4246224" cy="386972"/>
          </a:xfrm>
        </p:grpSpPr>
        <p:sp>
          <p:nvSpPr>
            <p:cNvPr id="240" name="Google Shape;190;p11"/>
            <p:cNvSpPr/>
            <p:nvPr/>
          </p:nvSpPr>
          <p:spPr>
            <a:xfrm flipH="1">
              <a:off x="0" y="92919"/>
              <a:ext cx="4154547" cy="2940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363"/>
                  </a:lnTo>
                  <a:lnTo>
                    <a:pt x="976" y="1363"/>
                  </a:lnTo>
                  <a:lnTo>
                    <a:pt x="2399" y="21469"/>
                  </a:lnTo>
                  <a:lnTo>
                    <a:pt x="9056" y="21469"/>
                  </a:lnTo>
                  <a:lnTo>
                    <a:pt x="9688" y="12551"/>
                  </a:lnTo>
                  <a:lnTo>
                    <a:pt x="14535" y="12551"/>
                  </a:lnTo>
                  <a:lnTo>
                    <a:pt x="15175" y="21600"/>
                  </a:lnTo>
                  <a:lnTo>
                    <a:pt x="21600" y="21600"/>
                  </a:lnTo>
                  <a:lnTo>
                    <a:pt x="21600" y="20231"/>
                  </a:lnTo>
                  <a:lnTo>
                    <a:pt x="15216" y="20231"/>
                  </a:lnTo>
                  <a:lnTo>
                    <a:pt x="14575" y="11182"/>
                  </a:lnTo>
                  <a:lnTo>
                    <a:pt x="9648" y="11182"/>
                  </a:lnTo>
                  <a:lnTo>
                    <a:pt x="9016" y="20100"/>
                  </a:lnTo>
                  <a:lnTo>
                    <a:pt x="2440" y="20100"/>
                  </a:lnTo>
                  <a:lnTo>
                    <a:pt x="1031" y="200"/>
                  </a:lnTo>
                  <a:lnTo>
                    <a:pt x="1016"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1" name="Google Shape;191;p11"/>
            <p:cNvSpPr/>
            <p:nvPr/>
          </p:nvSpPr>
          <p:spPr>
            <a:xfrm flipH="1">
              <a:off x="4145230" y="51699"/>
              <a:ext cx="100995" cy="1009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8" y="3985"/>
                  </a:moveTo>
                  <a:cubicBezTo>
                    <a:pt x="14560" y="3985"/>
                    <a:pt x="17615" y="7040"/>
                    <a:pt x="17615" y="10792"/>
                  </a:cubicBezTo>
                  <a:cubicBezTo>
                    <a:pt x="17615" y="14544"/>
                    <a:pt x="14560" y="17615"/>
                    <a:pt x="10808" y="17615"/>
                  </a:cubicBezTo>
                  <a:cubicBezTo>
                    <a:pt x="7056" y="17615"/>
                    <a:pt x="4001" y="14544"/>
                    <a:pt x="4001" y="10792"/>
                  </a:cubicBezTo>
                  <a:cubicBezTo>
                    <a:pt x="4001" y="7040"/>
                    <a:pt x="7056" y="3985"/>
                    <a:pt x="10808" y="3985"/>
                  </a:cubicBezTo>
                  <a:close/>
                  <a:moveTo>
                    <a:pt x="10808" y="0"/>
                  </a:moveTo>
                  <a:cubicBezTo>
                    <a:pt x="4848" y="0"/>
                    <a:pt x="0" y="4831"/>
                    <a:pt x="0" y="10792"/>
                  </a:cubicBezTo>
                  <a:cubicBezTo>
                    <a:pt x="0" y="16752"/>
                    <a:pt x="4848" y="21600"/>
                    <a:pt x="10808" y="21600"/>
                  </a:cubicBezTo>
                  <a:cubicBezTo>
                    <a:pt x="16752" y="21600"/>
                    <a:pt x="21600" y="16752"/>
                    <a:pt x="21600" y="10792"/>
                  </a:cubicBezTo>
                  <a:cubicBezTo>
                    <a:pt x="21600" y="4831"/>
                    <a:pt x="16752" y="0"/>
                    <a:pt x="10808"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2" name="Google Shape;192;p11"/>
            <p:cNvSpPr/>
            <p:nvPr/>
          </p:nvSpPr>
          <p:spPr>
            <a:xfrm flipH="1">
              <a:off x="0" y="62722"/>
              <a:ext cx="3771533" cy="1973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 y="0"/>
                  </a:moveTo>
                  <a:lnTo>
                    <a:pt x="0" y="1436"/>
                  </a:lnTo>
                  <a:lnTo>
                    <a:pt x="1054" y="21600"/>
                  </a:lnTo>
                  <a:lnTo>
                    <a:pt x="7267" y="21600"/>
                  </a:lnTo>
                  <a:lnTo>
                    <a:pt x="8195" y="3841"/>
                  </a:lnTo>
                  <a:lnTo>
                    <a:pt x="14319" y="3841"/>
                  </a:lnTo>
                  <a:lnTo>
                    <a:pt x="15088" y="18532"/>
                  </a:lnTo>
                  <a:lnTo>
                    <a:pt x="21600" y="18532"/>
                  </a:lnTo>
                  <a:lnTo>
                    <a:pt x="21600" y="16502"/>
                  </a:lnTo>
                  <a:lnTo>
                    <a:pt x="15132" y="16502"/>
                  </a:lnTo>
                  <a:lnTo>
                    <a:pt x="14363" y="1810"/>
                  </a:lnTo>
                  <a:lnTo>
                    <a:pt x="8152" y="1810"/>
                  </a:lnTo>
                  <a:lnTo>
                    <a:pt x="7223" y="19561"/>
                  </a:lnTo>
                  <a:lnTo>
                    <a:pt x="1099" y="19561"/>
                  </a:lnTo>
                  <a:lnTo>
                    <a:pt x="75"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3" name="Google Shape;193;p11"/>
            <p:cNvSpPr/>
            <p:nvPr/>
          </p:nvSpPr>
          <p:spPr>
            <a:xfrm flipH="1">
              <a:off x="3736755" y="0"/>
              <a:ext cx="100994" cy="1009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2" y="4001"/>
                  </a:moveTo>
                  <a:cubicBezTo>
                    <a:pt x="14560" y="4001"/>
                    <a:pt x="17615" y="7056"/>
                    <a:pt x="17615" y="10808"/>
                  </a:cubicBezTo>
                  <a:cubicBezTo>
                    <a:pt x="17615" y="14560"/>
                    <a:pt x="14560" y="17615"/>
                    <a:pt x="10792" y="17615"/>
                  </a:cubicBezTo>
                  <a:cubicBezTo>
                    <a:pt x="7040" y="17615"/>
                    <a:pt x="3985" y="14560"/>
                    <a:pt x="3985" y="10808"/>
                  </a:cubicBezTo>
                  <a:cubicBezTo>
                    <a:pt x="3985" y="7056"/>
                    <a:pt x="7040" y="4001"/>
                    <a:pt x="10792" y="4001"/>
                  </a:cubicBezTo>
                  <a:close/>
                  <a:moveTo>
                    <a:pt x="10792" y="0"/>
                  </a:moveTo>
                  <a:cubicBezTo>
                    <a:pt x="4848" y="0"/>
                    <a:pt x="0" y="4848"/>
                    <a:pt x="0" y="10808"/>
                  </a:cubicBezTo>
                  <a:cubicBezTo>
                    <a:pt x="0" y="16752"/>
                    <a:pt x="4848" y="21600"/>
                    <a:pt x="10792" y="21600"/>
                  </a:cubicBezTo>
                  <a:cubicBezTo>
                    <a:pt x="16752" y="21600"/>
                    <a:pt x="21600" y="16752"/>
                    <a:pt x="21600" y="10808"/>
                  </a:cubicBezTo>
                  <a:cubicBezTo>
                    <a:pt x="21600" y="4848"/>
                    <a:pt x="16752" y="0"/>
                    <a:pt x="10792"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245"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000000"/>
        </a:solidFill>
      </p:bgPr>
    </p:bg>
    <p:spTree>
      <p:nvGrpSpPr>
        <p:cNvPr id="1" name=""/>
        <p:cNvGrpSpPr/>
        <p:nvPr/>
      </p:nvGrpSpPr>
      <p:grpSpPr>
        <a:xfrm>
          <a:off x="0" y="0"/>
          <a:ext cx="0" cy="0"/>
          <a:chOff x="0" y="0"/>
          <a:chExt cx="0" cy="0"/>
        </a:xfrm>
      </p:grpSpPr>
      <p:sp>
        <p:nvSpPr>
          <p:cNvPr id="252"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
    <p:spTree>
      <p:nvGrpSpPr>
        <p:cNvPr id="1" name=""/>
        <p:cNvGrpSpPr/>
        <p:nvPr/>
      </p:nvGrpSpPr>
      <p:grpSpPr>
        <a:xfrm>
          <a:off x="0" y="0"/>
          <a:ext cx="0" cy="0"/>
          <a:chOff x="0" y="0"/>
          <a:chExt cx="0" cy="0"/>
        </a:xfrm>
      </p:grpSpPr>
      <p:sp>
        <p:nvSpPr>
          <p:cNvPr id="259" name="Titolo Testo"/>
          <p:cNvSpPr txBox="1"/>
          <p:nvPr>
            <p:ph type="title"/>
          </p:nvPr>
        </p:nvSpPr>
        <p:spPr>
          <a:prstGeom prst="rect">
            <a:avLst/>
          </a:prstGeom>
        </p:spPr>
        <p:txBody>
          <a:bodyPr/>
          <a:lstStyle/>
          <a:p>
            <a:pPr/>
            <a:r>
              <a:t>Titolo Testo</a:t>
            </a:r>
          </a:p>
        </p:txBody>
      </p:sp>
      <p:sp>
        <p:nvSpPr>
          <p:cNvPr id="260" name="Corpo livello uno…"/>
          <p:cNvSpPr txBox="1"/>
          <p:nvPr>
            <p:ph type="body" sz="quarter" idx="1"/>
          </p:nvPr>
        </p:nvSpPr>
        <p:spPr>
          <a:xfrm>
            <a:off x="928225" y="2963162"/>
            <a:ext cx="1858200" cy="939301"/>
          </a:xfrm>
          <a:prstGeom prst="rect">
            <a:avLst/>
          </a:prstGeom>
        </p:spPr>
        <p:txBody>
          <a:bodyPr/>
          <a:lstStyle>
            <a:lvl1pPr marL="317500" indent="-177800" algn="ctr">
              <a:lnSpc>
                <a:spcPct val="100000"/>
              </a:lnSpc>
              <a:buClrTx/>
              <a:buSzTx/>
              <a:buNone/>
              <a:defRPr sz="1400"/>
            </a:lvl1pPr>
            <a:lvl2pPr marL="317500" indent="279400" algn="ctr">
              <a:lnSpc>
                <a:spcPct val="100000"/>
              </a:lnSpc>
              <a:buClrTx/>
              <a:buSzTx/>
              <a:buNone/>
              <a:defRPr sz="1400"/>
            </a:lvl2pPr>
            <a:lvl3pPr marL="317500" indent="736600" algn="ctr">
              <a:lnSpc>
                <a:spcPct val="100000"/>
              </a:lnSpc>
              <a:buClrTx/>
              <a:buSzTx/>
              <a:buNone/>
              <a:defRPr sz="1400"/>
            </a:lvl3pPr>
            <a:lvl4pPr marL="317500" indent="1193800" algn="ctr">
              <a:lnSpc>
                <a:spcPct val="100000"/>
              </a:lnSpc>
              <a:buClrTx/>
              <a:buSzTx/>
              <a:buNone/>
              <a:defRPr sz="1400"/>
            </a:lvl4pPr>
            <a:lvl5pPr marL="317500" indent="1651000" algn="ctr">
              <a:lnSpc>
                <a:spcPct val="100000"/>
              </a:lnSpc>
              <a:buClrTx/>
              <a:buSzTx/>
              <a:buNone/>
              <a:defRPr sz="1400"/>
            </a:lvl5pPr>
          </a:lstStyle>
          <a:p>
            <a:pPr/>
            <a:r>
              <a:t>Corpo livello uno</a:t>
            </a:r>
          </a:p>
          <a:p>
            <a:pPr lvl="1"/>
            <a:r>
              <a:t>Corpo livello due</a:t>
            </a:r>
          </a:p>
          <a:p>
            <a:pPr lvl="2"/>
            <a:r>
              <a:t>Corpo livello tre</a:t>
            </a:r>
          </a:p>
          <a:p>
            <a:pPr lvl="3"/>
            <a:r>
              <a:t>Corpo livello quattro</a:t>
            </a:r>
          </a:p>
          <a:p>
            <a:pPr lvl="4"/>
            <a:r>
              <a:t>Corpo livello cinque</a:t>
            </a:r>
          </a:p>
        </p:txBody>
      </p:sp>
      <p:grpSp>
        <p:nvGrpSpPr>
          <p:cNvPr id="265" name="Google Shape;203;p13"/>
          <p:cNvGrpSpPr/>
          <p:nvPr/>
        </p:nvGrpSpPr>
        <p:grpSpPr>
          <a:xfrm>
            <a:off x="5444099" y="4363824"/>
            <a:ext cx="5002329" cy="518152"/>
            <a:chOff x="0" y="0"/>
            <a:chExt cx="5002327" cy="518150"/>
          </a:xfrm>
        </p:grpSpPr>
        <p:sp>
          <p:nvSpPr>
            <p:cNvPr id="261" name="Google Shape;204;p13"/>
            <p:cNvSpPr/>
            <p:nvPr/>
          </p:nvSpPr>
          <p:spPr>
            <a:xfrm rot="10800000">
              <a:off x="34137" y="-1"/>
              <a:ext cx="4861176" cy="2744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55" y="0"/>
                  </a:moveTo>
                  <a:lnTo>
                    <a:pt x="18387" y="20697"/>
                  </a:lnTo>
                  <a:lnTo>
                    <a:pt x="0" y="20697"/>
                  </a:lnTo>
                  <a:lnTo>
                    <a:pt x="0" y="21600"/>
                  </a:lnTo>
                  <a:lnTo>
                    <a:pt x="18408" y="21600"/>
                  </a:lnTo>
                  <a:lnTo>
                    <a:pt x="19577" y="903"/>
                  </a:lnTo>
                  <a:lnTo>
                    <a:pt x="21600" y="903"/>
                  </a:lnTo>
                  <a:lnTo>
                    <a:pt x="21600"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2" name="Google Shape;205;p13"/>
            <p:cNvSpPr/>
            <p:nvPr/>
          </p:nvSpPr>
          <p:spPr>
            <a:xfrm rot="10800000">
              <a:off x="-1" y="234688"/>
              <a:ext cx="68141" cy="68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7" y="0"/>
                  </a:moveTo>
                  <a:cubicBezTo>
                    <a:pt x="4820" y="0"/>
                    <a:pt x="0" y="4866"/>
                    <a:pt x="0" y="10823"/>
                  </a:cubicBezTo>
                  <a:cubicBezTo>
                    <a:pt x="0" y="16825"/>
                    <a:pt x="4820" y="21600"/>
                    <a:pt x="10777" y="21600"/>
                  </a:cubicBezTo>
                  <a:cubicBezTo>
                    <a:pt x="16734" y="21600"/>
                    <a:pt x="21600" y="16825"/>
                    <a:pt x="21600" y="10823"/>
                  </a:cubicBezTo>
                  <a:cubicBezTo>
                    <a:pt x="21600" y="4866"/>
                    <a:pt x="16734" y="0"/>
                    <a:pt x="1077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3" name="Google Shape;206;p13"/>
            <p:cNvSpPr/>
            <p:nvPr/>
          </p:nvSpPr>
          <p:spPr>
            <a:xfrm rot="10800000">
              <a:off x="476544" y="131544"/>
              <a:ext cx="4525784" cy="3564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62" y="0"/>
                  </a:moveTo>
                  <a:lnTo>
                    <a:pt x="19914" y="20905"/>
                  </a:lnTo>
                  <a:lnTo>
                    <a:pt x="0" y="20905"/>
                  </a:lnTo>
                  <a:lnTo>
                    <a:pt x="0" y="21600"/>
                  </a:lnTo>
                  <a:lnTo>
                    <a:pt x="19937" y="21600"/>
                  </a:lnTo>
                  <a:lnTo>
                    <a:pt x="21600" y="495"/>
                  </a:lnTo>
                  <a:lnTo>
                    <a:pt x="21562"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4" name="Google Shape;207;p13"/>
            <p:cNvSpPr/>
            <p:nvPr/>
          </p:nvSpPr>
          <p:spPr>
            <a:xfrm rot="10800000">
              <a:off x="446424" y="449866"/>
              <a:ext cx="68284" cy="682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55" y="0"/>
                    <a:pt x="0" y="4855"/>
                    <a:pt x="0" y="10800"/>
                  </a:cubicBezTo>
                  <a:cubicBezTo>
                    <a:pt x="0" y="16790"/>
                    <a:pt x="4855" y="21600"/>
                    <a:pt x="10800" y="21600"/>
                  </a:cubicBezTo>
                  <a:cubicBezTo>
                    <a:pt x="16745" y="21600"/>
                    <a:pt x="21600" y="16790"/>
                    <a:pt x="21600" y="10800"/>
                  </a:cubicBezTo>
                  <a:cubicBezTo>
                    <a:pt x="21600" y="4855"/>
                    <a:pt x="16745" y="0"/>
                    <a:pt x="1080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75" name="Google Shape;208;p13"/>
          <p:cNvGrpSpPr/>
          <p:nvPr/>
        </p:nvGrpSpPr>
        <p:grpSpPr>
          <a:xfrm>
            <a:off x="7543875" y="796288"/>
            <a:ext cx="928377" cy="99161"/>
            <a:chOff x="0" y="0"/>
            <a:chExt cx="928376" cy="99160"/>
          </a:xfrm>
        </p:grpSpPr>
        <p:sp>
          <p:nvSpPr>
            <p:cNvPr id="266" name="Google Shape;209;p13"/>
            <p:cNvSpPr/>
            <p:nvPr/>
          </p:nvSpPr>
          <p:spPr>
            <a:xfrm>
              <a:off x="0" y="0"/>
              <a:ext cx="33864" cy="99161"/>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7" name="Google Shape;210;p13"/>
            <p:cNvSpPr/>
            <p:nvPr/>
          </p:nvSpPr>
          <p:spPr>
            <a:xfrm>
              <a:off x="179389" y="0"/>
              <a:ext cx="33864" cy="99161"/>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8" name="Google Shape;211;p13"/>
            <p:cNvSpPr/>
            <p:nvPr/>
          </p:nvSpPr>
          <p:spPr>
            <a:xfrm>
              <a:off x="268475" y="0"/>
              <a:ext cx="33691" cy="99161"/>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9" name="Google Shape;212;p13"/>
            <p:cNvSpPr/>
            <p:nvPr/>
          </p:nvSpPr>
          <p:spPr>
            <a:xfrm>
              <a:off x="357562" y="0"/>
              <a:ext cx="33864" cy="99161"/>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0" name="Google Shape;213;p13"/>
            <p:cNvSpPr/>
            <p:nvPr/>
          </p:nvSpPr>
          <p:spPr>
            <a:xfrm>
              <a:off x="452727" y="0"/>
              <a:ext cx="33864" cy="99161"/>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1" name="Google Shape;214;p13"/>
            <p:cNvSpPr/>
            <p:nvPr/>
          </p:nvSpPr>
          <p:spPr>
            <a:xfrm>
              <a:off x="523926" y="0"/>
              <a:ext cx="33864" cy="99161"/>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2" name="Google Shape;215;p13"/>
            <p:cNvSpPr/>
            <p:nvPr/>
          </p:nvSpPr>
          <p:spPr>
            <a:xfrm>
              <a:off x="811851" y="0"/>
              <a:ext cx="33691" cy="99161"/>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3" name="Google Shape;216;p13"/>
            <p:cNvSpPr/>
            <p:nvPr/>
          </p:nvSpPr>
          <p:spPr>
            <a:xfrm>
              <a:off x="642361" y="0"/>
              <a:ext cx="33865" cy="99161"/>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4" name="Google Shape;217;p13"/>
            <p:cNvSpPr/>
            <p:nvPr/>
          </p:nvSpPr>
          <p:spPr>
            <a:xfrm>
              <a:off x="894686" y="0"/>
              <a:ext cx="33691" cy="99161"/>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276"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7">
    <p:spTree>
      <p:nvGrpSpPr>
        <p:cNvPr id="1" name=""/>
        <p:cNvGrpSpPr/>
        <p:nvPr/>
      </p:nvGrpSpPr>
      <p:grpSpPr>
        <a:xfrm>
          <a:off x="0" y="0"/>
          <a:ext cx="0" cy="0"/>
          <a:chOff x="0" y="0"/>
          <a:chExt cx="0" cy="0"/>
        </a:xfrm>
      </p:grpSpPr>
      <p:sp>
        <p:nvSpPr>
          <p:cNvPr id="283" name="Titolo Testo"/>
          <p:cNvSpPr txBox="1"/>
          <p:nvPr>
            <p:ph type="title"/>
          </p:nvPr>
        </p:nvSpPr>
        <p:spPr>
          <a:xfrm>
            <a:off x="713225" y="1470112"/>
            <a:ext cx="3879601" cy="853801"/>
          </a:xfrm>
          <a:prstGeom prst="rect">
            <a:avLst/>
          </a:prstGeom>
        </p:spPr>
        <p:txBody>
          <a:bodyPr anchor="b"/>
          <a:lstStyle>
            <a:lvl1pPr>
              <a:defRPr sz="4000"/>
            </a:lvl1pPr>
          </a:lstStyle>
          <a:p>
            <a:pPr/>
            <a:r>
              <a:t>Titolo Testo</a:t>
            </a:r>
          </a:p>
        </p:txBody>
      </p:sp>
      <p:sp>
        <p:nvSpPr>
          <p:cNvPr id="284" name="Corpo livello uno…"/>
          <p:cNvSpPr txBox="1"/>
          <p:nvPr>
            <p:ph type="body" sz="quarter" idx="1"/>
          </p:nvPr>
        </p:nvSpPr>
        <p:spPr>
          <a:xfrm>
            <a:off x="724174" y="2533375"/>
            <a:ext cx="3600002" cy="1140001"/>
          </a:xfrm>
          <a:prstGeom prst="rect">
            <a:avLst/>
          </a:prstGeom>
        </p:spPr>
        <p:txBody>
          <a:bodyPr/>
          <a:lstStyle>
            <a:lvl1pPr marL="317500" indent="-177800">
              <a:lnSpc>
                <a:spcPct val="100000"/>
              </a:lnSpc>
              <a:buClrTx/>
              <a:buSzTx/>
              <a:buNone/>
              <a:defRPr sz="1400"/>
            </a:lvl1pPr>
            <a:lvl2pPr marL="317500" indent="279400">
              <a:lnSpc>
                <a:spcPct val="100000"/>
              </a:lnSpc>
              <a:buClrTx/>
              <a:buSzTx/>
              <a:buNone/>
              <a:defRPr sz="1400"/>
            </a:lvl2pPr>
            <a:lvl3pPr marL="317500" indent="736600">
              <a:lnSpc>
                <a:spcPct val="100000"/>
              </a:lnSpc>
              <a:buClrTx/>
              <a:buSzTx/>
              <a:buNone/>
              <a:defRPr sz="1400"/>
            </a:lvl3pPr>
            <a:lvl4pPr marL="317500" indent="1193800">
              <a:lnSpc>
                <a:spcPct val="100000"/>
              </a:lnSpc>
              <a:buClrTx/>
              <a:buSzTx/>
              <a:buNone/>
              <a:defRPr sz="1400"/>
            </a:lvl4pPr>
            <a:lvl5pPr marL="317500" indent="1651000">
              <a:lnSpc>
                <a:spcPct val="100000"/>
              </a:lnSpc>
              <a:buClrTx/>
              <a:buSzTx/>
              <a:buNone/>
              <a:defRPr sz="1400"/>
            </a:lvl5pPr>
          </a:lstStyle>
          <a:p>
            <a:pPr/>
            <a:r>
              <a:t>Corpo livello uno</a:t>
            </a:r>
          </a:p>
          <a:p>
            <a:pPr lvl="1"/>
            <a:r>
              <a:t>Corpo livello due</a:t>
            </a:r>
          </a:p>
          <a:p>
            <a:pPr lvl="2"/>
            <a:r>
              <a:t>Corpo livello tre</a:t>
            </a:r>
          </a:p>
          <a:p>
            <a:pPr lvl="3"/>
            <a:r>
              <a:t>Corpo livello quattro</a:t>
            </a:r>
          </a:p>
          <a:p>
            <a:pPr lvl="4"/>
            <a:r>
              <a:t>Corpo livello cinque</a:t>
            </a:r>
          </a:p>
        </p:txBody>
      </p:sp>
      <p:grpSp>
        <p:nvGrpSpPr>
          <p:cNvPr id="294" name="Google Shape;221;p14"/>
          <p:cNvGrpSpPr/>
          <p:nvPr/>
        </p:nvGrpSpPr>
        <p:grpSpPr>
          <a:xfrm>
            <a:off x="713335" y="539610"/>
            <a:ext cx="784037" cy="385238"/>
            <a:chOff x="0" y="0"/>
            <a:chExt cx="784036" cy="385236"/>
          </a:xfrm>
        </p:grpSpPr>
        <p:sp>
          <p:nvSpPr>
            <p:cNvPr id="285" name="Google Shape;222;p14"/>
            <p:cNvSpPr/>
            <p:nvPr/>
          </p:nvSpPr>
          <p:spPr>
            <a:xfrm>
              <a:off x="0" y="0"/>
              <a:ext cx="28549" cy="385237"/>
            </a:xfrm>
            <a:prstGeom prst="rect">
              <a:avLst/>
            </a:prstGeom>
            <a:solidFill>
              <a:srgbClr val="3F8AB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6" name="Google Shape;223;p14"/>
            <p:cNvSpPr/>
            <p:nvPr/>
          </p:nvSpPr>
          <p:spPr>
            <a:xfrm>
              <a:off x="151450" y="0"/>
              <a:ext cx="28549" cy="385237"/>
            </a:xfrm>
            <a:prstGeom prst="rect">
              <a:avLst/>
            </a:prstGeom>
            <a:solidFill>
              <a:srgbClr val="3F8AB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7" name="Google Shape;224;p14"/>
            <p:cNvSpPr/>
            <p:nvPr/>
          </p:nvSpPr>
          <p:spPr>
            <a:xfrm>
              <a:off x="226624" y="0"/>
              <a:ext cx="28659" cy="385237"/>
            </a:xfrm>
            <a:prstGeom prst="rect">
              <a:avLst/>
            </a:prstGeom>
            <a:solidFill>
              <a:srgbClr val="3F8AB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8" name="Google Shape;225;p14"/>
            <p:cNvSpPr/>
            <p:nvPr/>
          </p:nvSpPr>
          <p:spPr>
            <a:xfrm>
              <a:off x="302018" y="0"/>
              <a:ext cx="28439" cy="385237"/>
            </a:xfrm>
            <a:prstGeom prst="rect">
              <a:avLst/>
            </a:prstGeom>
            <a:solidFill>
              <a:srgbClr val="3F8AB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9" name="Google Shape;226;p14"/>
            <p:cNvSpPr/>
            <p:nvPr/>
          </p:nvSpPr>
          <p:spPr>
            <a:xfrm>
              <a:off x="382373" y="0"/>
              <a:ext cx="28439" cy="385237"/>
            </a:xfrm>
            <a:prstGeom prst="rect">
              <a:avLst/>
            </a:prstGeom>
            <a:solidFill>
              <a:srgbClr val="3F8AB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0" name="Google Shape;227;p14"/>
            <p:cNvSpPr/>
            <p:nvPr/>
          </p:nvSpPr>
          <p:spPr>
            <a:xfrm>
              <a:off x="442447" y="0"/>
              <a:ext cx="28438" cy="385237"/>
            </a:xfrm>
            <a:prstGeom prst="rect">
              <a:avLst/>
            </a:prstGeom>
            <a:solidFill>
              <a:srgbClr val="3F8AB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1" name="Google Shape;228;p14"/>
            <p:cNvSpPr/>
            <p:nvPr/>
          </p:nvSpPr>
          <p:spPr>
            <a:xfrm>
              <a:off x="685495" y="0"/>
              <a:ext cx="28659" cy="385237"/>
            </a:xfrm>
            <a:prstGeom prst="rect">
              <a:avLst/>
            </a:prstGeom>
            <a:solidFill>
              <a:srgbClr val="3F8AB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2" name="Google Shape;229;p14"/>
            <p:cNvSpPr/>
            <p:nvPr/>
          </p:nvSpPr>
          <p:spPr>
            <a:xfrm>
              <a:off x="542422" y="0"/>
              <a:ext cx="28549" cy="385237"/>
            </a:xfrm>
            <a:prstGeom prst="rect">
              <a:avLst/>
            </a:prstGeom>
            <a:solidFill>
              <a:srgbClr val="3F8AB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3" name="Google Shape;230;p14"/>
            <p:cNvSpPr/>
            <p:nvPr/>
          </p:nvSpPr>
          <p:spPr>
            <a:xfrm>
              <a:off x="755488" y="0"/>
              <a:ext cx="28549" cy="385237"/>
            </a:xfrm>
            <a:prstGeom prst="rect">
              <a:avLst/>
            </a:prstGeom>
            <a:solidFill>
              <a:srgbClr val="3F8AB4"/>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99" name="Google Shape;231;p14"/>
          <p:cNvGrpSpPr/>
          <p:nvPr/>
        </p:nvGrpSpPr>
        <p:grpSpPr>
          <a:xfrm>
            <a:off x="-828210" y="4445949"/>
            <a:ext cx="5715354" cy="385203"/>
            <a:chOff x="0" y="0"/>
            <a:chExt cx="5715352" cy="385201"/>
          </a:xfrm>
        </p:grpSpPr>
        <p:sp>
          <p:nvSpPr>
            <p:cNvPr id="295" name="Google Shape;232;p14"/>
            <p:cNvSpPr/>
            <p:nvPr/>
          </p:nvSpPr>
          <p:spPr>
            <a:xfrm>
              <a:off x="79633" y="181249"/>
              <a:ext cx="5610284" cy="203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83" y="0"/>
                  </a:moveTo>
                  <a:lnTo>
                    <a:pt x="19530" y="20699"/>
                  </a:lnTo>
                  <a:lnTo>
                    <a:pt x="0" y="20699"/>
                  </a:lnTo>
                  <a:lnTo>
                    <a:pt x="0" y="21600"/>
                  </a:lnTo>
                  <a:lnTo>
                    <a:pt x="19543" y="21600"/>
                  </a:lnTo>
                  <a:lnTo>
                    <a:pt x="20296" y="893"/>
                  </a:lnTo>
                  <a:lnTo>
                    <a:pt x="21600" y="893"/>
                  </a:lnTo>
                  <a:lnTo>
                    <a:pt x="21600"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6" name="Google Shape;233;p14"/>
            <p:cNvSpPr/>
            <p:nvPr/>
          </p:nvSpPr>
          <p:spPr>
            <a:xfrm>
              <a:off x="5664618" y="160061"/>
              <a:ext cx="50735" cy="507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48" y="0"/>
                    <a:pt x="0" y="4848"/>
                    <a:pt x="0" y="10800"/>
                  </a:cubicBezTo>
                  <a:cubicBezTo>
                    <a:pt x="0" y="16783"/>
                    <a:pt x="4848" y="21600"/>
                    <a:pt x="10800" y="21600"/>
                  </a:cubicBezTo>
                  <a:cubicBezTo>
                    <a:pt x="16783" y="21600"/>
                    <a:pt x="21600" y="16783"/>
                    <a:pt x="21600" y="10800"/>
                  </a:cubicBezTo>
                  <a:cubicBezTo>
                    <a:pt x="21600" y="4848"/>
                    <a:pt x="16783"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7" name="Google Shape;234;p14"/>
            <p:cNvSpPr/>
            <p:nvPr/>
          </p:nvSpPr>
          <p:spPr>
            <a:xfrm>
              <a:off x="0" y="22341"/>
              <a:ext cx="5361005" cy="2651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6" y="0"/>
                  </a:moveTo>
                  <a:lnTo>
                    <a:pt x="20542" y="20907"/>
                  </a:lnTo>
                  <a:lnTo>
                    <a:pt x="0" y="20907"/>
                  </a:lnTo>
                  <a:lnTo>
                    <a:pt x="0" y="21600"/>
                  </a:lnTo>
                  <a:lnTo>
                    <a:pt x="20556" y="21600"/>
                  </a:lnTo>
                  <a:lnTo>
                    <a:pt x="21600" y="493"/>
                  </a:lnTo>
                  <a:lnTo>
                    <a:pt x="21576"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8" name="Google Shape;235;p14"/>
            <p:cNvSpPr/>
            <p:nvPr/>
          </p:nvSpPr>
          <p:spPr>
            <a:xfrm>
              <a:off x="5332677" y="0"/>
              <a:ext cx="50735" cy="507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48" y="0"/>
                    <a:pt x="0" y="4848"/>
                    <a:pt x="0" y="10800"/>
                  </a:cubicBezTo>
                  <a:cubicBezTo>
                    <a:pt x="0" y="16783"/>
                    <a:pt x="4848" y="21600"/>
                    <a:pt x="10800" y="21600"/>
                  </a:cubicBezTo>
                  <a:cubicBezTo>
                    <a:pt x="16752" y="21600"/>
                    <a:pt x="21600" y="16783"/>
                    <a:pt x="21600" y="10800"/>
                  </a:cubicBezTo>
                  <a:cubicBezTo>
                    <a:pt x="21600" y="4848"/>
                    <a:pt x="16752" y="0"/>
                    <a:pt x="1080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300"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
    <p:bg>
      <p:bgPr>
        <a:solidFill>
          <a:schemeClr val="accent6"/>
        </a:solidFill>
      </p:bgPr>
    </p:bg>
    <p:spTree>
      <p:nvGrpSpPr>
        <p:cNvPr id="1" name=""/>
        <p:cNvGrpSpPr/>
        <p:nvPr/>
      </p:nvGrpSpPr>
      <p:grpSpPr>
        <a:xfrm>
          <a:off x="0" y="0"/>
          <a:ext cx="0" cy="0"/>
          <a:chOff x="0" y="0"/>
          <a:chExt cx="0" cy="0"/>
        </a:xfrm>
      </p:grpSpPr>
      <p:sp>
        <p:nvSpPr>
          <p:cNvPr id="307" name="Titolo Testo"/>
          <p:cNvSpPr txBox="1"/>
          <p:nvPr>
            <p:ph type="title"/>
          </p:nvPr>
        </p:nvSpPr>
        <p:spPr>
          <a:prstGeom prst="rect">
            <a:avLst/>
          </a:prstGeom>
        </p:spPr>
        <p:txBody>
          <a:bodyPr/>
          <a:lstStyle>
            <a:lvl1pPr>
              <a:defRPr>
                <a:solidFill>
                  <a:schemeClr val="accent4"/>
                </a:solidFill>
              </a:defRPr>
            </a:lvl1pPr>
          </a:lstStyle>
          <a:p>
            <a:pPr/>
            <a:r>
              <a:t>Titolo Testo</a:t>
            </a:r>
          </a:p>
        </p:txBody>
      </p:sp>
      <p:sp>
        <p:nvSpPr>
          <p:cNvPr id="308" name="Corpo livello uno…"/>
          <p:cNvSpPr txBox="1"/>
          <p:nvPr>
            <p:ph type="body" sz="quarter" idx="1"/>
          </p:nvPr>
        </p:nvSpPr>
        <p:spPr>
          <a:xfrm>
            <a:off x="713222" y="3261036"/>
            <a:ext cx="1497001" cy="801901"/>
          </a:xfrm>
          <a:prstGeom prst="rect">
            <a:avLst/>
          </a:prstGeom>
        </p:spPr>
        <p:txBody>
          <a:bodyPr/>
          <a:lstStyle>
            <a:lvl1pPr marL="317500" indent="-177800" algn="ctr">
              <a:lnSpc>
                <a:spcPct val="100000"/>
              </a:lnSpc>
              <a:buClrTx/>
              <a:buSzTx/>
              <a:buNone/>
              <a:defRPr sz="1500">
                <a:solidFill>
                  <a:schemeClr val="accent5">
                    <a:lumOff val="44000"/>
                  </a:schemeClr>
                </a:solidFill>
              </a:defRPr>
            </a:lvl1pPr>
            <a:lvl2pPr marL="317500" indent="279400" algn="ctr">
              <a:lnSpc>
                <a:spcPct val="100000"/>
              </a:lnSpc>
              <a:buClrTx/>
              <a:buSzTx/>
              <a:buNone/>
              <a:defRPr sz="1500">
                <a:solidFill>
                  <a:schemeClr val="accent5">
                    <a:lumOff val="44000"/>
                  </a:schemeClr>
                </a:solidFill>
              </a:defRPr>
            </a:lvl2pPr>
            <a:lvl3pPr marL="317500" indent="736600" algn="ctr">
              <a:lnSpc>
                <a:spcPct val="100000"/>
              </a:lnSpc>
              <a:buClrTx/>
              <a:buSzTx/>
              <a:buNone/>
              <a:defRPr sz="1500">
                <a:solidFill>
                  <a:schemeClr val="accent5">
                    <a:lumOff val="44000"/>
                  </a:schemeClr>
                </a:solidFill>
              </a:defRPr>
            </a:lvl3pPr>
            <a:lvl4pPr marL="317500" indent="1193800" algn="ctr">
              <a:lnSpc>
                <a:spcPct val="100000"/>
              </a:lnSpc>
              <a:buClrTx/>
              <a:buSzTx/>
              <a:buNone/>
              <a:defRPr sz="1500">
                <a:solidFill>
                  <a:schemeClr val="accent5">
                    <a:lumOff val="44000"/>
                  </a:schemeClr>
                </a:solidFill>
              </a:defRPr>
            </a:lvl4pPr>
            <a:lvl5pPr marL="317500" indent="1651000" algn="ctr">
              <a:lnSpc>
                <a:spcPct val="100000"/>
              </a:lnSpc>
              <a:buClrTx/>
              <a:buSzTx/>
              <a:buNone/>
              <a:defRPr sz="1500">
                <a:solidFill>
                  <a:schemeClr val="accent5">
                    <a:lumOff val="44000"/>
                  </a:schemeClr>
                </a:solidFill>
              </a:defRPr>
            </a:lvl5pPr>
          </a:lstStyle>
          <a:p>
            <a:pPr/>
            <a:r>
              <a:t>Corpo livello uno</a:t>
            </a:r>
          </a:p>
          <a:p>
            <a:pPr lvl="1"/>
            <a:r>
              <a:t>Corpo livello due</a:t>
            </a:r>
          </a:p>
          <a:p>
            <a:pPr lvl="2"/>
            <a:r>
              <a:t>Corpo livello tre</a:t>
            </a:r>
          </a:p>
          <a:p>
            <a:pPr lvl="3"/>
            <a:r>
              <a:t>Corpo livello quattro</a:t>
            </a:r>
          </a:p>
          <a:p>
            <a:pPr lvl="4"/>
            <a:r>
              <a:t>Corpo livello cinque</a:t>
            </a:r>
          </a:p>
        </p:txBody>
      </p:sp>
      <p:grpSp>
        <p:nvGrpSpPr>
          <p:cNvPr id="318" name="Google Shape;246;p15"/>
          <p:cNvGrpSpPr/>
          <p:nvPr/>
        </p:nvGrpSpPr>
        <p:grpSpPr>
          <a:xfrm>
            <a:off x="7543899" y="796288"/>
            <a:ext cx="928378" cy="99161"/>
            <a:chOff x="0" y="0"/>
            <a:chExt cx="928376" cy="99160"/>
          </a:xfrm>
        </p:grpSpPr>
        <p:sp>
          <p:nvSpPr>
            <p:cNvPr id="309" name="Google Shape;247;p15"/>
            <p:cNvSpPr/>
            <p:nvPr/>
          </p:nvSpPr>
          <p:spPr>
            <a:xfrm>
              <a:off x="0" y="0"/>
              <a:ext cx="33864" cy="99161"/>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0" name="Google Shape;248;p15"/>
            <p:cNvSpPr/>
            <p:nvPr/>
          </p:nvSpPr>
          <p:spPr>
            <a:xfrm>
              <a:off x="179389" y="0"/>
              <a:ext cx="33864" cy="99161"/>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1" name="Google Shape;249;p15"/>
            <p:cNvSpPr/>
            <p:nvPr/>
          </p:nvSpPr>
          <p:spPr>
            <a:xfrm>
              <a:off x="268475" y="0"/>
              <a:ext cx="33691" cy="99161"/>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2" name="Google Shape;250;p15"/>
            <p:cNvSpPr/>
            <p:nvPr/>
          </p:nvSpPr>
          <p:spPr>
            <a:xfrm>
              <a:off x="357562" y="0"/>
              <a:ext cx="33864" cy="99161"/>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3" name="Google Shape;251;p15"/>
            <p:cNvSpPr/>
            <p:nvPr/>
          </p:nvSpPr>
          <p:spPr>
            <a:xfrm>
              <a:off x="452727" y="0"/>
              <a:ext cx="33864" cy="99161"/>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4" name="Google Shape;252;p15"/>
            <p:cNvSpPr/>
            <p:nvPr/>
          </p:nvSpPr>
          <p:spPr>
            <a:xfrm>
              <a:off x="523926" y="0"/>
              <a:ext cx="33864" cy="99161"/>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5" name="Google Shape;253;p15"/>
            <p:cNvSpPr/>
            <p:nvPr/>
          </p:nvSpPr>
          <p:spPr>
            <a:xfrm>
              <a:off x="811851" y="0"/>
              <a:ext cx="33691" cy="99161"/>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6" name="Google Shape;254;p15"/>
            <p:cNvSpPr/>
            <p:nvPr/>
          </p:nvSpPr>
          <p:spPr>
            <a:xfrm>
              <a:off x="642361" y="0"/>
              <a:ext cx="33865" cy="99161"/>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7" name="Google Shape;255;p15"/>
            <p:cNvSpPr/>
            <p:nvPr/>
          </p:nvSpPr>
          <p:spPr>
            <a:xfrm>
              <a:off x="894686" y="0"/>
              <a:ext cx="33691" cy="99161"/>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319"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
    <p:bg>
      <p:bgPr>
        <a:solidFill>
          <a:schemeClr val="accent6"/>
        </a:solidFill>
      </p:bgPr>
    </p:bg>
    <p:spTree>
      <p:nvGrpSpPr>
        <p:cNvPr id="1" name=""/>
        <p:cNvGrpSpPr/>
        <p:nvPr/>
      </p:nvGrpSpPr>
      <p:grpSpPr>
        <a:xfrm>
          <a:off x="0" y="0"/>
          <a:ext cx="0" cy="0"/>
          <a:chOff x="0" y="0"/>
          <a:chExt cx="0" cy="0"/>
        </a:xfrm>
      </p:grpSpPr>
      <p:sp>
        <p:nvSpPr>
          <p:cNvPr id="326" name="Titolo Testo"/>
          <p:cNvSpPr txBox="1"/>
          <p:nvPr>
            <p:ph type="title"/>
          </p:nvPr>
        </p:nvSpPr>
        <p:spPr>
          <a:prstGeom prst="rect">
            <a:avLst/>
          </a:prstGeom>
        </p:spPr>
        <p:txBody>
          <a:bodyPr/>
          <a:lstStyle>
            <a:lvl1pPr>
              <a:defRPr>
                <a:solidFill>
                  <a:schemeClr val="accent4"/>
                </a:solidFill>
              </a:defRPr>
            </a:lvl1pPr>
          </a:lstStyle>
          <a:p>
            <a:pPr/>
            <a:r>
              <a:t>Titolo Testo</a:t>
            </a:r>
          </a:p>
        </p:txBody>
      </p:sp>
      <p:sp>
        <p:nvSpPr>
          <p:cNvPr id="327" name="Corpo livello uno…"/>
          <p:cNvSpPr txBox="1"/>
          <p:nvPr>
            <p:ph type="body" sz="quarter" idx="1"/>
          </p:nvPr>
        </p:nvSpPr>
        <p:spPr>
          <a:xfrm>
            <a:off x="2134474" y="1740649"/>
            <a:ext cx="2143801" cy="324301"/>
          </a:xfrm>
          <a:prstGeom prst="rect">
            <a:avLst/>
          </a:prstGeom>
        </p:spPr>
        <p:txBody>
          <a:bodyPr/>
          <a:lstStyle>
            <a:lvl1pPr marL="317500" indent="-177800">
              <a:lnSpc>
                <a:spcPct val="100000"/>
              </a:lnSpc>
              <a:buClrTx/>
              <a:buSzTx/>
              <a:buNone/>
              <a:defRPr sz="1600">
                <a:solidFill>
                  <a:schemeClr val="accent2"/>
                </a:solidFill>
                <a:latin typeface="Saira SemiBold"/>
                <a:ea typeface="Saira SemiBold"/>
                <a:cs typeface="Saira SemiBold"/>
                <a:sym typeface="Saira SemiBold"/>
              </a:defRPr>
            </a:lvl1pPr>
            <a:lvl2pPr marL="317500" indent="279400">
              <a:lnSpc>
                <a:spcPct val="100000"/>
              </a:lnSpc>
              <a:buClrTx/>
              <a:buSzTx/>
              <a:buNone/>
              <a:defRPr sz="1600">
                <a:solidFill>
                  <a:schemeClr val="accent2"/>
                </a:solidFill>
                <a:latin typeface="Saira SemiBold"/>
                <a:ea typeface="Saira SemiBold"/>
                <a:cs typeface="Saira SemiBold"/>
                <a:sym typeface="Saira SemiBold"/>
              </a:defRPr>
            </a:lvl2pPr>
            <a:lvl3pPr marL="317500" indent="736600">
              <a:lnSpc>
                <a:spcPct val="100000"/>
              </a:lnSpc>
              <a:buClrTx/>
              <a:buSzTx/>
              <a:buNone/>
              <a:defRPr sz="1600">
                <a:solidFill>
                  <a:schemeClr val="accent2"/>
                </a:solidFill>
                <a:latin typeface="Saira SemiBold"/>
                <a:ea typeface="Saira SemiBold"/>
                <a:cs typeface="Saira SemiBold"/>
                <a:sym typeface="Saira SemiBold"/>
              </a:defRPr>
            </a:lvl3pPr>
            <a:lvl4pPr marL="317500" indent="1193800">
              <a:lnSpc>
                <a:spcPct val="100000"/>
              </a:lnSpc>
              <a:buClrTx/>
              <a:buSzTx/>
              <a:buNone/>
              <a:defRPr sz="1600">
                <a:solidFill>
                  <a:schemeClr val="accent2"/>
                </a:solidFill>
                <a:latin typeface="Saira SemiBold"/>
                <a:ea typeface="Saira SemiBold"/>
                <a:cs typeface="Saira SemiBold"/>
                <a:sym typeface="Saira SemiBold"/>
              </a:defRPr>
            </a:lvl4pPr>
            <a:lvl5pPr marL="317500" indent="1651000">
              <a:lnSpc>
                <a:spcPct val="100000"/>
              </a:lnSpc>
              <a:buClrTx/>
              <a:buSzTx/>
              <a:buNone/>
              <a:defRPr sz="1600">
                <a:solidFill>
                  <a:schemeClr val="accent2"/>
                </a:solidFill>
                <a:latin typeface="Saira SemiBold"/>
                <a:ea typeface="Saira SemiBold"/>
                <a:cs typeface="Saira SemiBold"/>
                <a:sym typeface="Saira SemiBold"/>
              </a:defRPr>
            </a:lvl5pPr>
          </a:lstStyle>
          <a:p>
            <a:pPr/>
            <a:r>
              <a:t>Corpo livello uno</a:t>
            </a:r>
          </a:p>
          <a:p>
            <a:pPr lvl="1"/>
            <a:r>
              <a:t>Corpo livello due</a:t>
            </a:r>
          </a:p>
          <a:p>
            <a:pPr lvl="2"/>
            <a:r>
              <a:t>Corpo livello tre</a:t>
            </a:r>
          </a:p>
          <a:p>
            <a:pPr lvl="3"/>
            <a:r>
              <a:t>Corpo livello quattro</a:t>
            </a:r>
          </a:p>
          <a:p>
            <a:pPr lvl="4"/>
            <a:r>
              <a:t>Corpo livello cinque</a:t>
            </a:r>
          </a:p>
        </p:txBody>
      </p:sp>
      <p:grpSp>
        <p:nvGrpSpPr>
          <p:cNvPr id="332" name="Google Shape;270;p16"/>
          <p:cNvGrpSpPr/>
          <p:nvPr/>
        </p:nvGrpSpPr>
        <p:grpSpPr>
          <a:xfrm>
            <a:off x="6837488" y="284925"/>
            <a:ext cx="4246225" cy="386973"/>
            <a:chOff x="0" y="0"/>
            <a:chExt cx="4246224" cy="386972"/>
          </a:xfrm>
        </p:grpSpPr>
        <p:sp>
          <p:nvSpPr>
            <p:cNvPr id="328" name="Google Shape;271;p16"/>
            <p:cNvSpPr/>
            <p:nvPr/>
          </p:nvSpPr>
          <p:spPr>
            <a:xfrm>
              <a:off x="91677" y="92919"/>
              <a:ext cx="4154548" cy="2940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363"/>
                  </a:lnTo>
                  <a:lnTo>
                    <a:pt x="976" y="1363"/>
                  </a:lnTo>
                  <a:lnTo>
                    <a:pt x="2399" y="21469"/>
                  </a:lnTo>
                  <a:lnTo>
                    <a:pt x="9056" y="21469"/>
                  </a:lnTo>
                  <a:lnTo>
                    <a:pt x="9688" y="12551"/>
                  </a:lnTo>
                  <a:lnTo>
                    <a:pt x="14535" y="12551"/>
                  </a:lnTo>
                  <a:lnTo>
                    <a:pt x="15175" y="21600"/>
                  </a:lnTo>
                  <a:lnTo>
                    <a:pt x="21600" y="21600"/>
                  </a:lnTo>
                  <a:lnTo>
                    <a:pt x="21600" y="20231"/>
                  </a:lnTo>
                  <a:lnTo>
                    <a:pt x="15216" y="20231"/>
                  </a:lnTo>
                  <a:lnTo>
                    <a:pt x="14575" y="11182"/>
                  </a:lnTo>
                  <a:lnTo>
                    <a:pt x="9648" y="11182"/>
                  </a:lnTo>
                  <a:lnTo>
                    <a:pt x="9016" y="20100"/>
                  </a:lnTo>
                  <a:lnTo>
                    <a:pt x="2440" y="20100"/>
                  </a:lnTo>
                  <a:lnTo>
                    <a:pt x="1031" y="200"/>
                  </a:lnTo>
                  <a:lnTo>
                    <a:pt x="1016"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9" name="Google Shape;272;p16"/>
            <p:cNvSpPr/>
            <p:nvPr/>
          </p:nvSpPr>
          <p:spPr>
            <a:xfrm>
              <a:off x="0" y="51699"/>
              <a:ext cx="100994" cy="1009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8" y="3985"/>
                  </a:moveTo>
                  <a:cubicBezTo>
                    <a:pt x="14560" y="3985"/>
                    <a:pt x="17615" y="7040"/>
                    <a:pt x="17615" y="10792"/>
                  </a:cubicBezTo>
                  <a:cubicBezTo>
                    <a:pt x="17615" y="14544"/>
                    <a:pt x="14560" y="17615"/>
                    <a:pt x="10808" y="17615"/>
                  </a:cubicBezTo>
                  <a:cubicBezTo>
                    <a:pt x="7056" y="17615"/>
                    <a:pt x="4001" y="14544"/>
                    <a:pt x="4001" y="10792"/>
                  </a:cubicBezTo>
                  <a:cubicBezTo>
                    <a:pt x="4001" y="7040"/>
                    <a:pt x="7056" y="3985"/>
                    <a:pt x="10808" y="3985"/>
                  </a:cubicBezTo>
                  <a:close/>
                  <a:moveTo>
                    <a:pt x="10808" y="0"/>
                  </a:moveTo>
                  <a:cubicBezTo>
                    <a:pt x="4848" y="0"/>
                    <a:pt x="0" y="4831"/>
                    <a:pt x="0" y="10792"/>
                  </a:cubicBezTo>
                  <a:cubicBezTo>
                    <a:pt x="0" y="16752"/>
                    <a:pt x="4848" y="21600"/>
                    <a:pt x="10808" y="21600"/>
                  </a:cubicBezTo>
                  <a:cubicBezTo>
                    <a:pt x="16752" y="21600"/>
                    <a:pt x="21600" y="16752"/>
                    <a:pt x="21600" y="10792"/>
                  </a:cubicBezTo>
                  <a:cubicBezTo>
                    <a:pt x="21600" y="4831"/>
                    <a:pt x="16752" y="0"/>
                    <a:pt x="10808"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0" name="Google Shape;273;p16"/>
            <p:cNvSpPr/>
            <p:nvPr/>
          </p:nvSpPr>
          <p:spPr>
            <a:xfrm>
              <a:off x="474691" y="62723"/>
              <a:ext cx="3771534" cy="197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 y="0"/>
                  </a:moveTo>
                  <a:lnTo>
                    <a:pt x="0" y="1436"/>
                  </a:lnTo>
                  <a:lnTo>
                    <a:pt x="1054" y="21600"/>
                  </a:lnTo>
                  <a:lnTo>
                    <a:pt x="7267" y="21600"/>
                  </a:lnTo>
                  <a:lnTo>
                    <a:pt x="8195" y="3841"/>
                  </a:lnTo>
                  <a:lnTo>
                    <a:pt x="14319" y="3841"/>
                  </a:lnTo>
                  <a:lnTo>
                    <a:pt x="15088" y="18532"/>
                  </a:lnTo>
                  <a:lnTo>
                    <a:pt x="21600" y="18532"/>
                  </a:lnTo>
                  <a:lnTo>
                    <a:pt x="21600" y="16502"/>
                  </a:lnTo>
                  <a:lnTo>
                    <a:pt x="15132" y="16502"/>
                  </a:lnTo>
                  <a:lnTo>
                    <a:pt x="14363" y="1810"/>
                  </a:lnTo>
                  <a:lnTo>
                    <a:pt x="8152" y="1810"/>
                  </a:lnTo>
                  <a:lnTo>
                    <a:pt x="7223" y="19561"/>
                  </a:lnTo>
                  <a:lnTo>
                    <a:pt x="1099" y="19561"/>
                  </a:lnTo>
                  <a:lnTo>
                    <a:pt x="75"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1" name="Google Shape;274;p16"/>
            <p:cNvSpPr/>
            <p:nvPr/>
          </p:nvSpPr>
          <p:spPr>
            <a:xfrm>
              <a:off x="408475" y="0"/>
              <a:ext cx="100995" cy="1009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2" y="4001"/>
                  </a:moveTo>
                  <a:cubicBezTo>
                    <a:pt x="14560" y="4001"/>
                    <a:pt x="17615" y="7056"/>
                    <a:pt x="17615" y="10808"/>
                  </a:cubicBezTo>
                  <a:cubicBezTo>
                    <a:pt x="17615" y="14560"/>
                    <a:pt x="14560" y="17615"/>
                    <a:pt x="10792" y="17615"/>
                  </a:cubicBezTo>
                  <a:cubicBezTo>
                    <a:pt x="7040" y="17615"/>
                    <a:pt x="3985" y="14560"/>
                    <a:pt x="3985" y="10808"/>
                  </a:cubicBezTo>
                  <a:cubicBezTo>
                    <a:pt x="3985" y="7056"/>
                    <a:pt x="7040" y="4001"/>
                    <a:pt x="10792" y="4001"/>
                  </a:cubicBezTo>
                  <a:close/>
                  <a:moveTo>
                    <a:pt x="10792" y="0"/>
                  </a:moveTo>
                  <a:cubicBezTo>
                    <a:pt x="4848" y="0"/>
                    <a:pt x="0" y="4848"/>
                    <a:pt x="0" y="10808"/>
                  </a:cubicBezTo>
                  <a:cubicBezTo>
                    <a:pt x="0" y="16752"/>
                    <a:pt x="4848" y="21600"/>
                    <a:pt x="10792" y="21600"/>
                  </a:cubicBezTo>
                  <a:cubicBezTo>
                    <a:pt x="16752" y="21600"/>
                    <a:pt x="21600" y="16752"/>
                    <a:pt x="21600" y="10808"/>
                  </a:cubicBezTo>
                  <a:cubicBezTo>
                    <a:pt x="21600" y="4848"/>
                    <a:pt x="16752" y="0"/>
                    <a:pt x="10792"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342" name="Google Shape;275;p16"/>
          <p:cNvGrpSpPr/>
          <p:nvPr/>
        </p:nvGrpSpPr>
        <p:grpSpPr>
          <a:xfrm>
            <a:off x="713227" y="4470794"/>
            <a:ext cx="916627" cy="97905"/>
            <a:chOff x="0" y="0"/>
            <a:chExt cx="916625" cy="97903"/>
          </a:xfrm>
        </p:grpSpPr>
        <p:sp>
          <p:nvSpPr>
            <p:cNvPr id="333" name="Google Shape;276;p16"/>
            <p:cNvSpPr/>
            <p:nvPr/>
          </p:nvSpPr>
          <p:spPr>
            <a:xfrm>
              <a:off x="0" y="0"/>
              <a:ext cx="33435" cy="979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4" name="Google Shape;277;p16"/>
            <p:cNvSpPr/>
            <p:nvPr/>
          </p:nvSpPr>
          <p:spPr>
            <a:xfrm>
              <a:off x="177118" y="0"/>
              <a:ext cx="33435" cy="979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5" name="Google Shape;278;p16"/>
            <p:cNvSpPr/>
            <p:nvPr/>
          </p:nvSpPr>
          <p:spPr>
            <a:xfrm>
              <a:off x="265077" y="0"/>
              <a:ext cx="33264" cy="979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6" name="Google Shape;279;p16"/>
            <p:cNvSpPr/>
            <p:nvPr/>
          </p:nvSpPr>
          <p:spPr>
            <a:xfrm>
              <a:off x="353036" y="0"/>
              <a:ext cx="33436" cy="979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7" name="Google Shape;280;p16"/>
            <p:cNvSpPr/>
            <p:nvPr/>
          </p:nvSpPr>
          <p:spPr>
            <a:xfrm>
              <a:off x="446996" y="0"/>
              <a:ext cx="33436" cy="979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8" name="Google Shape;281;p16"/>
            <p:cNvSpPr/>
            <p:nvPr/>
          </p:nvSpPr>
          <p:spPr>
            <a:xfrm>
              <a:off x="517295" y="0"/>
              <a:ext cx="33435" cy="979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9" name="Google Shape;282;p16"/>
            <p:cNvSpPr/>
            <p:nvPr/>
          </p:nvSpPr>
          <p:spPr>
            <a:xfrm>
              <a:off x="801575" y="0"/>
              <a:ext cx="33265" cy="979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0" name="Google Shape;283;p16"/>
            <p:cNvSpPr/>
            <p:nvPr/>
          </p:nvSpPr>
          <p:spPr>
            <a:xfrm>
              <a:off x="634230" y="0"/>
              <a:ext cx="33436" cy="979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1" name="Google Shape;284;p16"/>
            <p:cNvSpPr/>
            <p:nvPr/>
          </p:nvSpPr>
          <p:spPr>
            <a:xfrm>
              <a:off x="883362" y="0"/>
              <a:ext cx="33264" cy="979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343"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_1">
    <p:spTree>
      <p:nvGrpSpPr>
        <p:cNvPr id="1" name=""/>
        <p:cNvGrpSpPr/>
        <p:nvPr/>
      </p:nvGrpSpPr>
      <p:grpSpPr>
        <a:xfrm>
          <a:off x="0" y="0"/>
          <a:ext cx="0" cy="0"/>
          <a:chOff x="0" y="0"/>
          <a:chExt cx="0" cy="0"/>
        </a:xfrm>
      </p:grpSpPr>
      <p:sp>
        <p:nvSpPr>
          <p:cNvPr id="350" name="Titolo Testo"/>
          <p:cNvSpPr txBox="1"/>
          <p:nvPr>
            <p:ph type="title"/>
          </p:nvPr>
        </p:nvSpPr>
        <p:spPr>
          <a:prstGeom prst="rect">
            <a:avLst/>
          </a:prstGeom>
        </p:spPr>
        <p:txBody>
          <a:bodyPr/>
          <a:lstStyle/>
          <a:p>
            <a:pPr/>
            <a:r>
              <a:t>Titolo Testo</a:t>
            </a:r>
          </a:p>
        </p:txBody>
      </p:sp>
      <p:grpSp>
        <p:nvGrpSpPr>
          <p:cNvPr id="358" name="Google Shape;287;p17"/>
          <p:cNvGrpSpPr/>
          <p:nvPr/>
        </p:nvGrpSpPr>
        <p:grpSpPr>
          <a:xfrm>
            <a:off x="713213" y="4496510"/>
            <a:ext cx="825392" cy="72219"/>
            <a:chOff x="0" y="0"/>
            <a:chExt cx="825391" cy="72218"/>
          </a:xfrm>
        </p:grpSpPr>
        <p:sp>
          <p:nvSpPr>
            <p:cNvPr id="351" name="Google Shape;288;p17"/>
            <p:cNvSpPr/>
            <p:nvPr/>
          </p:nvSpPr>
          <p:spPr>
            <a:xfrm>
              <a:off x="0" y="5968"/>
              <a:ext cx="60340" cy="602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7" y="0"/>
                  </a:moveTo>
                  <a:cubicBezTo>
                    <a:pt x="4853" y="0"/>
                    <a:pt x="0" y="4812"/>
                    <a:pt x="0" y="10800"/>
                  </a:cubicBezTo>
                  <a:cubicBezTo>
                    <a:pt x="0" y="16788"/>
                    <a:pt x="4853" y="21600"/>
                    <a:pt x="10827" y="21600"/>
                  </a:cubicBezTo>
                  <a:cubicBezTo>
                    <a:pt x="16747" y="21600"/>
                    <a:pt x="21600" y="16788"/>
                    <a:pt x="21600" y="10800"/>
                  </a:cubicBezTo>
                  <a:cubicBezTo>
                    <a:pt x="21600" y="4812"/>
                    <a:pt x="16747" y="0"/>
                    <a:pt x="1082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2" name="Google Shape;289;p17"/>
            <p:cNvSpPr/>
            <p:nvPr/>
          </p:nvSpPr>
          <p:spPr>
            <a:xfrm>
              <a:off x="112336" y="0"/>
              <a:ext cx="72111" cy="722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3570"/>
                  </a:moveTo>
                  <a:cubicBezTo>
                    <a:pt x="14772" y="3570"/>
                    <a:pt x="18030" y="6828"/>
                    <a:pt x="18030" y="10800"/>
                  </a:cubicBezTo>
                  <a:cubicBezTo>
                    <a:pt x="18030" y="14772"/>
                    <a:pt x="14772" y="18074"/>
                    <a:pt x="10800" y="18074"/>
                  </a:cubicBezTo>
                  <a:cubicBezTo>
                    <a:pt x="6828" y="18074"/>
                    <a:pt x="3526" y="14772"/>
                    <a:pt x="3526" y="10800"/>
                  </a:cubicBezTo>
                  <a:cubicBezTo>
                    <a:pt x="3526" y="6828"/>
                    <a:pt x="6828" y="3570"/>
                    <a:pt x="10800" y="3570"/>
                  </a:cubicBezTo>
                  <a:close/>
                  <a:moveTo>
                    <a:pt x="10800" y="0"/>
                  </a:moveTo>
                  <a:cubicBezTo>
                    <a:pt x="4820" y="0"/>
                    <a:pt x="0" y="4864"/>
                    <a:pt x="0" y="10800"/>
                  </a:cubicBezTo>
                  <a:cubicBezTo>
                    <a:pt x="0" y="16780"/>
                    <a:pt x="4820" y="21600"/>
                    <a:pt x="10800" y="21600"/>
                  </a:cubicBezTo>
                  <a:cubicBezTo>
                    <a:pt x="16736" y="21600"/>
                    <a:pt x="21600" y="16780"/>
                    <a:pt x="21600" y="10800"/>
                  </a:cubicBezTo>
                  <a:cubicBezTo>
                    <a:pt x="21600" y="4864"/>
                    <a:pt x="16736"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3" name="Google Shape;290;p17"/>
            <p:cNvSpPr/>
            <p:nvPr/>
          </p:nvSpPr>
          <p:spPr>
            <a:xfrm>
              <a:off x="236443" y="5968"/>
              <a:ext cx="60192" cy="60283"/>
            </a:xfrm>
            <a:prstGeom prst="ellipse">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4" name="Google Shape;291;p17"/>
            <p:cNvSpPr/>
            <p:nvPr/>
          </p:nvSpPr>
          <p:spPr>
            <a:xfrm>
              <a:off x="354590" y="5968"/>
              <a:ext cx="60341" cy="602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00" y="0"/>
                    <a:pt x="0" y="4812"/>
                    <a:pt x="0" y="10800"/>
                  </a:cubicBezTo>
                  <a:cubicBezTo>
                    <a:pt x="0" y="16788"/>
                    <a:pt x="4800" y="21600"/>
                    <a:pt x="10773" y="21600"/>
                  </a:cubicBezTo>
                  <a:cubicBezTo>
                    <a:pt x="16747" y="21600"/>
                    <a:pt x="21600" y="16788"/>
                    <a:pt x="21600" y="10800"/>
                  </a:cubicBezTo>
                  <a:cubicBezTo>
                    <a:pt x="21600" y="4812"/>
                    <a:pt x="16747" y="0"/>
                    <a:pt x="1077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5" name="Google Shape;292;p17"/>
            <p:cNvSpPr/>
            <p:nvPr/>
          </p:nvSpPr>
          <p:spPr>
            <a:xfrm>
              <a:off x="472737" y="5968"/>
              <a:ext cx="60341" cy="602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7" y="0"/>
                  </a:moveTo>
                  <a:cubicBezTo>
                    <a:pt x="4853" y="0"/>
                    <a:pt x="0" y="4812"/>
                    <a:pt x="0" y="10800"/>
                  </a:cubicBezTo>
                  <a:cubicBezTo>
                    <a:pt x="0" y="16788"/>
                    <a:pt x="4853" y="21600"/>
                    <a:pt x="10827" y="21600"/>
                  </a:cubicBezTo>
                  <a:cubicBezTo>
                    <a:pt x="16747" y="21600"/>
                    <a:pt x="21600" y="16788"/>
                    <a:pt x="21600" y="10800"/>
                  </a:cubicBezTo>
                  <a:cubicBezTo>
                    <a:pt x="21600" y="4812"/>
                    <a:pt x="16747" y="0"/>
                    <a:pt x="1082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6" name="Google Shape;293;p17"/>
            <p:cNvSpPr/>
            <p:nvPr/>
          </p:nvSpPr>
          <p:spPr>
            <a:xfrm>
              <a:off x="591033" y="5968"/>
              <a:ext cx="60192" cy="602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12"/>
                    <a:pt x="0" y="10800"/>
                  </a:cubicBezTo>
                  <a:cubicBezTo>
                    <a:pt x="0" y="16788"/>
                    <a:pt x="4812" y="21600"/>
                    <a:pt x="10800" y="21600"/>
                  </a:cubicBezTo>
                  <a:cubicBezTo>
                    <a:pt x="16735" y="21600"/>
                    <a:pt x="21600" y="16788"/>
                    <a:pt x="21600" y="10800"/>
                  </a:cubicBezTo>
                  <a:cubicBezTo>
                    <a:pt x="21600" y="4812"/>
                    <a:pt x="16735"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7" name="Google Shape;294;p17"/>
            <p:cNvSpPr/>
            <p:nvPr/>
          </p:nvSpPr>
          <p:spPr>
            <a:xfrm>
              <a:off x="765200" y="5968"/>
              <a:ext cx="60192" cy="602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65" y="0"/>
                    <a:pt x="0" y="4812"/>
                    <a:pt x="0" y="10800"/>
                  </a:cubicBezTo>
                  <a:cubicBezTo>
                    <a:pt x="0" y="16788"/>
                    <a:pt x="4865" y="21600"/>
                    <a:pt x="10800" y="21600"/>
                  </a:cubicBezTo>
                  <a:cubicBezTo>
                    <a:pt x="16788" y="21600"/>
                    <a:pt x="21600" y="16788"/>
                    <a:pt x="21600" y="10800"/>
                  </a:cubicBezTo>
                  <a:cubicBezTo>
                    <a:pt x="21600" y="4812"/>
                    <a:pt x="16788"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364" name="Google Shape;295;p17"/>
          <p:cNvGrpSpPr/>
          <p:nvPr/>
        </p:nvGrpSpPr>
        <p:grpSpPr>
          <a:xfrm>
            <a:off x="6524849" y="4673587"/>
            <a:ext cx="2771376" cy="252578"/>
            <a:chOff x="0" y="0"/>
            <a:chExt cx="2771375" cy="252576"/>
          </a:xfrm>
        </p:grpSpPr>
        <p:sp>
          <p:nvSpPr>
            <p:cNvPr id="359" name="Google Shape;296;p17"/>
            <p:cNvSpPr/>
            <p:nvPr/>
          </p:nvSpPr>
          <p:spPr>
            <a:xfrm>
              <a:off x="59834" y="60647"/>
              <a:ext cx="2711542" cy="1919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363"/>
                  </a:lnTo>
                  <a:lnTo>
                    <a:pt x="976" y="1363"/>
                  </a:lnTo>
                  <a:lnTo>
                    <a:pt x="2399" y="21469"/>
                  </a:lnTo>
                  <a:lnTo>
                    <a:pt x="9056" y="21469"/>
                  </a:lnTo>
                  <a:lnTo>
                    <a:pt x="9688" y="12551"/>
                  </a:lnTo>
                  <a:lnTo>
                    <a:pt x="14535" y="12551"/>
                  </a:lnTo>
                  <a:lnTo>
                    <a:pt x="15175" y="21600"/>
                  </a:lnTo>
                  <a:lnTo>
                    <a:pt x="21600" y="21600"/>
                  </a:lnTo>
                  <a:lnTo>
                    <a:pt x="21600" y="20231"/>
                  </a:lnTo>
                  <a:lnTo>
                    <a:pt x="15216" y="20231"/>
                  </a:lnTo>
                  <a:lnTo>
                    <a:pt x="14575" y="11182"/>
                  </a:lnTo>
                  <a:lnTo>
                    <a:pt x="9648" y="11182"/>
                  </a:lnTo>
                  <a:lnTo>
                    <a:pt x="9016" y="20100"/>
                  </a:lnTo>
                  <a:lnTo>
                    <a:pt x="2440" y="20100"/>
                  </a:lnTo>
                  <a:lnTo>
                    <a:pt x="1031" y="200"/>
                  </a:lnTo>
                  <a:lnTo>
                    <a:pt x="1016"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60" name="Google Shape;297;p17"/>
            <p:cNvSpPr/>
            <p:nvPr/>
          </p:nvSpPr>
          <p:spPr>
            <a:xfrm>
              <a:off x="-1" y="33743"/>
              <a:ext cx="65917" cy="659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8" y="3985"/>
                  </a:moveTo>
                  <a:cubicBezTo>
                    <a:pt x="14560" y="3985"/>
                    <a:pt x="17615" y="7040"/>
                    <a:pt x="17615" y="10792"/>
                  </a:cubicBezTo>
                  <a:cubicBezTo>
                    <a:pt x="17615" y="14544"/>
                    <a:pt x="14560" y="17615"/>
                    <a:pt x="10808" y="17615"/>
                  </a:cubicBezTo>
                  <a:cubicBezTo>
                    <a:pt x="7056" y="17615"/>
                    <a:pt x="4001" y="14544"/>
                    <a:pt x="4001" y="10792"/>
                  </a:cubicBezTo>
                  <a:cubicBezTo>
                    <a:pt x="4001" y="7040"/>
                    <a:pt x="7056" y="3985"/>
                    <a:pt x="10808" y="3985"/>
                  </a:cubicBezTo>
                  <a:close/>
                  <a:moveTo>
                    <a:pt x="10808" y="0"/>
                  </a:moveTo>
                  <a:cubicBezTo>
                    <a:pt x="4848" y="0"/>
                    <a:pt x="0" y="4831"/>
                    <a:pt x="0" y="10792"/>
                  </a:cubicBezTo>
                  <a:cubicBezTo>
                    <a:pt x="0" y="16752"/>
                    <a:pt x="4848" y="21600"/>
                    <a:pt x="10808" y="21600"/>
                  </a:cubicBezTo>
                  <a:cubicBezTo>
                    <a:pt x="16752" y="21600"/>
                    <a:pt x="21600" y="16752"/>
                    <a:pt x="21600" y="10792"/>
                  </a:cubicBezTo>
                  <a:cubicBezTo>
                    <a:pt x="21600" y="4831"/>
                    <a:pt x="16752" y="0"/>
                    <a:pt x="10808"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61" name="Google Shape;298;p17"/>
            <p:cNvSpPr/>
            <p:nvPr/>
          </p:nvSpPr>
          <p:spPr>
            <a:xfrm>
              <a:off x="309813" y="40938"/>
              <a:ext cx="2461561" cy="128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 y="0"/>
                  </a:moveTo>
                  <a:lnTo>
                    <a:pt x="0" y="1436"/>
                  </a:lnTo>
                  <a:lnTo>
                    <a:pt x="1054" y="21600"/>
                  </a:lnTo>
                  <a:lnTo>
                    <a:pt x="7267" y="21600"/>
                  </a:lnTo>
                  <a:lnTo>
                    <a:pt x="8195" y="3841"/>
                  </a:lnTo>
                  <a:lnTo>
                    <a:pt x="14319" y="3841"/>
                  </a:lnTo>
                  <a:lnTo>
                    <a:pt x="15088" y="18532"/>
                  </a:lnTo>
                  <a:lnTo>
                    <a:pt x="21600" y="18532"/>
                  </a:lnTo>
                  <a:lnTo>
                    <a:pt x="21600" y="16502"/>
                  </a:lnTo>
                  <a:lnTo>
                    <a:pt x="15132" y="16502"/>
                  </a:lnTo>
                  <a:lnTo>
                    <a:pt x="14363" y="1810"/>
                  </a:lnTo>
                  <a:lnTo>
                    <a:pt x="8152" y="1810"/>
                  </a:lnTo>
                  <a:lnTo>
                    <a:pt x="7223" y="19561"/>
                  </a:lnTo>
                  <a:lnTo>
                    <a:pt x="1099" y="19561"/>
                  </a:lnTo>
                  <a:lnTo>
                    <a:pt x="75"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62" name="Google Shape;299;p17"/>
            <p:cNvSpPr/>
            <p:nvPr/>
          </p:nvSpPr>
          <p:spPr>
            <a:xfrm>
              <a:off x="266596" y="-1"/>
              <a:ext cx="65917" cy="659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2" y="4001"/>
                  </a:moveTo>
                  <a:cubicBezTo>
                    <a:pt x="14560" y="4001"/>
                    <a:pt x="17615" y="7056"/>
                    <a:pt x="17615" y="10808"/>
                  </a:cubicBezTo>
                  <a:cubicBezTo>
                    <a:pt x="17615" y="14560"/>
                    <a:pt x="14560" y="17615"/>
                    <a:pt x="10792" y="17615"/>
                  </a:cubicBezTo>
                  <a:cubicBezTo>
                    <a:pt x="7040" y="17615"/>
                    <a:pt x="3985" y="14560"/>
                    <a:pt x="3985" y="10808"/>
                  </a:cubicBezTo>
                  <a:cubicBezTo>
                    <a:pt x="3985" y="7056"/>
                    <a:pt x="7040" y="4001"/>
                    <a:pt x="10792" y="4001"/>
                  </a:cubicBezTo>
                  <a:close/>
                  <a:moveTo>
                    <a:pt x="10792" y="0"/>
                  </a:moveTo>
                  <a:cubicBezTo>
                    <a:pt x="4848" y="0"/>
                    <a:pt x="0" y="4848"/>
                    <a:pt x="0" y="10808"/>
                  </a:cubicBezTo>
                  <a:cubicBezTo>
                    <a:pt x="0" y="16752"/>
                    <a:pt x="4848" y="21600"/>
                    <a:pt x="10792" y="21600"/>
                  </a:cubicBezTo>
                  <a:cubicBezTo>
                    <a:pt x="16752" y="21600"/>
                    <a:pt x="21600" y="16752"/>
                    <a:pt x="21600" y="10808"/>
                  </a:cubicBezTo>
                  <a:cubicBezTo>
                    <a:pt x="21600" y="4848"/>
                    <a:pt x="16752" y="0"/>
                    <a:pt x="10792"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63" name="Google Shape;300;p17"/>
            <p:cNvSpPr/>
            <p:nvPr/>
          </p:nvSpPr>
          <p:spPr>
            <a:xfrm>
              <a:off x="577423" y="136749"/>
              <a:ext cx="53706" cy="53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29" y="0"/>
                    <a:pt x="0" y="4845"/>
                    <a:pt x="0" y="10790"/>
                  </a:cubicBezTo>
                  <a:cubicBezTo>
                    <a:pt x="0" y="16775"/>
                    <a:pt x="4829" y="21600"/>
                    <a:pt x="10800" y="21600"/>
                  </a:cubicBezTo>
                  <a:cubicBezTo>
                    <a:pt x="16771" y="21600"/>
                    <a:pt x="21600" y="16775"/>
                    <a:pt x="21600" y="10790"/>
                  </a:cubicBezTo>
                  <a:cubicBezTo>
                    <a:pt x="21600" y="4845"/>
                    <a:pt x="16771" y="0"/>
                    <a:pt x="1080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365"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_1_1">
    <p:spTree>
      <p:nvGrpSpPr>
        <p:cNvPr id="1" name=""/>
        <p:cNvGrpSpPr/>
        <p:nvPr/>
      </p:nvGrpSpPr>
      <p:grpSpPr>
        <a:xfrm>
          <a:off x="0" y="0"/>
          <a:ext cx="0" cy="0"/>
          <a:chOff x="0" y="0"/>
          <a:chExt cx="0" cy="0"/>
        </a:xfrm>
      </p:grpSpPr>
      <p:sp>
        <p:nvSpPr>
          <p:cNvPr id="372" name="Titolo Testo"/>
          <p:cNvSpPr txBox="1"/>
          <p:nvPr>
            <p:ph type="title"/>
          </p:nvPr>
        </p:nvSpPr>
        <p:spPr>
          <a:prstGeom prst="rect">
            <a:avLst/>
          </a:prstGeom>
        </p:spPr>
        <p:txBody>
          <a:bodyPr/>
          <a:lstStyle/>
          <a:p>
            <a:pPr/>
            <a:r>
              <a:t>Titolo Testo</a:t>
            </a:r>
          </a:p>
        </p:txBody>
      </p:sp>
      <p:grpSp>
        <p:nvGrpSpPr>
          <p:cNvPr id="382" name="Google Shape;303;p18"/>
          <p:cNvGrpSpPr/>
          <p:nvPr/>
        </p:nvGrpSpPr>
        <p:grpSpPr>
          <a:xfrm>
            <a:off x="7543899" y="4469550"/>
            <a:ext cx="928378" cy="99161"/>
            <a:chOff x="0" y="0"/>
            <a:chExt cx="928376" cy="99160"/>
          </a:xfrm>
        </p:grpSpPr>
        <p:sp>
          <p:nvSpPr>
            <p:cNvPr id="373" name="Google Shape;304;p18"/>
            <p:cNvSpPr/>
            <p:nvPr/>
          </p:nvSpPr>
          <p:spPr>
            <a:xfrm>
              <a:off x="0" y="0"/>
              <a:ext cx="33864"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74" name="Google Shape;305;p18"/>
            <p:cNvSpPr/>
            <p:nvPr/>
          </p:nvSpPr>
          <p:spPr>
            <a:xfrm>
              <a:off x="179389" y="0"/>
              <a:ext cx="33864"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75" name="Google Shape;306;p18"/>
            <p:cNvSpPr/>
            <p:nvPr/>
          </p:nvSpPr>
          <p:spPr>
            <a:xfrm>
              <a:off x="268475" y="0"/>
              <a:ext cx="33691"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76" name="Google Shape;307;p18"/>
            <p:cNvSpPr/>
            <p:nvPr/>
          </p:nvSpPr>
          <p:spPr>
            <a:xfrm>
              <a:off x="357562" y="0"/>
              <a:ext cx="33864"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77" name="Google Shape;308;p18"/>
            <p:cNvSpPr/>
            <p:nvPr/>
          </p:nvSpPr>
          <p:spPr>
            <a:xfrm>
              <a:off x="452727" y="0"/>
              <a:ext cx="33864"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78" name="Google Shape;309;p18"/>
            <p:cNvSpPr/>
            <p:nvPr/>
          </p:nvSpPr>
          <p:spPr>
            <a:xfrm>
              <a:off x="523926" y="0"/>
              <a:ext cx="33864"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79" name="Google Shape;310;p18"/>
            <p:cNvSpPr/>
            <p:nvPr/>
          </p:nvSpPr>
          <p:spPr>
            <a:xfrm>
              <a:off x="811851" y="0"/>
              <a:ext cx="33691"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0" name="Google Shape;311;p18"/>
            <p:cNvSpPr/>
            <p:nvPr/>
          </p:nvSpPr>
          <p:spPr>
            <a:xfrm>
              <a:off x="642361" y="0"/>
              <a:ext cx="33865"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1" name="Google Shape;312;p18"/>
            <p:cNvSpPr/>
            <p:nvPr/>
          </p:nvSpPr>
          <p:spPr>
            <a:xfrm>
              <a:off x="894686" y="0"/>
              <a:ext cx="33691"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383"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_1_1_1">
    <p:spTree>
      <p:nvGrpSpPr>
        <p:cNvPr id="1" name=""/>
        <p:cNvGrpSpPr/>
        <p:nvPr/>
      </p:nvGrpSpPr>
      <p:grpSpPr>
        <a:xfrm>
          <a:off x="0" y="0"/>
          <a:ext cx="0" cy="0"/>
          <a:chOff x="0" y="0"/>
          <a:chExt cx="0" cy="0"/>
        </a:xfrm>
      </p:grpSpPr>
      <p:sp>
        <p:nvSpPr>
          <p:cNvPr id="390" name="Titolo Testo"/>
          <p:cNvSpPr txBox="1"/>
          <p:nvPr>
            <p:ph type="title"/>
          </p:nvPr>
        </p:nvSpPr>
        <p:spPr>
          <a:prstGeom prst="rect">
            <a:avLst/>
          </a:prstGeom>
        </p:spPr>
        <p:txBody>
          <a:bodyPr/>
          <a:lstStyle/>
          <a:p>
            <a:pPr/>
            <a:r>
              <a:t>Titolo Testo</a:t>
            </a:r>
          </a:p>
        </p:txBody>
      </p:sp>
      <p:grpSp>
        <p:nvGrpSpPr>
          <p:cNvPr id="395" name="Google Shape;315;p19"/>
          <p:cNvGrpSpPr/>
          <p:nvPr/>
        </p:nvGrpSpPr>
        <p:grpSpPr>
          <a:xfrm>
            <a:off x="7131612" y="152450"/>
            <a:ext cx="4246226" cy="386973"/>
            <a:chOff x="0" y="0"/>
            <a:chExt cx="4246224" cy="386972"/>
          </a:xfrm>
        </p:grpSpPr>
        <p:sp>
          <p:nvSpPr>
            <p:cNvPr id="391" name="Google Shape;316;p19"/>
            <p:cNvSpPr/>
            <p:nvPr/>
          </p:nvSpPr>
          <p:spPr>
            <a:xfrm>
              <a:off x="91677" y="92919"/>
              <a:ext cx="4154548" cy="2940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363"/>
                  </a:lnTo>
                  <a:lnTo>
                    <a:pt x="976" y="1363"/>
                  </a:lnTo>
                  <a:lnTo>
                    <a:pt x="2399" y="21469"/>
                  </a:lnTo>
                  <a:lnTo>
                    <a:pt x="9056" y="21469"/>
                  </a:lnTo>
                  <a:lnTo>
                    <a:pt x="9688" y="12551"/>
                  </a:lnTo>
                  <a:lnTo>
                    <a:pt x="14535" y="12551"/>
                  </a:lnTo>
                  <a:lnTo>
                    <a:pt x="15175" y="21600"/>
                  </a:lnTo>
                  <a:lnTo>
                    <a:pt x="21600" y="21600"/>
                  </a:lnTo>
                  <a:lnTo>
                    <a:pt x="21600" y="20231"/>
                  </a:lnTo>
                  <a:lnTo>
                    <a:pt x="15216" y="20231"/>
                  </a:lnTo>
                  <a:lnTo>
                    <a:pt x="14575" y="11182"/>
                  </a:lnTo>
                  <a:lnTo>
                    <a:pt x="9648" y="11182"/>
                  </a:lnTo>
                  <a:lnTo>
                    <a:pt x="9016" y="20100"/>
                  </a:lnTo>
                  <a:lnTo>
                    <a:pt x="2440" y="20100"/>
                  </a:lnTo>
                  <a:lnTo>
                    <a:pt x="1031" y="200"/>
                  </a:lnTo>
                  <a:lnTo>
                    <a:pt x="1016"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2" name="Google Shape;317;p19"/>
            <p:cNvSpPr/>
            <p:nvPr/>
          </p:nvSpPr>
          <p:spPr>
            <a:xfrm>
              <a:off x="0" y="51699"/>
              <a:ext cx="100994" cy="1009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8" y="3985"/>
                  </a:moveTo>
                  <a:cubicBezTo>
                    <a:pt x="14560" y="3985"/>
                    <a:pt x="17615" y="7040"/>
                    <a:pt x="17615" y="10792"/>
                  </a:cubicBezTo>
                  <a:cubicBezTo>
                    <a:pt x="17615" y="14544"/>
                    <a:pt x="14560" y="17615"/>
                    <a:pt x="10808" y="17615"/>
                  </a:cubicBezTo>
                  <a:cubicBezTo>
                    <a:pt x="7056" y="17615"/>
                    <a:pt x="4001" y="14544"/>
                    <a:pt x="4001" y="10792"/>
                  </a:cubicBezTo>
                  <a:cubicBezTo>
                    <a:pt x="4001" y="7040"/>
                    <a:pt x="7056" y="3985"/>
                    <a:pt x="10808" y="3985"/>
                  </a:cubicBezTo>
                  <a:close/>
                  <a:moveTo>
                    <a:pt x="10808" y="0"/>
                  </a:moveTo>
                  <a:cubicBezTo>
                    <a:pt x="4848" y="0"/>
                    <a:pt x="0" y="4831"/>
                    <a:pt x="0" y="10792"/>
                  </a:cubicBezTo>
                  <a:cubicBezTo>
                    <a:pt x="0" y="16752"/>
                    <a:pt x="4848" y="21600"/>
                    <a:pt x="10808" y="21600"/>
                  </a:cubicBezTo>
                  <a:cubicBezTo>
                    <a:pt x="16752" y="21600"/>
                    <a:pt x="21600" y="16752"/>
                    <a:pt x="21600" y="10792"/>
                  </a:cubicBezTo>
                  <a:cubicBezTo>
                    <a:pt x="21600" y="4831"/>
                    <a:pt x="16752" y="0"/>
                    <a:pt x="10808"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3" name="Google Shape;318;p19"/>
            <p:cNvSpPr/>
            <p:nvPr/>
          </p:nvSpPr>
          <p:spPr>
            <a:xfrm>
              <a:off x="474691" y="62723"/>
              <a:ext cx="3771534" cy="197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 y="0"/>
                  </a:moveTo>
                  <a:lnTo>
                    <a:pt x="0" y="1436"/>
                  </a:lnTo>
                  <a:lnTo>
                    <a:pt x="1054" y="21600"/>
                  </a:lnTo>
                  <a:lnTo>
                    <a:pt x="7267" y="21600"/>
                  </a:lnTo>
                  <a:lnTo>
                    <a:pt x="8195" y="3841"/>
                  </a:lnTo>
                  <a:lnTo>
                    <a:pt x="14319" y="3841"/>
                  </a:lnTo>
                  <a:lnTo>
                    <a:pt x="15088" y="18532"/>
                  </a:lnTo>
                  <a:lnTo>
                    <a:pt x="21600" y="18532"/>
                  </a:lnTo>
                  <a:lnTo>
                    <a:pt x="21600" y="16502"/>
                  </a:lnTo>
                  <a:lnTo>
                    <a:pt x="15132" y="16502"/>
                  </a:lnTo>
                  <a:lnTo>
                    <a:pt x="14363" y="1810"/>
                  </a:lnTo>
                  <a:lnTo>
                    <a:pt x="8152" y="1810"/>
                  </a:lnTo>
                  <a:lnTo>
                    <a:pt x="7223" y="19561"/>
                  </a:lnTo>
                  <a:lnTo>
                    <a:pt x="1099" y="19561"/>
                  </a:lnTo>
                  <a:lnTo>
                    <a:pt x="75"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4" name="Google Shape;319;p19"/>
            <p:cNvSpPr/>
            <p:nvPr/>
          </p:nvSpPr>
          <p:spPr>
            <a:xfrm>
              <a:off x="408475" y="0"/>
              <a:ext cx="100995" cy="1009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2" y="4001"/>
                  </a:moveTo>
                  <a:cubicBezTo>
                    <a:pt x="14560" y="4001"/>
                    <a:pt x="17615" y="7056"/>
                    <a:pt x="17615" y="10808"/>
                  </a:cubicBezTo>
                  <a:cubicBezTo>
                    <a:pt x="17615" y="14560"/>
                    <a:pt x="14560" y="17615"/>
                    <a:pt x="10792" y="17615"/>
                  </a:cubicBezTo>
                  <a:cubicBezTo>
                    <a:pt x="7040" y="17615"/>
                    <a:pt x="3985" y="14560"/>
                    <a:pt x="3985" y="10808"/>
                  </a:cubicBezTo>
                  <a:cubicBezTo>
                    <a:pt x="3985" y="7056"/>
                    <a:pt x="7040" y="4001"/>
                    <a:pt x="10792" y="4001"/>
                  </a:cubicBezTo>
                  <a:close/>
                  <a:moveTo>
                    <a:pt x="10792" y="0"/>
                  </a:moveTo>
                  <a:cubicBezTo>
                    <a:pt x="4848" y="0"/>
                    <a:pt x="0" y="4848"/>
                    <a:pt x="0" y="10808"/>
                  </a:cubicBezTo>
                  <a:cubicBezTo>
                    <a:pt x="0" y="16752"/>
                    <a:pt x="4848" y="21600"/>
                    <a:pt x="10792" y="21600"/>
                  </a:cubicBezTo>
                  <a:cubicBezTo>
                    <a:pt x="16752" y="21600"/>
                    <a:pt x="21600" y="16752"/>
                    <a:pt x="21600" y="10808"/>
                  </a:cubicBezTo>
                  <a:cubicBezTo>
                    <a:pt x="21600" y="4848"/>
                    <a:pt x="16752" y="0"/>
                    <a:pt x="10792"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405" name="Google Shape;320;p19"/>
          <p:cNvGrpSpPr/>
          <p:nvPr/>
        </p:nvGrpSpPr>
        <p:grpSpPr>
          <a:xfrm>
            <a:off x="713225" y="4615874"/>
            <a:ext cx="928377" cy="99162"/>
            <a:chOff x="0" y="0"/>
            <a:chExt cx="928376" cy="99160"/>
          </a:xfrm>
        </p:grpSpPr>
        <p:sp>
          <p:nvSpPr>
            <p:cNvPr id="396" name="Google Shape;321;p19"/>
            <p:cNvSpPr/>
            <p:nvPr/>
          </p:nvSpPr>
          <p:spPr>
            <a:xfrm>
              <a:off x="0" y="0"/>
              <a:ext cx="33864" cy="99161"/>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7" name="Google Shape;322;p19"/>
            <p:cNvSpPr/>
            <p:nvPr/>
          </p:nvSpPr>
          <p:spPr>
            <a:xfrm>
              <a:off x="179389" y="0"/>
              <a:ext cx="33864" cy="99161"/>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8" name="Google Shape;323;p19"/>
            <p:cNvSpPr/>
            <p:nvPr/>
          </p:nvSpPr>
          <p:spPr>
            <a:xfrm>
              <a:off x="268475" y="0"/>
              <a:ext cx="33691" cy="99161"/>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9" name="Google Shape;324;p19"/>
            <p:cNvSpPr/>
            <p:nvPr/>
          </p:nvSpPr>
          <p:spPr>
            <a:xfrm>
              <a:off x="357562" y="0"/>
              <a:ext cx="33864" cy="99161"/>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0" name="Google Shape;325;p19"/>
            <p:cNvSpPr/>
            <p:nvPr/>
          </p:nvSpPr>
          <p:spPr>
            <a:xfrm>
              <a:off x="452727" y="0"/>
              <a:ext cx="33864" cy="99161"/>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1" name="Google Shape;326;p19"/>
            <p:cNvSpPr/>
            <p:nvPr/>
          </p:nvSpPr>
          <p:spPr>
            <a:xfrm>
              <a:off x="523926" y="0"/>
              <a:ext cx="33864" cy="99161"/>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2" name="Google Shape;327;p19"/>
            <p:cNvSpPr/>
            <p:nvPr/>
          </p:nvSpPr>
          <p:spPr>
            <a:xfrm>
              <a:off x="811851" y="0"/>
              <a:ext cx="33691" cy="99161"/>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3" name="Google Shape;328;p19"/>
            <p:cNvSpPr/>
            <p:nvPr/>
          </p:nvSpPr>
          <p:spPr>
            <a:xfrm>
              <a:off x="642361" y="0"/>
              <a:ext cx="33865" cy="99161"/>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4" name="Google Shape;329;p19"/>
            <p:cNvSpPr/>
            <p:nvPr/>
          </p:nvSpPr>
          <p:spPr>
            <a:xfrm>
              <a:off x="894686" y="0"/>
              <a:ext cx="33691" cy="99161"/>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406"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_1_1_1_4">
    <p:spTree>
      <p:nvGrpSpPr>
        <p:cNvPr id="1" name=""/>
        <p:cNvGrpSpPr/>
        <p:nvPr/>
      </p:nvGrpSpPr>
      <p:grpSpPr>
        <a:xfrm>
          <a:off x="0" y="0"/>
          <a:ext cx="0" cy="0"/>
          <a:chOff x="0" y="0"/>
          <a:chExt cx="0" cy="0"/>
        </a:xfrm>
      </p:grpSpPr>
      <p:sp>
        <p:nvSpPr>
          <p:cNvPr id="413" name="Titolo Testo"/>
          <p:cNvSpPr txBox="1"/>
          <p:nvPr>
            <p:ph type="title"/>
          </p:nvPr>
        </p:nvSpPr>
        <p:spPr>
          <a:xfrm>
            <a:off x="713225" y="1256638"/>
            <a:ext cx="3568801" cy="1212000"/>
          </a:xfrm>
          <a:prstGeom prst="rect">
            <a:avLst/>
          </a:prstGeom>
        </p:spPr>
        <p:txBody>
          <a:bodyPr anchor="b"/>
          <a:lstStyle>
            <a:lvl1pPr algn="r"/>
          </a:lstStyle>
          <a:p>
            <a:pPr/>
            <a:r>
              <a:t>Titolo Testo</a:t>
            </a:r>
          </a:p>
        </p:txBody>
      </p:sp>
      <p:sp>
        <p:nvSpPr>
          <p:cNvPr id="414" name="Corpo livello uno…"/>
          <p:cNvSpPr txBox="1"/>
          <p:nvPr>
            <p:ph type="body" sz="quarter" idx="1"/>
          </p:nvPr>
        </p:nvSpPr>
        <p:spPr>
          <a:xfrm>
            <a:off x="1064525" y="2690925"/>
            <a:ext cx="3217500" cy="992701"/>
          </a:xfrm>
          <a:prstGeom prst="rect">
            <a:avLst/>
          </a:prstGeom>
        </p:spPr>
        <p:txBody>
          <a:bodyPr/>
          <a:lstStyle>
            <a:lvl1pPr marL="317500" indent="-177800" algn="r">
              <a:lnSpc>
                <a:spcPct val="100000"/>
              </a:lnSpc>
              <a:buClrTx/>
              <a:buSzTx/>
              <a:buNone/>
              <a:defRPr sz="1400"/>
            </a:lvl1pPr>
            <a:lvl2pPr marL="317500" indent="279400" algn="r">
              <a:lnSpc>
                <a:spcPct val="100000"/>
              </a:lnSpc>
              <a:buClrTx/>
              <a:buSzTx/>
              <a:buNone/>
              <a:defRPr sz="1400"/>
            </a:lvl2pPr>
            <a:lvl3pPr marL="317500" indent="736600" algn="r">
              <a:lnSpc>
                <a:spcPct val="100000"/>
              </a:lnSpc>
              <a:buClrTx/>
              <a:buSzTx/>
              <a:buNone/>
              <a:defRPr sz="1400"/>
            </a:lvl3pPr>
            <a:lvl4pPr marL="317500" indent="1193800" algn="r">
              <a:lnSpc>
                <a:spcPct val="100000"/>
              </a:lnSpc>
              <a:buClrTx/>
              <a:buSzTx/>
              <a:buNone/>
              <a:defRPr sz="1400"/>
            </a:lvl4pPr>
            <a:lvl5pPr marL="317500" indent="1651000" algn="r">
              <a:lnSpc>
                <a:spcPct val="100000"/>
              </a:lnSpc>
              <a:buClrTx/>
              <a:buSzTx/>
              <a:buNone/>
              <a:defRPr sz="1400"/>
            </a:lvl5pPr>
          </a:lstStyle>
          <a:p>
            <a:pPr/>
            <a:r>
              <a:t>Corpo livello uno</a:t>
            </a:r>
          </a:p>
          <a:p>
            <a:pPr lvl="1"/>
            <a:r>
              <a:t>Corpo livello due</a:t>
            </a:r>
          </a:p>
          <a:p>
            <a:pPr lvl="2"/>
            <a:r>
              <a:t>Corpo livello tre</a:t>
            </a:r>
          </a:p>
          <a:p>
            <a:pPr lvl="3"/>
            <a:r>
              <a:t>Corpo livello quattro</a:t>
            </a:r>
          </a:p>
          <a:p>
            <a:pPr lvl="4"/>
            <a:r>
              <a:t>Corpo livello cinque</a:t>
            </a:r>
          </a:p>
        </p:txBody>
      </p:sp>
      <p:grpSp>
        <p:nvGrpSpPr>
          <p:cNvPr id="424" name="Google Shape;333;p20"/>
          <p:cNvGrpSpPr/>
          <p:nvPr/>
        </p:nvGrpSpPr>
        <p:grpSpPr>
          <a:xfrm>
            <a:off x="3256277" y="2522708"/>
            <a:ext cx="916627" cy="97904"/>
            <a:chOff x="0" y="0"/>
            <a:chExt cx="916625" cy="97903"/>
          </a:xfrm>
        </p:grpSpPr>
        <p:sp>
          <p:nvSpPr>
            <p:cNvPr id="415" name="Google Shape;334;p20"/>
            <p:cNvSpPr/>
            <p:nvPr/>
          </p:nvSpPr>
          <p:spPr>
            <a:xfrm>
              <a:off x="0" y="0"/>
              <a:ext cx="33435" cy="97904"/>
            </a:xfrm>
            <a:prstGeom prst="rect">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6" name="Google Shape;335;p20"/>
            <p:cNvSpPr/>
            <p:nvPr/>
          </p:nvSpPr>
          <p:spPr>
            <a:xfrm>
              <a:off x="177118" y="0"/>
              <a:ext cx="33435" cy="97904"/>
            </a:xfrm>
            <a:prstGeom prst="rect">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7" name="Google Shape;336;p20"/>
            <p:cNvSpPr/>
            <p:nvPr/>
          </p:nvSpPr>
          <p:spPr>
            <a:xfrm>
              <a:off x="265077" y="0"/>
              <a:ext cx="33264" cy="97904"/>
            </a:xfrm>
            <a:prstGeom prst="rect">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8" name="Google Shape;337;p20"/>
            <p:cNvSpPr/>
            <p:nvPr/>
          </p:nvSpPr>
          <p:spPr>
            <a:xfrm>
              <a:off x="353036" y="0"/>
              <a:ext cx="33436" cy="97904"/>
            </a:xfrm>
            <a:prstGeom prst="rect">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9" name="Google Shape;338;p20"/>
            <p:cNvSpPr/>
            <p:nvPr/>
          </p:nvSpPr>
          <p:spPr>
            <a:xfrm>
              <a:off x="446996" y="0"/>
              <a:ext cx="33436" cy="97904"/>
            </a:xfrm>
            <a:prstGeom prst="rect">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0" name="Google Shape;339;p20"/>
            <p:cNvSpPr/>
            <p:nvPr/>
          </p:nvSpPr>
          <p:spPr>
            <a:xfrm>
              <a:off x="517295" y="0"/>
              <a:ext cx="33435" cy="97904"/>
            </a:xfrm>
            <a:prstGeom prst="rect">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1" name="Google Shape;340;p20"/>
            <p:cNvSpPr/>
            <p:nvPr/>
          </p:nvSpPr>
          <p:spPr>
            <a:xfrm>
              <a:off x="634230" y="0"/>
              <a:ext cx="33436" cy="97904"/>
            </a:xfrm>
            <a:prstGeom prst="rect">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2" name="Google Shape;341;p20"/>
            <p:cNvSpPr/>
            <p:nvPr/>
          </p:nvSpPr>
          <p:spPr>
            <a:xfrm>
              <a:off x="801575" y="0"/>
              <a:ext cx="33265" cy="97904"/>
            </a:xfrm>
            <a:prstGeom prst="rect">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3" name="Google Shape;342;p20"/>
            <p:cNvSpPr/>
            <p:nvPr/>
          </p:nvSpPr>
          <p:spPr>
            <a:xfrm>
              <a:off x="883362" y="0"/>
              <a:ext cx="33264" cy="97904"/>
            </a:xfrm>
            <a:prstGeom prst="rect">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429" name="Google Shape;343;p20"/>
          <p:cNvGrpSpPr/>
          <p:nvPr/>
        </p:nvGrpSpPr>
        <p:grpSpPr>
          <a:xfrm>
            <a:off x="7326969" y="4482245"/>
            <a:ext cx="4640162" cy="480638"/>
            <a:chOff x="0" y="0"/>
            <a:chExt cx="4640160" cy="480636"/>
          </a:xfrm>
        </p:grpSpPr>
        <p:sp>
          <p:nvSpPr>
            <p:cNvPr id="425" name="Google Shape;344;p20"/>
            <p:cNvSpPr/>
            <p:nvPr/>
          </p:nvSpPr>
          <p:spPr>
            <a:xfrm rot="10800000">
              <a:off x="31665" y="0"/>
              <a:ext cx="4509228" cy="2545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55" y="0"/>
                  </a:moveTo>
                  <a:lnTo>
                    <a:pt x="18387" y="20697"/>
                  </a:lnTo>
                  <a:lnTo>
                    <a:pt x="0" y="20697"/>
                  </a:lnTo>
                  <a:lnTo>
                    <a:pt x="0" y="21600"/>
                  </a:lnTo>
                  <a:lnTo>
                    <a:pt x="18408" y="21600"/>
                  </a:lnTo>
                  <a:lnTo>
                    <a:pt x="19577" y="903"/>
                  </a:lnTo>
                  <a:lnTo>
                    <a:pt x="21600" y="903"/>
                  </a:lnTo>
                  <a:lnTo>
                    <a:pt x="21600"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6" name="Google Shape;345;p20"/>
            <p:cNvSpPr/>
            <p:nvPr/>
          </p:nvSpPr>
          <p:spPr>
            <a:xfrm rot="10800000">
              <a:off x="-1" y="217697"/>
              <a:ext cx="63208" cy="632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7" y="0"/>
                  </a:moveTo>
                  <a:cubicBezTo>
                    <a:pt x="4820" y="0"/>
                    <a:pt x="0" y="4866"/>
                    <a:pt x="0" y="10823"/>
                  </a:cubicBezTo>
                  <a:cubicBezTo>
                    <a:pt x="0" y="16825"/>
                    <a:pt x="4820" y="21600"/>
                    <a:pt x="10777" y="21600"/>
                  </a:cubicBezTo>
                  <a:cubicBezTo>
                    <a:pt x="16734" y="21600"/>
                    <a:pt x="21600" y="16825"/>
                    <a:pt x="21600" y="10823"/>
                  </a:cubicBezTo>
                  <a:cubicBezTo>
                    <a:pt x="21600" y="4866"/>
                    <a:pt x="16734" y="0"/>
                    <a:pt x="1077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7" name="Google Shape;346;p20"/>
            <p:cNvSpPr/>
            <p:nvPr/>
          </p:nvSpPr>
          <p:spPr>
            <a:xfrm rot="10800000">
              <a:off x="442042" y="122021"/>
              <a:ext cx="4198119" cy="3306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62" y="0"/>
                  </a:moveTo>
                  <a:lnTo>
                    <a:pt x="19914" y="20905"/>
                  </a:lnTo>
                  <a:lnTo>
                    <a:pt x="0" y="20905"/>
                  </a:lnTo>
                  <a:lnTo>
                    <a:pt x="0" y="21600"/>
                  </a:lnTo>
                  <a:lnTo>
                    <a:pt x="19937" y="21600"/>
                  </a:lnTo>
                  <a:lnTo>
                    <a:pt x="21600" y="495"/>
                  </a:lnTo>
                  <a:lnTo>
                    <a:pt x="21562"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8" name="Google Shape;347;p20"/>
            <p:cNvSpPr/>
            <p:nvPr/>
          </p:nvSpPr>
          <p:spPr>
            <a:xfrm rot="10800000">
              <a:off x="414103" y="417296"/>
              <a:ext cx="63340" cy="633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55" y="0"/>
                    <a:pt x="0" y="4855"/>
                    <a:pt x="0" y="10800"/>
                  </a:cubicBezTo>
                  <a:cubicBezTo>
                    <a:pt x="0" y="16790"/>
                    <a:pt x="4855" y="21600"/>
                    <a:pt x="10800" y="21600"/>
                  </a:cubicBezTo>
                  <a:cubicBezTo>
                    <a:pt x="16745" y="21600"/>
                    <a:pt x="21600" y="16790"/>
                    <a:pt x="21600" y="10800"/>
                  </a:cubicBezTo>
                  <a:cubicBezTo>
                    <a:pt x="21600" y="4855"/>
                    <a:pt x="16745" y="0"/>
                    <a:pt x="1080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430"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bg>
      <p:bgPr>
        <a:solidFill>
          <a:schemeClr val="accent6"/>
        </a:solidFill>
      </p:bgPr>
    </p:bg>
    <p:spTree>
      <p:nvGrpSpPr>
        <p:cNvPr id="1" name=""/>
        <p:cNvGrpSpPr/>
        <p:nvPr/>
      </p:nvGrpSpPr>
      <p:grpSpPr>
        <a:xfrm>
          <a:off x="0" y="0"/>
          <a:ext cx="0" cy="0"/>
          <a:chOff x="0" y="0"/>
          <a:chExt cx="0" cy="0"/>
        </a:xfrm>
      </p:grpSpPr>
      <p:sp>
        <p:nvSpPr>
          <p:cNvPr id="20" name="Titolo Testo"/>
          <p:cNvSpPr txBox="1"/>
          <p:nvPr>
            <p:ph type="title"/>
          </p:nvPr>
        </p:nvSpPr>
        <p:spPr>
          <a:xfrm>
            <a:off x="1969074" y="2741975"/>
            <a:ext cx="5247301" cy="910201"/>
          </a:xfrm>
          <a:prstGeom prst="rect">
            <a:avLst/>
          </a:prstGeom>
        </p:spPr>
        <p:txBody>
          <a:bodyPr anchor="ctr"/>
          <a:lstStyle>
            <a:lvl1pPr algn="ctr">
              <a:defRPr sz="4800">
                <a:solidFill>
                  <a:schemeClr val="accent4"/>
                </a:solidFill>
              </a:defRPr>
            </a:lvl1pPr>
          </a:lstStyle>
          <a:p>
            <a:pPr/>
            <a:r>
              <a:t>Titolo Testo</a:t>
            </a:r>
          </a:p>
        </p:txBody>
      </p:sp>
      <p:grpSp>
        <p:nvGrpSpPr>
          <p:cNvPr id="30" name="Google Shape;14;p3"/>
          <p:cNvGrpSpPr/>
          <p:nvPr/>
        </p:nvGrpSpPr>
        <p:grpSpPr>
          <a:xfrm>
            <a:off x="4211077" y="2451294"/>
            <a:ext cx="916627" cy="97905"/>
            <a:chOff x="0" y="0"/>
            <a:chExt cx="916625" cy="97903"/>
          </a:xfrm>
        </p:grpSpPr>
        <p:sp>
          <p:nvSpPr>
            <p:cNvPr id="21" name="Google Shape;15;p3"/>
            <p:cNvSpPr/>
            <p:nvPr/>
          </p:nvSpPr>
          <p:spPr>
            <a:xfrm>
              <a:off x="0" y="0"/>
              <a:ext cx="33435" cy="97904"/>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 name="Google Shape;16;p3"/>
            <p:cNvSpPr/>
            <p:nvPr/>
          </p:nvSpPr>
          <p:spPr>
            <a:xfrm>
              <a:off x="177118" y="0"/>
              <a:ext cx="33435" cy="97904"/>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 name="Google Shape;17;p3"/>
            <p:cNvSpPr/>
            <p:nvPr/>
          </p:nvSpPr>
          <p:spPr>
            <a:xfrm>
              <a:off x="265077" y="0"/>
              <a:ext cx="33264" cy="97904"/>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 name="Google Shape;18;p3"/>
            <p:cNvSpPr/>
            <p:nvPr/>
          </p:nvSpPr>
          <p:spPr>
            <a:xfrm>
              <a:off x="353036" y="0"/>
              <a:ext cx="33436" cy="97904"/>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 name="Google Shape;19;p3"/>
            <p:cNvSpPr/>
            <p:nvPr/>
          </p:nvSpPr>
          <p:spPr>
            <a:xfrm>
              <a:off x="446996" y="0"/>
              <a:ext cx="33436" cy="97904"/>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 name="Google Shape;20;p3"/>
            <p:cNvSpPr/>
            <p:nvPr/>
          </p:nvSpPr>
          <p:spPr>
            <a:xfrm>
              <a:off x="517295" y="0"/>
              <a:ext cx="33435" cy="97904"/>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 name="Google Shape;21;p3"/>
            <p:cNvSpPr/>
            <p:nvPr/>
          </p:nvSpPr>
          <p:spPr>
            <a:xfrm>
              <a:off x="801575" y="0"/>
              <a:ext cx="33265" cy="97904"/>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 name="Google Shape;22;p3"/>
            <p:cNvSpPr/>
            <p:nvPr/>
          </p:nvSpPr>
          <p:spPr>
            <a:xfrm>
              <a:off x="634230" y="0"/>
              <a:ext cx="33436" cy="97904"/>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 name="Google Shape;23;p3"/>
            <p:cNvSpPr/>
            <p:nvPr/>
          </p:nvSpPr>
          <p:spPr>
            <a:xfrm>
              <a:off x="883362" y="0"/>
              <a:ext cx="33264" cy="97904"/>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94" name="Google Shape;24;p3"/>
          <p:cNvGrpSpPr/>
          <p:nvPr/>
        </p:nvGrpSpPr>
        <p:grpSpPr>
          <a:xfrm>
            <a:off x="-199863" y="449842"/>
            <a:ext cx="2802808" cy="1883695"/>
            <a:chOff x="0" y="0"/>
            <a:chExt cx="2802807" cy="1883694"/>
          </a:xfrm>
        </p:grpSpPr>
        <p:sp>
          <p:nvSpPr>
            <p:cNvPr id="31" name="Google Shape;25;p3"/>
            <p:cNvSpPr/>
            <p:nvPr/>
          </p:nvSpPr>
          <p:spPr>
            <a:xfrm flipH="1" rot="10800000">
              <a:off x="216545" y="665731"/>
              <a:ext cx="1875730" cy="10032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89" y="0"/>
                  </a:moveTo>
                  <a:lnTo>
                    <a:pt x="16025" y="7974"/>
                  </a:lnTo>
                  <a:lnTo>
                    <a:pt x="12587" y="7974"/>
                  </a:lnTo>
                  <a:lnTo>
                    <a:pt x="5527" y="21171"/>
                  </a:lnTo>
                  <a:lnTo>
                    <a:pt x="3638" y="21171"/>
                  </a:lnTo>
                  <a:lnTo>
                    <a:pt x="2188" y="18461"/>
                  </a:lnTo>
                  <a:lnTo>
                    <a:pt x="0" y="18461"/>
                  </a:lnTo>
                  <a:lnTo>
                    <a:pt x="0" y="18888"/>
                  </a:lnTo>
                  <a:lnTo>
                    <a:pt x="2093" y="18888"/>
                  </a:lnTo>
                  <a:lnTo>
                    <a:pt x="3544" y="21600"/>
                  </a:lnTo>
                  <a:lnTo>
                    <a:pt x="5623" y="21600"/>
                  </a:lnTo>
                  <a:lnTo>
                    <a:pt x="12680" y="8401"/>
                  </a:lnTo>
                  <a:lnTo>
                    <a:pt x="16120" y="8401"/>
                  </a:lnTo>
                  <a:lnTo>
                    <a:pt x="20384" y="430"/>
                  </a:lnTo>
                  <a:lnTo>
                    <a:pt x="21600" y="430"/>
                  </a:lnTo>
                  <a:lnTo>
                    <a:pt x="21600"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 name="Google Shape;26;p3"/>
            <p:cNvSpPr/>
            <p:nvPr/>
          </p:nvSpPr>
          <p:spPr>
            <a:xfrm flipH="1" rot="10800000">
              <a:off x="216545" y="241601"/>
              <a:ext cx="1758497" cy="62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559" y="0"/>
                  </a:moveTo>
                  <a:lnTo>
                    <a:pt x="15094" y="4137"/>
                  </a:lnTo>
                  <a:lnTo>
                    <a:pt x="11838" y="4137"/>
                  </a:lnTo>
                  <a:lnTo>
                    <a:pt x="5896" y="20912"/>
                  </a:lnTo>
                  <a:lnTo>
                    <a:pt x="0" y="20912"/>
                  </a:lnTo>
                  <a:lnTo>
                    <a:pt x="0" y="21600"/>
                  </a:lnTo>
                  <a:lnTo>
                    <a:pt x="5997" y="21600"/>
                  </a:lnTo>
                  <a:lnTo>
                    <a:pt x="11940" y="4825"/>
                  </a:lnTo>
                  <a:lnTo>
                    <a:pt x="15195" y="4825"/>
                  </a:lnTo>
                  <a:lnTo>
                    <a:pt x="16660" y="688"/>
                  </a:lnTo>
                  <a:lnTo>
                    <a:pt x="19896" y="688"/>
                  </a:lnTo>
                  <a:lnTo>
                    <a:pt x="21428" y="5012"/>
                  </a:lnTo>
                  <a:lnTo>
                    <a:pt x="21600" y="4523"/>
                  </a:lnTo>
                  <a:lnTo>
                    <a:pt x="19998"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 name="Google Shape;27;p3"/>
            <p:cNvSpPr/>
            <p:nvPr/>
          </p:nvSpPr>
          <p:spPr>
            <a:xfrm flipH="1" rot="10800000">
              <a:off x="1944840" y="647395"/>
              <a:ext cx="97405" cy="973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4401"/>
                  </a:moveTo>
                  <a:cubicBezTo>
                    <a:pt x="14314" y="4401"/>
                    <a:pt x="17184" y="7274"/>
                    <a:pt x="17184" y="10809"/>
                  </a:cubicBezTo>
                  <a:cubicBezTo>
                    <a:pt x="17184" y="14326"/>
                    <a:pt x="14314" y="17199"/>
                    <a:pt x="10800" y="17199"/>
                  </a:cubicBezTo>
                  <a:cubicBezTo>
                    <a:pt x="7286" y="17199"/>
                    <a:pt x="4397" y="14326"/>
                    <a:pt x="4397" y="10809"/>
                  </a:cubicBezTo>
                  <a:cubicBezTo>
                    <a:pt x="4397" y="7274"/>
                    <a:pt x="7286" y="4401"/>
                    <a:pt x="10800" y="4401"/>
                  </a:cubicBezTo>
                  <a:close/>
                  <a:moveTo>
                    <a:pt x="10800" y="0"/>
                  </a:moveTo>
                  <a:cubicBezTo>
                    <a:pt x="4839" y="0"/>
                    <a:pt x="0" y="4843"/>
                    <a:pt x="0" y="10809"/>
                  </a:cubicBezTo>
                  <a:cubicBezTo>
                    <a:pt x="0" y="16775"/>
                    <a:pt x="4839" y="21600"/>
                    <a:pt x="10800" y="21600"/>
                  </a:cubicBezTo>
                  <a:cubicBezTo>
                    <a:pt x="16743" y="21600"/>
                    <a:pt x="21600" y="16775"/>
                    <a:pt x="21600" y="10809"/>
                  </a:cubicBezTo>
                  <a:cubicBezTo>
                    <a:pt x="21600" y="4843"/>
                    <a:pt x="16743"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 name="Google Shape;28;p3"/>
            <p:cNvSpPr/>
            <p:nvPr/>
          </p:nvSpPr>
          <p:spPr>
            <a:xfrm flipH="1" rot="10800000">
              <a:off x="216545" y="95827"/>
              <a:ext cx="2557474" cy="1149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33" y="0"/>
                  </a:moveTo>
                  <a:lnTo>
                    <a:pt x="21433" y="3579"/>
                  </a:lnTo>
                  <a:lnTo>
                    <a:pt x="20005" y="6754"/>
                  </a:lnTo>
                  <a:lnTo>
                    <a:pt x="18536" y="6754"/>
                  </a:lnTo>
                  <a:lnTo>
                    <a:pt x="16143" y="12075"/>
                  </a:lnTo>
                  <a:lnTo>
                    <a:pt x="8839" y="12075"/>
                  </a:lnTo>
                  <a:lnTo>
                    <a:pt x="4726" y="21226"/>
                  </a:lnTo>
                  <a:lnTo>
                    <a:pt x="0" y="21226"/>
                  </a:lnTo>
                  <a:lnTo>
                    <a:pt x="0" y="21600"/>
                  </a:lnTo>
                  <a:lnTo>
                    <a:pt x="4795" y="21600"/>
                  </a:lnTo>
                  <a:lnTo>
                    <a:pt x="8909" y="12449"/>
                  </a:lnTo>
                  <a:lnTo>
                    <a:pt x="16213" y="12449"/>
                  </a:lnTo>
                  <a:lnTo>
                    <a:pt x="18606" y="7128"/>
                  </a:lnTo>
                  <a:lnTo>
                    <a:pt x="20075" y="7128"/>
                  </a:lnTo>
                  <a:lnTo>
                    <a:pt x="21600" y="3735"/>
                  </a:lnTo>
                  <a:lnTo>
                    <a:pt x="21600"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 name="Google Shape;29;p3"/>
            <p:cNvSpPr/>
            <p:nvPr/>
          </p:nvSpPr>
          <p:spPr>
            <a:xfrm flipH="1" rot="10800000">
              <a:off x="216545" y="380737"/>
              <a:ext cx="1922192" cy="9924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892" y="0"/>
                  </a:moveTo>
                  <a:lnTo>
                    <a:pt x="16191" y="5229"/>
                  </a:lnTo>
                  <a:lnTo>
                    <a:pt x="12803" y="5229"/>
                  </a:lnTo>
                  <a:lnTo>
                    <a:pt x="4575" y="21165"/>
                  </a:lnTo>
                  <a:lnTo>
                    <a:pt x="0" y="21165"/>
                  </a:lnTo>
                  <a:lnTo>
                    <a:pt x="0" y="21600"/>
                  </a:lnTo>
                  <a:lnTo>
                    <a:pt x="4667" y="21600"/>
                  </a:lnTo>
                  <a:lnTo>
                    <a:pt x="12896" y="5661"/>
                  </a:lnTo>
                  <a:lnTo>
                    <a:pt x="16284" y="5661"/>
                  </a:lnTo>
                  <a:lnTo>
                    <a:pt x="18983" y="433"/>
                  </a:lnTo>
                  <a:lnTo>
                    <a:pt x="21600" y="433"/>
                  </a:lnTo>
                  <a:lnTo>
                    <a:pt x="21600"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6" name="Google Shape;30;p3"/>
            <p:cNvSpPr/>
            <p:nvPr/>
          </p:nvSpPr>
          <p:spPr>
            <a:xfrm flipH="1" rot="10800000">
              <a:off x="1622263" y="1089861"/>
              <a:ext cx="77493" cy="774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57" y="0"/>
                    <a:pt x="0" y="4857"/>
                    <a:pt x="0" y="10800"/>
                  </a:cubicBezTo>
                  <a:cubicBezTo>
                    <a:pt x="0" y="16790"/>
                    <a:pt x="4857" y="21600"/>
                    <a:pt x="10800" y="21600"/>
                  </a:cubicBezTo>
                  <a:cubicBezTo>
                    <a:pt x="16767" y="21600"/>
                    <a:pt x="21600" y="16790"/>
                    <a:pt x="21600" y="10800"/>
                  </a:cubicBezTo>
                  <a:cubicBezTo>
                    <a:pt x="21600" y="4857"/>
                    <a:pt x="16767"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7" name="Google Shape;31;p3"/>
            <p:cNvSpPr/>
            <p:nvPr/>
          </p:nvSpPr>
          <p:spPr>
            <a:xfrm flipH="1" rot="10800000">
              <a:off x="2725316" y="1206845"/>
              <a:ext cx="77492" cy="774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57" y="0"/>
                    <a:pt x="0" y="4833"/>
                    <a:pt x="0" y="10800"/>
                  </a:cubicBezTo>
                  <a:cubicBezTo>
                    <a:pt x="0" y="16767"/>
                    <a:pt x="4857" y="21600"/>
                    <a:pt x="10800" y="21600"/>
                  </a:cubicBezTo>
                  <a:cubicBezTo>
                    <a:pt x="16790" y="21600"/>
                    <a:pt x="21600" y="16767"/>
                    <a:pt x="21600" y="10800"/>
                  </a:cubicBezTo>
                  <a:cubicBezTo>
                    <a:pt x="21600" y="4833"/>
                    <a:pt x="16790"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 name="Google Shape;32;p3"/>
            <p:cNvSpPr/>
            <p:nvPr/>
          </p:nvSpPr>
          <p:spPr>
            <a:xfrm flipH="1" rot="10800000">
              <a:off x="1092267" y="88111"/>
              <a:ext cx="65296" cy="6529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 name="Google Shape;33;p3"/>
            <p:cNvSpPr/>
            <p:nvPr/>
          </p:nvSpPr>
          <p:spPr>
            <a:xfrm flipH="1" rot="10800000">
              <a:off x="1188343" y="88111"/>
              <a:ext cx="65379" cy="6529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 name="Google Shape;34;p3"/>
            <p:cNvSpPr/>
            <p:nvPr/>
          </p:nvSpPr>
          <p:spPr>
            <a:xfrm flipH="1" rot="10800000">
              <a:off x="1284502" y="88111"/>
              <a:ext cx="65214" cy="6529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 name="Google Shape;35;p3"/>
            <p:cNvSpPr/>
            <p:nvPr/>
          </p:nvSpPr>
          <p:spPr>
            <a:xfrm flipH="1" rot="10800000">
              <a:off x="1380496" y="88111"/>
              <a:ext cx="65296" cy="6529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 name="Google Shape;36;p3"/>
            <p:cNvSpPr/>
            <p:nvPr/>
          </p:nvSpPr>
          <p:spPr>
            <a:xfrm flipH="1" rot="10800000">
              <a:off x="1476655" y="88111"/>
              <a:ext cx="65296" cy="6529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 name="Google Shape;37;p3"/>
            <p:cNvSpPr/>
            <p:nvPr/>
          </p:nvSpPr>
          <p:spPr>
            <a:xfrm flipH="1" rot="10800000">
              <a:off x="313451" y="895053"/>
              <a:ext cx="65296" cy="65296"/>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 name="Google Shape;38;p3"/>
            <p:cNvSpPr/>
            <p:nvPr/>
          </p:nvSpPr>
          <p:spPr>
            <a:xfrm flipH="1" rot="10800000">
              <a:off x="409527" y="895053"/>
              <a:ext cx="65296" cy="65296"/>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 name="Google Shape;39;p3"/>
            <p:cNvSpPr/>
            <p:nvPr/>
          </p:nvSpPr>
          <p:spPr>
            <a:xfrm flipH="1" rot="10800000">
              <a:off x="505686" y="895053"/>
              <a:ext cx="65214" cy="65296"/>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 name="Google Shape;40;p3"/>
            <p:cNvSpPr/>
            <p:nvPr/>
          </p:nvSpPr>
          <p:spPr>
            <a:xfrm flipH="1" rot="10800000">
              <a:off x="601680" y="895053"/>
              <a:ext cx="65379" cy="65296"/>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7" name="Google Shape;41;p3"/>
            <p:cNvSpPr/>
            <p:nvPr/>
          </p:nvSpPr>
          <p:spPr>
            <a:xfrm flipH="1" rot="10800000">
              <a:off x="697839" y="895053"/>
              <a:ext cx="65297" cy="65296"/>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 name="Google Shape;42;p3"/>
            <p:cNvSpPr/>
            <p:nvPr/>
          </p:nvSpPr>
          <p:spPr>
            <a:xfrm flipH="1" rot="10800000">
              <a:off x="270678" y="447609"/>
              <a:ext cx="12701" cy="168425"/>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 name="Google Shape;43;p3"/>
            <p:cNvSpPr/>
            <p:nvPr/>
          </p:nvSpPr>
          <p:spPr>
            <a:xfrm flipH="1" rot="10800000">
              <a:off x="336886" y="447609"/>
              <a:ext cx="12701" cy="168425"/>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 name="Google Shape;44;p3"/>
            <p:cNvSpPr/>
            <p:nvPr/>
          </p:nvSpPr>
          <p:spPr>
            <a:xfrm flipH="1" rot="10800000">
              <a:off x="369741" y="447609"/>
              <a:ext cx="12701" cy="168425"/>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1" name="Google Shape;45;p3"/>
            <p:cNvSpPr/>
            <p:nvPr/>
          </p:nvSpPr>
          <p:spPr>
            <a:xfrm flipH="1" rot="10800000">
              <a:off x="402762" y="447609"/>
              <a:ext cx="12701" cy="168425"/>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2" name="Google Shape;46;p3"/>
            <p:cNvSpPr/>
            <p:nvPr/>
          </p:nvSpPr>
          <p:spPr>
            <a:xfrm flipH="1" rot="10800000">
              <a:off x="437857" y="447609"/>
              <a:ext cx="12701" cy="168425"/>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3" name="Google Shape;47;p3"/>
            <p:cNvSpPr/>
            <p:nvPr/>
          </p:nvSpPr>
          <p:spPr>
            <a:xfrm flipH="1" rot="10800000">
              <a:off x="464075" y="447609"/>
              <a:ext cx="12701" cy="168425"/>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4" name="Google Shape;48;p3"/>
            <p:cNvSpPr/>
            <p:nvPr/>
          </p:nvSpPr>
          <p:spPr>
            <a:xfrm flipH="1" rot="10800000">
              <a:off x="570440" y="447609"/>
              <a:ext cx="12701" cy="168425"/>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5" name="Google Shape;49;p3"/>
            <p:cNvSpPr/>
            <p:nvPr/>
          </p:nvSpPr>
          <p:spPr>
            <a:xfrm flipH="1" rot="10800000">
              <a:off x="507841" y="447609"/>
              <a:ext cx="12701" cy="168425"/>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6" name="Google Shape;50;p3"/>
            <p:cNvSpPr/>
            <p:nvPr/>
          </p:nvSpPr>
          <p:spPr>
            <a:xfrm flipH="1" rot="10800000">
              <a:off x="601013" y="447609"/>
              <a:ext cx="12701" cy="168425"/>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7" name="Google Shape;51;p3"/>
            <p:cNvSpPr/>
            <p:nvPr/>
          </p:nvSpPr>
          <p:spPr>
            <a:xfrm flipH="1" rot="10800000">
              <a:off x="753593" y="1648812"/>
              <a:ext cx="16180" cy="4737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8" name="Google Shape;52;p3"/>
            <p:cNvSpPr/>
            <p:nvPr/>
          </p:nvSpPr>
          <p:spPr>
            <a:xfrm flipH="1" rot="10800000">
              <a:off x="839299" y="1648812"/>
              <a:ext cx="16179" cy="4737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9" name="Google Shape;53;p3"/>
            <p:cNvSpPr/>
            <p:nvPr/>
          </p:nvSpPr>
          <p:spPr>
            <a:xfrm flipH="1" rot="10800000">
              <a:off x="881861" y="1648812"/>
              <a:ext cx="16097" cy="4737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0" name="Google Shape;54;p3"/>
            <p:cNvSpPr/>
            <p:nvPr/>
          </p:nvSpPr>
          <p:spPr>
            <a:xfrm flipH="1" rot="10800000">
              <a:off x="924423" y="1648812"/>
              <a:ext cx="16180" cy="4737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1" name="Google Shape;55;p3"/>
            <p:cNvSpPr/>
            <p:nvPr/>
          </p:nvSpPr>
          <p:spPr>
            <a:xfrm flipH="1" rot="10800000">
              <a:off x="969890" y="1648812"/>
              <a:ext cx="16179" cy="4737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2" name="Google Shape;56;p3"/>
            <p:cNvSpPr/>
            <p:nvPr/>
          </p:nvSpPr>
          <p:spPr>
            <a:xfrm flipH="1" rot="10800000">
              <a:off x="1003906" y="1648812"/>
              <a:ext cx="16180" cy="4737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3" name="Google Shape;57;p3"/>
            <p:cNvSpPr/>
            <p:nvPr/>
          </p:nvSpPr>
          <p:spPr>
            <a:xfrm flipH="1" rot="10800000">
              <a:off x="1141466" y="1648812"/>
              <a:ext cx="16097" cy="4737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 name="Google Shape;58;p3"/>
            <p:cNvSpPr/>
            <p:nvPr/>
          </p:nvSpPr>
          <p:spPr>
            <a:xfrm flipH="1" rot="10800000">
              <a:off x="1060490" y="1648812"/>
              <a:ext cx="16180" cy="4737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5" name="Google Shape;59;p3"/>
            <p:cNvSpPr/>
            <p:nvPr/>
          </p:nvSpPr>
          <p:spPr>
            <a:xfrm flipH="1" rot="10800000">
              <a:off x="1181042" y="1648812"/>
              <a:ext cx="16096" cy="4737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 name="Google Shape;60;p3"/>
            <p:cNvSpPr/>
            <p:nvPr/>
          </p:nvSpPr>
          <p:spPr>
            <a:xfrm flipH="1" rot="10800000">
              <a:off x="1378836" y="1575469"/>
              <a:ext cx="33603" cy="336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53" y="0"/>
                    <a:pt x="0" y="4853"/>
                    <a:pt x="0" y="10773"/>
                  </a:cubicBezTo>
                  <a:cubicBezTo>
                    <a:pt x="0" y="16747"/>
                    <a:pt x="4853" y="21600"/>
                    <a:pt x="10773" y="21600"/>
                  </a:cubicBezTo>
                  <a:cubicBezTo>
                    <a:pt x="16747" y="21600"/>
                    <a:pt x="21600" y="16747"/>
                    <a:pt x="21600" y="10773"/>
                  </a:cubicBezTo>
                  <a:cubicBezTo>
                    <a:pt x="21600" y="4853"/>
                    <a:pt x="16747" y="0"/>
                    <a:pt x="1077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7" name="Google Shape;61;p3"/>
            <p:cNvSpPr/>
            <p:nvPr/>
          </p:nvSpPr>
          <p:spPr>
            <a:xfrm flipH="1" rot="10800000">
              <a:off x="1323414" y="1514820"/>
              <a:ext cx="33603"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00" y="0"/>
                    <a:pt x="0" y="4865"/>
                    <a:pt x="0" y="10800"/>
                  </a:cubicBezTo>
                  <a:cubicBezTo>
                    <a:pt x="0" y="16788"/>
                    <a:pt x="4800" y="21600"/>
                    <a:pt x="10773" y="21600"/>
                  </a:cubicBezTo>
                  <a:cubicBezTo>
                    <a:pt x="16747" y="21600"/>
                    <a:pt x="21600" y="16788"/>
                    <a:pt x="21600" y="10800"/>
                  </a:cubicBezTo>
                  <a:cubicBezTo>
                    <a:pt x="21600" y="4865"/>
                    <a:pt x="16747" y="0"/>
                    <a:pt x="1077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8" name="Google Shape;62;p3"/>
            <p:cNvSpPr/>
            <p:nvPr/>
          </p:nvSpPr>
          <p:spPr>
            <a:xfrm flipH="1" rot="10800000">
              <a:off x="1275293" y="1454088"/>
              <a:ext cx="33520"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47" y="0"/>
                  </a:moveTo>
                  <a:cubicBezTo>
                    <a:pt x="4812" y="0"/>
                    <a:pt x="0" y="4865"/>
                    <a:pt x="0" y="10800"/>
                  </a:cubicBezTo>
                  <a:cubicBezTo>
                    <a:pt x="0" y="16735"/>
                    <a:pt x="4812" y="21600"/>
                    <a:pt x="10747" y="21600"/>
                  </a:cubicBezTo>
                  <a:cubicBezTo>
                    <a:pt x="16735" y="21600"/>
                    <a:pt x="21600" y="16735"/>
                    <a:pt x="21600" y="10800"/>
                  </a:cubicBezTo>
                  <a:cubicBezTo>
                    <a:pt x="21600" y="4865"/>
                    <a:pt x="16735" y="0"/>
                    <a:pt x="1074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9" name="Google Shape;63;p3"/>
            <p:cNvSpPr/>
            <p:nvPr/>
          </p:nvSpPr>
          <p:spPr>
            <a:xfrm flipH="1" rot="10800000">
              <a:off x="1212569" y="1393356"/>
              <a:ext cx="33520" cy="33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12"/>
                    <a:pt x="0" y="10747"/>
                  </a:cubicBezTo>
                  <a:cubicBezTo>
                    <a:pt x="0" y="16735"/>
                    <a:pt x="4812" y="21600"/>
                    <a:pt x="10800" y="21600"/>
                  </a:cubicBezTo>
                  <a:cubicBezTo>
                    <a:pt x="16788" y="21600"/>
                    <a:pt x="21600" y="16735"/>
                    <a:pt x="21600" y="10747"/>
                  </a:cubicBezTo>
                  <a:cubicBezTo>
                    <a:pt x="21600" y="4812"/>
                    <a:pt x="16788"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0" name="Google Shape;64;p3"/>
            <p:cNvSpPr/>
            <p:nvPr/>
          </p:nvSpPr>
          <p:spPr>
            <a:xfrm flipH="1" rot="10800000">
              <a:off x="320254" y="1300100"/>
              <a:ext cx="33520"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65"/>
                    <a:pt x="0" y="10853"/>
                  </a:cubicBezTo>
                  <a:cubicBezTo>
                    <a:pt x="0" y="16788"/>
                    <a:pt x="4812" y="21600"/>
                    <a:pt x="10800" y="21600"/>
                  </a:cubicBezTo>
                  <a:cubicBezTo>
                    <a:pt x="16788" y="21600"/>
                    <a:pt x="21600" y="16788"/>
                    <a:pt x="21600" y="10853"/>
                  </a:cubicBezTo>
                  <a:cubicBezTo>
                    <a:pt x="21600" y="4865"/>
                    <a:pt x="16788"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1" name="Google Shape;65;p3"/>
            <p:cNvSpPr/>
            <p:nvPr/>
          </p:nvSpPr>
          <p:spPr>
            <a:xfrm flipH="1" rot="10800000">
              <a:off x="382812" y="1296698"/>
              <a:ext cx="40074" cy="402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2" y="3563"/>
                  </a:moveTo>
                  <a:cubicBezTo>
                    <a:pt x="14802" y="3563"/>
                    <a:pt x="18022" y="6814"/>
                    <a:pt x="18022" y="10822"/>
                  </a:cubicBezTo>
                  <a:cubicBezTo>
                    <a:pt x="18022" y="14786"/>
                    <a:pt x="14802" y="17993"/>
                    <a:pt x="10822" y="17993"/>
                  </a:cubicBezTo>
                  <a:cubicBezTo>
                    <a:pt x="6798" y="17993"/>
                    <a:pt x="3533" y="14786"/>
                    <a:pt x="3533" y="10822"/>
                  </a:cubicBezTo>
                  <a:cubicBezTo>
                    <a:pt x="3533" y="6814"/>
                    <a:pt x="6798" y="3563"/>
                    <a:pt x="10822" y="3563"/>
                  </a:cubicBezTo>
                  <a:close/>
                  <a:moveTo>
                    <a:pt x="10822" y="0"/>
                  </a:moveTo>
                  <a:cubicBezTo>
                    <a:pt x="4830" y="0"/>
                    <a:pt x="0" y="4854"/>
                    <a:pt x="0" y="10822"/>
                  </a:cubicBezTo>
                  <a:cubicBezTo>
                    <a:pt x="0" y="16701"/>
                    <a:pt x="4830" y="21600"/>
                    <a:pt x="10822" y="21600"/>
                  </a:cubicBezTo>
                  <a:cubicBezTo>
                    <a:pt x="16770" y="21600"/>
                    <a:pt x="21600" y="16701"/>
                    <a:pt x="21600" y="10822"/>
                  </a:cubicBezTo>
                  <a:cubicBezTo>
                    <a:pt x="21600" y="4854"/>
                    <a:pt x="16770" y="0"/>
                    <a:pt x="10822"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2" name="Google Shape;66;p3"/>
            <p:cNvSpPr/>
            <p:nvPr/>
          </p:nvSpPr>
          <p:spPr>
            <a:xfrm flipH="1" rot="10800000">
              <a:off x="451923" y="1300100"/>
              <a:ext cx="33520"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47" y="0"/>
                  </a:moveTo>
                  <a:cubicBezTo>
                    <a:pt x="4812" y="0"/>
                    <a:pt x="0" y="4865"/>
                    <a:pt x="0" y="10853"/>
                  </a:cubicBezTo>
                  <a:cubicBezTo>
                    <a:pt x="0" y="16788"/>
                    <a:pt x="4812" y="21600"/>
                    <a:pt x="10747" y="21600"/>
                  </a:cubicBezTo>
                  <a:cubicBezTo>
                    <a:pt x="16735" y="21600"/>
                    <a:pt x="21600" y="16788"/>
                    <a:pt x="21600" y="10853"/>
                  </a:cubicBezTo>
                  <a:cubicBezTo>
                    <a:pt x="21600" y="4865"/>
                    <a:pt x="16735" y="0"/>
                    <a:pt x="1074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3" name="Google Shape;67;p3"/>
            <p:cNvSpPr/>
            <p:nvPr/>
          </p:nvSpPr>
          <p:spPr>
            <a:xfrm flipH="1" rot="10800000">
              <a:off x="517634" y="1300100"/>
              <a:ext cx="33603"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7" y="0"/>
                  </a:moveTo>
                  <a:cubicBezTo>
                    <a:pt x="4853" y="0"/>
                    <a:pt x="0" y="4865"/>
                    <a:pt x="0" y="10853"/>
                  </a:cubicBezTo>
                  <a:cubicBezTo>
                    <a:pt x="0" y="16788"/>
                    <a:pt x="4853" y="21600"/>
                    <a:pt x="10827" y="21600"/>
                  </a:cubicBezTo>
                  <a:cubicBezTo>
                    <a:pt x="16800" y="21600"/>
                    <a:pt x="21600" y="16788"/>
                    <a:pt x="21600" y="10853"/>
                  </a:cubicBezTo>
                  <a:cubicBezTo>
                    <a:pt x="21600" y="4865"/>
                    <a:pt x="16800" y="0"/>
                    <a:pt x="1082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4" name="Google Shape;68;p3"/>
            <p:cNvSpPr/>
            <p:nvPr/>
          </p:nvSpPr>
          <p:spPr>
            <a:xfrm flipH="1" rot="10800000">
              <a:off x="583510" y="1300100"/>
              <a:ext cx="33520"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65" y="0"/>
                    <a:pt x="0" y="4865"/>
                    <a:pt x="0" y="10853"/>
                  </a:cubicBezTo>
                  <a:cubicBezTo>
                    <a:pt x="0" y="16788"/>
                    <a:pt x="4865" y="21600"/>
                    <a:pt x="10800" y="21600"/>
                  </a:cubicBezTo>
                  <a:cubicBezTo>
                    <a:pt x="16788" y="21600"/>
                    <a:pt x="21600" y="16788"/>
                    <a:pt x="21600" y="10853"/>
                  </a:cubicBezTo>
                  <a:cubicBezTo>
                    <a:pt x="21600" y="4865"/>
                    <a:pt x="16788"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5" name="Google Shape;69;p3"/>
            <p:cNvSpPr/>
            <p:nvPr/>
          </p:nvSpPr>
          <p:spPr>
            <a:xfrm flipH="1" rot="10800000">
              <a:off x="649303" y="1300100"/>
              <a:ext cx="33520"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53" y="0"/>
                  </a:moveTo>
                  <a:cubicBezTo>
                    <a:pt x="4865" y="0"/>
                    <a:pt x="0" y="4865"/>
                    <a:pt x="0" y="10853"/>
                  </a:cubicBezTo>
                  <a:cubicBezTo>
                    <a:pt x="0" y="16788"/>
                    <a:pt x="4865" y="21600"/>
                    <a:pt x="10853" y="21600"/>
                  </a:cubicBezTo>
                  <a:cubicBezTo>
                    <a:pt x="16788" y="21600"/>
                    <a:pt x="21600" y="16788"/>
                    <a:pt x="21600" y="10853"/>
                  </a:cubicBezTo>
                  <a:cubicBezTo>
                    <a:pt x="21600" y="4865"/>
                    <a:pt x="16788" y="0"/>
                    <a:pt x="1085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6" name="Google Shape;70;p3"/>
            <p:cNvSpPr/>
            <p:nvPr/>
          </p:nvSpPr>
          <p:spPr>
            <a:xfrm flipH="1" rot="10800000">
              <a:off x="1264507" y="910900"/>
              <a:ext cx="33603" cy="33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00" y="0"/>
                    <a:pt x="0" y="4812"/>
                    <a:pt x="0" y="10747"/>
                  </a:cubicBezTo>
                  <a:cubicBezTo>
                    <a:pt x="0" y="16735"/>
                    <a:pt x="4800" y="21600"/>
                    <a:pt x="10773" y="21600"/>
                  </a:cubicBezTo>
                  <a:cubicBezTo>
                    <a:pt x="16747" y="21600"/>
                    <a:pt x="21600" y="16735"/>
                    <a:pt x="21600" y="10747"/>
                  </a:cubicBezTo>
                  <a:cubicBezTo>
                    <a:pt x="21600" y="4812"/>
                    <a:pt x="16747" y="0"/>
                    <a:pt x="1077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7" name="Google Shape;71;p3"/>
            <p:cNvSpPr/>
            <p:nvPr/>
          </p:nvSpPr>
          <p:spPr>
            <a:xfrm flipH="1" rot="10800000">
              <a:off x="1327065" y="907664"/>
              <a:ext cx="40157" cy="401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3615"/>
                  </a:moveTo>
                  <a:cubicBezTo>
                    <a:pt x="14772" y="3615"/>
                    <a:pt x="17985" y="6828"/>
                    <a:pt x="17985" y="10800"/>
                  </a:cubicBezTo>
                  <a:cubicBezTo>
                    <a:pt x="17985" y="14817"/>
                    <a:pt x="14772" y="18074"/>
                    <a:pt x="10800" y="18074"/>
                  </a:cubicBezTo>
                  <a:cubicBezTo>
                    <a:pt x="6783" y="18074"/>
                    <a:pt x="3526" y="14817"/>
                    <a:pt x="3526" y="10800"/>
                  </a:cubicBezTo>
                  <a:cubicBezTo>
                    <a:pt x="3526" y="6828"/>
                    <a:pt x="6783" y="3615"/>
                    <a:pt x="10800" y="3615"/>
                  </a:cubicBezTo>
                  <a:close/>
                  <a:moveTo>
                    <a:pt x="10800" y="0"/>
                  </a:moveTo>
                  <a:cubicBezTo>
                    <a:pt x="4820" y="0"/>
                    <a:pt x="0" y="4864"/>
                    <a:pt x="0" y="10800"/>
                  </a:cubicBezTo>
                  <a:cubicBezTo>
                    <a:pt x="0" y="16780"/>
                    <a:pt x="4820" y="21600"/>
                    <a:pt x="10800" y="21600"/>
                  </a:cubicBezTo>
                  <a:cubicBezTo>
                    <a:pt x="16736" y="21600"/>
                    <a:pt x="21600" y="16780"/>
                    <a:pt x="21600" y="10800"/>
                  </a:cubicBezTo>
                  <a:cubicBezTo>
                    <a:pt x="21600" y="4864"/>
                    <a:pt x="16736"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8" name="Google Shape;72;p3"/>
            <p:cNvSpPr/>
            <p:nvPr/>
          </p:nvSpPr>
          <p:spPr>
            <a:xfrm flipH="1" rot="10800000">
              <a:off x="1396176" y="910900"/>
              <a:ext cx="33520" cy="33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12"/>
                    <a:pt x="0" y="10747"/>
                  </a:cubicBezTo>
                  <a:cubicBezTo>
                    <a:pt x="0" y="16735"/>
                    <a:pt x="4812" y="21600"/>
                    <a:pt x="10800" y="21600"/>
                  </a:cubicBezTo>
                  <a:cubicBezTo>
                    <a:pt x="16735" y="21600"/>
                    <a:pt x="21600" y="16735"/>
                    <a:pt x="21600" y="10747"/>
                  </a:cubicBezTo>
                  <a:cubicBezTo>
                    <a:pt x="21600" y="4812"/>
                    <a:pt x="16735"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 name="Google Shape;73;p3"/>
            <p:cNvSpPr/>
            <p:nvPr/>
          </p:nvSpPr>
          <p:spPr>
            <a:xfrm flipH="1" rot="10800000">
              <a:off x="1461970" y="910900"/>
              <a:ext cx="33520" cy="33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65" y="0"/>
                    <a:pt x="0" y="4812"/>
                    <a:pt x="0" y="10747"/>
                  </a:cubicBezTo>
                  <a:cubicBezTo>
                    <a:pt x="0" y="16735"/>
                    <a:pt x="4865" y="21600"/>
                    <a:pt x="10800" y="21600"/>
                  </a:cubicBezTo>
                  <a:cubicBezTo>
                    <a:pt x="16788" y="21600"/>
                    <a:pt x="21600" y="16735"/>
                    <a:pt x="21600" y="10747"/>
                  </a:cubicBezTo>
                  <a:cubicBezTo>
                    <a:pt x="21600" y="4812"/>
                    <a:pt x="16788"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0" name="Google Shape;74;p3"/>
            <p:cNvSpPr/>
            <p:nvPr/>
          </p:nvSpPr>
          <p:spPr>
            <a:xfrm flipH="1" rot="10800000">
              <a:off x="1524444" y="907664"/>
              <a:ext cx="40158" cy="401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3615"/>
                  </a:moveTo>
                  <a:cubicBezTo>
                    <a:pt x="14817" y="3615"/>
                    <a:pt x="18074" y="6828"/>
                    <a:pt x="18074" y="10800"/>
                  </a:cubicBezTo>
                  <a:cubicBezTo>
                    <a:pt x="18074" y="14817"/>
                    <a:pt x="14817" y="18074"/>
                    <a:pt x="10800" y="18074"/>
                  </a:cubicBezTo>
                  <a:cubicBezTo>
                    <a:pt x="6828" y="18074"/>
                    <a:pt x="3615" y="14817"/>
                    <a:pt x="3615" y="10800"/>
                  </a:cubicBezTo>
                  <a:cubicBezTo>
                    <a:pt x="3615" y="6828"/>
                    <a:pt x="6828" y="3615"/>
                    <a:pt x="10800" y="3615"/>
                  </a:cubicBezTo>
                  <a:close/>
                  <a:moveTo>
                    <a:pt x="10800" y="0"/>
                  </a:moveTo>
                  <a:cubicBezTo>
                    <a:pt x="4864" y="0"/>
                    <a:pt x="0" y="4864"/>
                    <a:pt x="0" y="10800"/>
                  </a:cubicBezTo>
                  <a:cubicBezTo>
                    <a:pt x="0" y="16780"/>
                    <a:pt x="4864" y="21600"/>
                    <a:pt x="10800" y="21600"/>
                  </a:cubicBezTo>
                  <a:cubicBezTo>
                    <a:pt x="16780" y="21600"/>
                    <a:pt x="21600" y="16780"/>
                    <a:pt x="21600" y="10800"/>
                  </a:cubicBezTo>
                  <a:cubicBezTo>
                    <a:pt x="21600" y="4864"/>
                    <a:pt x="16780"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1" name="Google Shape;75;p3"/>
            <p:cNvSpPr/>
            <p:nvPr/>
          </p:nvSpPr>
          <p:spPr>
            <a:xfrm flipH="1" rot="10800000">
              <a:off x="1590320" y="907664"/>
              <a:ext cx="40158" cy="401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3615"/>
                  </a:moveTo>
                  <a:cubicBezTo>
                    <a:pt x="14772" y="3615"/>
                    <a:pt x="17985" y="6828"/>
                    <a:pt x="17985" y="10800"/>
                  </a:cubicBezTo>
                  <a:cubicBezTo>
                    <a:pt x="17985" y="14817"/>
                    <a:pt x="14772" y="18074"/>
                    <a:pt x="10800" y="18074"/>
                  </a:cubicBezTo>
                  <a:cubicBezTo>
                    <a:pt x="6783" y="18074"/>
                    <a:pt x="3526" y="14817"/>
                    <a:pt x="3526" y="10800"/>
                  </a:cubicBezTo>
                  <a:cubicBezTo>
                    <a:pt x="3526" y="6828"/>
                    <a:pt x="6783" y="3615"/>
                    <a:pt x="10800" y="3615"/>
                  </a:cubicBezTo>
                  <a:close/>
                  <a:moveTo>
                    <a:pt x="10800" y="0"/>
                  </a:moveTo>
                  <a:cubicBezTo>
                    <a:pt x="4820" y="0"/>
                    <a:pt x="0" y="4864"/>
                    <a:pt x="0" y="10800"/>
                  </a:cubicBezTo>
                  <a:cubicBezTo>
                    <a:pt x="0" y="16780"/>
                    <a:pt x="4820" y="21600"/>
                    <a:pt x="10800" y="21600"/>
                  </a:cubicBezTo>
                  <a:cubicBezTo>
                    <a:pt x="16736" y="21600"/>
                    <a:pt x="21600" y="16780"/>
                    <a:pt x="21600" y="10800"/>
                  </a:cubicBezTo>
                  <a:cubicBezTo>
                    <a:pt x="21600" y="4864"/>
                    <a:pt x="16736"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2" name="Google Shape;76;p3"/>
            <p:cNvSpPr/>
            <p:nvPr/>
          </p:nvSpPr>
          <p:spPr>
            <a:xfrm flipH="1" rot="10800000">
              <a:off x="516555" y="3318"/>
              <a:ext cx="33520"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12"/>
                    <a:pt x="0" y="10800"/>
                  </a:cubicBezTo>
                  <a:cubicBezTo>
                    <a:pt x="0" y="16788"/>
                    <a:pt x="4812" y="21600"/>
                    <a:pt x="10800" y="21600"/>
                  </a:cubicBezTo>
                  <a:cubicBezTo>
                    <a:pt x="16735" y="21600"/>
                    <a:pt x="21600" y="16788"/>
                    <a:pt x="21600" y="10800"/>
                  </a:cubicBezTo>
                  <a:cubicBezTo>
                    <a:pt x="21600" y="4812"/>
                    <a:pt x="16735"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3" name="Google Shape;77;p3"/>
            <p:cNvSpPr/>
            <p:nvPr/>
          </p:nvSpPr>
          <p:spPr>
            <a:xfrm flipH="1" rot="10800000">
              <a:off x="579030" y="-1"/>
              <a:ext cx="40157" cy="40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3526"/>
                  </a:moveTo>
                  <a:cubicBezTo>
                    <a:pt x="14772" y="3526"/>
                    <a:pt x="18030" y="6828"/>
                    <a:pt x="18030" y="10800"/>
                  </a:cubicBezTo>
                  <a:cubicBezTo>
                    <a:pt x="18030" y="14772"/>
                    <a:pt x="14772" y="18030"/>
                    <a:pt x="10800" y="18030"/>
                  </a:cubicBezTo>
                  <a:cubicBezTo>
                    <a:pt x="6828" y="18030"/>
                    <a:pt x="3526" y="14772"/>
                    <a:pt x="3526" y="10800"/>
                  </a:cubicBezTo>
                  <a:cubicBezTo>
                    <a:pt x="3526" y="6828"/>
                    <a:pt x="6828" y="3526"/>
                    <a:pt x="10800" y="3526"/>
                  </a:cubicBezTo>
                  <a:close/>
                  <a:moveTo>
                    <a:pt x="10800" y="0"/>
                  </a:moveTo>
                  <a:cubicBezTo>
                    <a:pt x="4820" y="0"/>
                    <a:pt x="0" y="4820"/>
                    <a:pt x="0" y="10800"/>
                  </a:cubicBezTo>
                  <a:cubicBezTo>
                    <a:pt x="0" y="16736"/>
                    <a:pt x="4820" y="21600"/>
                    <a:pt x="10800" y="21600"/>
                  </a:cubicBezTo>
                  <a:cubicBezTo>
                    <a:pt x="16736" y="21600"/>
                    <a:pt x="21600" y="16736"/>
                    <a:pt x="21600" y="10800"/>
                  </a:cubicBezTo>
                  <a:cubicBezTo>
                    <a:pt x="21600" y="4820"/>
                    <a:pt x="16736"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4" name="Google Shape;78;p3"/>
            <p:cNvSpPr/>
            <p:nvPr/>
          </p:nvSpPr>
          <p:spPr>
            <a:xfrm flipH="1" rot="10800000">
              <a:off x="644823" y="-1"/>
              <a:ext cx="40157" cy="40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45" y="3526"/>
                  </a:moveTo>
                  <a:cubicBezTo>
                    <a:pt x="14817" y="3526"/>
                    <a:pt x="18030" y="6828"/>
                    <a:pt x="18030" y="10800"/>
                  </a:cubicBezTo>
                  <a:cubicBezTo>
                    <a:pt x="18030" y="14772"/>
                    <a:pt x="14817" y="18030"/>
                    <a:pt x="10845" y="18030"/>
                  </a:cubicBezTo>
                  <a:cubicBezTo>
                    <a:pt x="6828" y="18030"/>
                    <a:pt x="3570" y="14772"/>
                    <a:pt x="3570" y="10800"/>
                  </a:cubicBezTo>
                  <a:cubicBezTo>
                    <a:pt x="3570" y="6828"/>
                    <a:pt x="6828" y="3526"/>
                    <a:pt x="10845" y="3526"/>
                  </a:cubicBezTo>
                  <a:close/>
                  <a:moveTo>
                    <a:pt x="10845" y="0"/>
                  </a:moveTo>
                  <a:cubicBezTo>
                    <a:pt x="4864" y="0"/>
                    <a:pt x="0" y="4820"/>
                    <a:pt x="0" y="10800"/>
                  </a:cubicBezTo>
                  <a:cubicBezTo>
                    <a:pt x="0" y="16736"/>
                    <a:pt x="4864" y="21600"/>
                    <a:pt x="10845" y="21600"/>
                  </a:cubicBezTo>
                  <a:cubicBezTo>
                    <a:pt x="16736" y="21600"/>
                    <a:pt x="21600" y="16736"/>
                    <a:pt x="21600" y="10800"/>
                  </a:cubicBezTo>
                  <a:cubicBezTo>
                    <a:pt x="21600" y="4820"/>
                    <a:pt x="16736" y="0"/>
                    <a:pt x="10845"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5" name="Google Shape;79;p3"/>
            <p:cNvSpPr/>
            <p:nvPr/>
          </p:nvSpPr>
          <p:spPr>
            <a:xfrm flipH="1" rot="10800000">
              <a:off x="714018" y="3318"/>
              <a:ext cx="33437"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24" y="0"/>
                    <a:pt x="0" y="4812"/>
                    <a:pt x="0" y="10800"/>
                  </a:cubicBezTo>
                  <a:cubicBezTo>
                    <a:pt x="0" y="16788"/>
                    <a:pt x="4824" y="21600"/>
                    <a:pt x="10773" y="21600"/>
                  </a:cubicBezTo>
                  <a:cubicBezTo>
                    <a:pt x="16776" y="21600"/>
                    <a:pt x="21600" y="16788"/>
                    <a:pt x="21600" y="10800"/>
                  </a:cubicBezTo>
                  <a:cubicBezTo>
                    <a:pt x="21600" y="4812"/>
                    <a:pt x="16776" y="0"/>
                    <a:pt x="1077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6" name="Google Shape;80;p3"/>
            <p:cNvSpPr/>
            <p:nvPr/>
          </p:nvSpPr>
          <p:spPr>
            <a:xfrm flipH="1" rot="10800000">
              <a:off x="776409" y="-1"/>
              <a:ext cx="40241" cy="40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2" y="3526"/>
                  </a:moveTo>
                  <a:cubicBezTo>
                    <a:pt x="14786" y="3526"/>
                    <a:pt x="18037" y="6828"/>
                    <a:pt x="18037" y="10800"/>
                  </a:cubicBezTo>
                  <a:cubicBezTo>
                    <a:pt x="18037" y="14772"/>
                    <a:pt x="14786" y="18030"/>
                    <a:pt x="10822" y="18030"/>
                  </a:cubicBezTo>
                  <a:cubicBezTo>
                    <a:pt x="6814" y="18030"/>
                    <a:pt x="3607" y="14772"/>
                    <a:pt x="3607" y="10800"/>
                  </a:cubicBezTo>
                  <a:cubicBezTo>
                    <a:pt x="3607" y="6828"/>
                    <a:pt x="6814" y="3526"/>
                    <a:pt x="10822" y="3526"/>
                  </a:cubicBezTo>
                  <a:close/>
                  <a:moveTo>
                    <a:pt x="10822" y="0"/>
                  </a:moveTo>
                  <a:cubicBezTo>
                    <a:pt x="4854" y="0"/>
                    <a:pt x="0" y="4820"/>
                    <a:pt x="0" y="10800"/>
                  </a:cubicBezTo>
                  <a:cubicBezTo>
                    <a:pt x="0" y="16736"/>
                    <a:pt x="4854" y="21600"/>
                    <a:pt x="10822" y="21600"/>
                  </a:cubicBezTo>
                  <a:cubicBezTo>
                    <a:pt x="16746" y="21600"/>
                    <a:pt x="21600" y="16736"/>
                    <a:pt x="21600" y="10800"/>
                  </a:cubicBezTo>
                  <a:cubicBezTo>
                    <a:pt x="21600" y="4820"/>
                    <a:pt x="16746" y="0"/>
                    <a:pt x="10822"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7" name="Google Shape;81;p3"/>
            <p:cNvSpPr/>
            <p:nvPr/>
          </p:nvSpPr>
          <p:spPr>
            <a:xfrm flipH="1" rot="10800000">
              <a:off x="845604" y="3318"/>
              <a:ext cx="33520"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12"/>
                    <a:pt x="0" y="10800"/>
                  </a:cubicBezTo>
                  <a:cubicBezTo>
                    <a:pt x="0" y="16788"/>
                    <a:pt x="4812" y="21600"/>
                    <a:pt x="10800" y="21600"/>
                  </a:cubicBezTo>
                  <a:cubicBezTo>
                    <a:pt x="16788" y="21600"/>
                    <a:pt x="21600" y="16788"/>
                    <a:pt x="21600" y="10800"/>
                  </a:cubicBezTo>
                  <a:cubicBezTo>
                    <a:pt x="21600" y="4812"/>
                    <a:pt x="16788"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8" name="Google Shape;82;p3"/>
            <p:cNvSpPr/>
            <p:nvPr/>
          </p:nvSpPr>
          <p:spPr>
            <a:xfrm flipH="1" rot="10800000">
              <a:off x="216545" y="1001915"/>
              <a:ext cx="2389547" cy="135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53" y="0"/>
                  </a:moveTo>
                  <a:lnTo>
                    <a:pt x="18386" y="20545"/>
                  </a:lnTo>
                  <a:lnTo>
                    <a:pt x="0" y="20545"/>
                  </a:lnTo>
                  <a:lnTo>
                    <a:pt x="0" y="21600"/>
                  </a:lnTo>
                  <a:lnTo>
                    <a:pt x="18410" y="21600"/>
                  </a:lnTo>
                  <a:lnTo>
                    <a:pt x="19579" y="1068"/>
                  </a:lnTo>
                  <a:lnTo>
                    <a:pt x="21600" y="1068"/>
                  </a:lnTo>
                  <a:lnTo>
                    <a:pt x="21600"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9" name="Google Shape;83;p3"/>
            <p:cNvSpPr/>
            <p:nvPr/>
          </p:nvSpPr>
          <p:spPr>
            <a:xfrm flipH="1" rot="10800000">
              <a:off x="163860" y="1066547"/>
              <a:ext cx="2225107" cy="1760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54" y="0"/>
                  </a:moveTo>
                  <a:lnTo>
                    <a:pt x="19909" y="20786"/>
                  </a:lnTo>
                  <a:lnTo>
                    <a:pt x="0" y="20786"/>
                  </a:lnTo>
                  <a:lnTo>
                    <a:pt x="0" y="21600"/>
                  </a:lnTo>
                  <a:lnTo>
                    <a:pt x="19936" y="21600"/>
                  </a:lnTo>
                  <a:lnTo>
                    <a:pt x="21600" y="580"/>
                  </a:lnTo>
                  <a:lnTo>
                    <a:pt x="21554"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0" name="Google Shape;84;p3"/>
            <p:cNvSpPr/>
            <p:nvPr/>
          </p:nvSpPr>
          <p:spPr>
            <a:xfrm flipH="1" rot="10800000">
              <a:off x="166349" y="1588993"/>
              <a:ext cx="1229248" cy="294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93"/>
                  </a:lnTo>
                  <a:lnTo>
                    <a:pt x="4515" y="493"/>
                  </a:lnTo>
                  <a:lnTo>
                    <a:pt x="9575" y="21600"/>
                  </a:lnTo>
                  <a:lnTo>
                    <a:pt x="21600" y="21600"/>
                  </a:lnTo>
                  <a:lnTo>
                    <a:pt x="21600" y="21120"/>
                  </a:lnTo>
                  <a:lnTo>
                    <a:pt x="9625" y="21120"/>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1" name="Google Shape;85;p3"/>
            <p:cNvSpPr/>
            <p:nvPr/>
          </p:nvSpPr>
          <p:spPr>
            <a:xfrm flipH="1" rot="10800000">
              <a:off x="110927" y="1528261"/>
              <a:ext cx="1229248" cy="294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86"/>
                  </a:lnTo>
                  <a:lnTo>
                    <a:pt x="4515" y="486"/>
                  </a:lnTo>
                  <a:lnTo>
                    <a:pt x="9575" y="21600"/>
                  </a:lnTo>
                  <a:lnTo>
                    <a:pt x="21600" y="21600"/>
                  </a:lnTo>
                  <a:lnTo>
                    <a:pt x="21600" y="21120"/>
                  </a:lnTo>
                  <a:lnTo>
                    <a:pt x="9625" y="21120"/>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2" name="Google Shape;86;p3"/>
            <p:cNvSpPr/>
            <p:nvPr/>
          </p:nvSpPr>
          <p:spPr>
            <a:xfrm flipH="1" rot="10800000">
              <a:off x="55422" y="1467529"/>
              <a:ext cx="1229330" cy="294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86"/>
                  </a:lnTo>
                  <a:lnTo>
                    <a:pt x="4516" y="486"/>
                  </a:lnTo>
                  <a:lnTo>
                    <a:pt x="9576" y="21600"/>
                  </a:lnTo>
                  <a:lnTo>
                    <a:pt x="21600" y="21600"/>
                  </a:lnTo>
                  <a:lnTo>
                    <a:pt x="21600" y="21114"/>
                  </a:lnTo>
                  <a:lnTo>
                    <a:pt x="9626" y="21114"/>
                  </a:lnTo>
                  <a:lnTo>
                    <a:pt x="4580" y="73"/>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3" name="Google Shape;87;p3"/>
            <p:cNvSpPr/>
            <p:nvPr/>
          </p:nvSpPr>
          <p:spPr>
            <a:xfrm flipH="1" rot="10800000">
              <a:off x="0" y="1406879"/>
              <a:ext cx="1229330" cy="2947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93"/>
                  </a:lnTo>
                  <a:lnTo>
                    <a:pt x="4515" y="493"/>
                  </a:lnTo>
                  <a:lnTo>
                    <a:pt x="9578" y="21600"/>
                  </a:lnTo>
                  <a:lnTo>
                    <a:pt x="21600" y="21600"/>
                  </a:lnTo>
                  <a:lnTo>
                    <a:pt x="21600" y="21120"/>
                  </a:lnTo>
                  <a:lnTo>
                    <a:pt x="9626" y="21120"/>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95"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_1_1_1_4_1">
    <p:spTree>
      <p:nvGrpSpPr>
        <p:cNvPr id="1" name=""/>
        <p:cNvGrpSpPr/>
        <p:nvPr/>
      </p:nvGrpSpPr>
      <p:grpSpPr>
        <a:xfrm>
          <a:off x="0" y="0"/>
          <a:ext cx="0" cy="0"/>
          <a:chOff x="0" y="0"/>
          <a:chExt cx="0" cy="0"/>
        </a:xfrm>
      </p:grpSpPr>
      <p:sp>
        <p:nvSpPr>
          <p:cNvPr id="437" name="Titolo Testo"/>
          <p:cNvSpPr txBox="1"/>
          <p:nvPr>
            <p:ph type="title"/>
          </p:nvPr>
        </p:nvSpPr>
        <p:spPr>
          <a:xfrm>
            <a:off x="4903659" y="1733905"/>
            <a:ext cx="3568801" cy="575701"/>
          </a:xfrm>
          <a:prstGeom prst="rect">
            <a:avLst/>
          </a:prstGeom>
        </p:spPr>
        <p:txBody>
          <a:bodyPr/>
          <a:lstStyle/>
          <a:p>
            <a:pPr/>
            <a:r>
              <a:t>Titolo Testo</a:t>
            </a:r>
          </a:p>
        </p:txBody>
      </p:sp>
      <p:sp>
        <p:nvSpPr>
          <p:cNvPr id="438" name="Corpo livello uno…"/>
          <p:cNvSpPr txBox="1"/>
          <p:nvPr>
            <p:ph type="body" sz="quarter" idx="1"/>
          </p:nvPr>
        </p:nvSpPr>
        <p:spPr>
          <a:xfrm>
            <a:off x="4903659" y="2693966"/>
            <a:ext cx="3217501" cy="1338901"/>
          </a:xfrm>
          <a:prstGeom prst="rect">
            <a:avLst/>
          </a:prstGeom>
        </p:spPr>
        <p:txBody>
          <a:bodyPr/>
          <a:lstStyle>
            <a:lvl1pPr marL="317500" indent="-177800">
              <a:lnSpc>
                <a:spcPct val="100000"/>
              </a:lnSpc>
              <a:buClrTx/>
              <a:buSzTx/>
              <a:buNone/>
              <a:defRPr sz="1400"/>
            </a:lvl1pPr>
            <a:lvl2pPr marL="317500" indent="279400">
              <a:lnSpc>
                <a:spcPct val="100000"/>
              </a:lnSpc>
              <a:buClrTx/>
              <a:buSzTx/>
              <a:buNone/>
              <a:defRPr sz="1400"/>
            </a:lvl2pPr>
            <a:lvl3pPr marL="317500" indent="736600">
              <a:lnSpc>
                <a:spcPct val="100000"/>
              </a:lnSpc>
              <a:buClrTx/>
              <a:buSzTx/>
              <a:buNone/>
              <a:defRPr sz="1400"/>
            </a:lvl3pPr>
            <a:lvl4pPr marL="317500" indent="1193800">
              <a:lnSpc>
                <a:spcPct val="100000"/>
              </a:lnSpc>
              <a:buClrTx/>
              <a:buSzTx/>
              <a:buNone/>
              <a:defRPr sz="1400"/>
            </a:lvl4pPr>
            <a:lvl5pPr marL="317500" indent="1651000">
              <a:lnSpc>
                <a:spcPct val="100000"/>
              </a:lnSpc>
              <a:buClrTx/>
              <a:buSzTx/>
              <a:buNone/>
              <a:defRPr sz="1400"/>
            </a:lvl5pPr>
          </a:lstStyle>
          <a:p>
            <a:pPr/>
            <a:r>
              <a:t>Corpo livello uno</a:t>
            </a:r>
          </a:p>
          <a:p>
            <a:pPr lvl="1"/>
            <a:r>
              <a:t>Corpo livello due</a:t>
            </a:r>
          </a:p>
          <a:p>
            <a:pPr lvl="2"/>
            <a:r>
              <a:t>Corpo livello tre</a:t>
            </a:r>
          </a:p>
          <a:p>
            <a:pPr lvl="3"/>
            <a:r>
              <a:t>Corpo livello quattro</a:t>
            </a:r>
          </a:p>
          <a:p>
            <a:pPr lvl="4"/>
            <a:r>
              <a:t>Corpo livello cinque</a:t>
            </a:r>
          </a:p>
        </p:txBody>
      </p:sp>
      <p:grpSp>
        <p:nvGrpSpPr>
          <p:cNvPr id="448" name="Google Shape;351;p21"/>
          <p:cNvGrpSpPr/>
          <p:nvPr/>
        </p:nvGrpSpPr>
        <p:grpSpPr>
          <a:xfrm>
            <a:off x="5009777" y="2530257"/>
            <a:ext cx="916627" cy="97905"/>
            <a:chOff x="0" y="0"/>
            <a:chExt cx="916625" cy="97903"/>
          </a:xfrm>
        </p:grpSpPr>
        <p:sp>
          <p:nvSpPr>
            <p:cNvPr id="439" name="Google Shape;352;p21"/>
            <p:cNvSpPr/>
            <p:nvPr/>
          </p:nvSpPr>
          <p:spPr>
            <a:xfrm>
              <a:off x="0" y="0"/>
              <a:ext cx="33435" cy="97904"/>
            </a:xfrm>
            <a:prstGeom prst="rect">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0" name="Google Shape;353;p21"/>
            <p:cNvSpPr/>
            <p:nvPr/>
          </p:nvSpPr>
          <p:spPr>
            <a:xfrm>
              <a:off x="177118" y="0"/>
              <a:ext cx="33435" cy="97904"/>
            </a:xfrm>
            <a:prstGeom prst="rect">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1" name="Google Shape;354;p21"/>
            <p:cNvSpPr/>
            <p:nvPr/>
          </p:nvSpPr>
          <p:spPr>
            <a:xfrm>
              <a:off x="265077" y="0"/>
              <a:ext cx="33264" cy="97904"/>
            </a:xfrm>
            <a:prstGeom prst="rect">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2" name="Google Shape;355;p21"/>
            <p:cNvSpPr/>
            <p:nvPr/>
          </p:nvSpPr>
          <p:spPr>
            <a:xfrm>
              <a:off x="353036" y="0"/>
              <a:ext cx="33436" cy="97904"/>
            </a:xfrm>
            <a:prstGeom prst="rect">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3" name="Google Shape;356;p21"/>
            <p:cNvSpPr/>
            <p:nvPr/>
          </p:nvSpPr>
          <p:spPr>
            <a:xfrm>
              <a:off x="446996" y="0"/>
              <a:ext cx="33436" cy="97904"/>
            </a:xfrm>
            <a:prstGeom prst="rect">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4" name="Google Shape;357;p21"/>
            <p:cNvSpPr/>
            <p:nvPr/>
          </p:nvSpPr>
          <p:spPr>
            <a:xfrm>
              <a:off x="517295" y="0"/>
              <a:ext cx="33435" cy="97904"/>
            </a:xfrm>
            <a:prstGeom prst="rect">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5" name="Google Shape;358;p21"/>
            <p:cNvSpPr/>
            <p:nvPr/>
          </p:nvSpPr>
          <p:spPr>
            <a:xfrm>
              <a:off x="801575" y="0"/>
              <a:ext cx="33265" cy="97904"/>
            </a:xfrm>
            <a:prstGeom prst="rect">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6" name="Google Shape;359;p21"/>
            <p:cNvSpPr/>
            <p:nvPr/>
          </p:nvSpPr>
          <p:spPr>
            <a:xfrm>
              <a:off x="634230" y="0"/>
              <a:ext cx="33436" cy="97904"/>
            </a:xfrm>
            <a:prstGeom prst="rect">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7" name="Google Shape;360;p21"/>
            <p:cNvSpPr/>
            <p:nvPr/>
          </p:nvSpPr>
          <p:spPr>
            <a:xfrm>
              <a:off x="883362" y="0"/>
              <a:ext cx="33264" cy="97904"/>
            </a:xfrm>
            <a:prstGeom prst="rect">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453" name="Google Shape;361;p21"/>
          <p:cNvGrpSpPr/>
          <p:nvPr/>
        </p:nvGrpSpPr>
        <p:grpSpPr>
          <a:xfrm>
            <a:off x="7326969" y="299183"/>
            <a:ext cx="4640162" cy="480637"/>
            <a:chOff x="0" y="0"/>
            <a:chExt cx="4640160" cy="480636"/>
          </a:xfrm>
        </p:grpSpPr>
        <p:sp>
          <p:nvSpPr>
            <p:cNvPr id="449" name="Google Shape;362;p21"/>
            <p:cNvSpPr/>
            <p:nvPr/>
          </p:nvSpPr>
          <p:spPr>
            <a:xfrm rot="10800000">
              <a:off x="31665" y="0"/>
              <a:ext cx="4509228" cy="2545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55" y="0"/>
                  </a:moveTo>
                  <a:lnTo>
                    <a:pt x="18387" y="20697"/>
                  </a:lnTo>
                  <a:lnTo>
                    <a:pt x="0" y="20697"/>
                  </a:lnTo>
                  <a:lnTo>
                    <a:pt x="0" y="21600"/>
                  </a:lnTo>
                  <a:lnTo>
                    <a:pt x="18408" y="21600"/>
                  </a:lnTo>
                  <a:lnTo>
                    <a:pt x="19577" y="903"/>
                  </a:lnTo>
                  <a:lnTo>
                    <a:pt x="21600" y="903"/>
                  </a:lnTo>
                  <a:lnTo>
                    <a:pt x="21600"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0" name="Google Shape;363;p21"/>
            <p:cNvSpPr/>
            <p:nvPr/>
          </p:nvSpPr>
          <p:spPr>
            <a:xfrm rot="10800000">
              <a:off x="-1" y="217697"/>
              <a:ext cx="63208" cy="632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7" y="0"/>
                  </a:moveTo>
                  <a:cubicBezTo>
                    <a:pt x="4820" y="0"/>
                    <a:pt x="0" y="4866"/>
                    <a:pt x="0" y="10823"/>
                  </a:cubicBezTo>
                  <a:cubicBezTo>
                    <a:pt x="0" y="16825"/>
                    <a:pt x="4820" y="21600"/>
                    <a:pt x="10777" y="21600"/>
                  </a:cubicBezTo>
                  <a:cubicBezTo>
                    <a:pt x="16734" y="21600"/>
                    <a:pt x="21600" y="16825"/>
                    <a:pt x="21600" y="10823"/>
                  </a:cubicBezTo>
                  <a:cubicBezTo>
                    <a:pt x="21600" y="4866"/>
                    <a:pt x="16734" y="0"/>
                    <a:pt x="1077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1" name="Google Shape;364;p21"/>
            <p:cNvSpPr/>
            <p:nvPr/>
          </p:nvSpPr>
          <p:spPr>
            <a:xfrm rot="10800000">
              <a:off x="442042" y="122021"/>
              <a:ext cx="4198119" cy="3306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62" y="0"/>
                  </a:moveTo>
                  <a:lnTo>
                    <a:pt x="19914" y="20905"/>
                  </a:lnTo>
                  <a:lnTo>
                    <a:pt x="0" y="20905"/>
                  </a:lnTo>
                  <a:lnTo>
                    <a:pt x="0" y="21600"/>
                  </a:lnTo>
                  <a:lnTo>
                    <a:pt x="19937" y="21600"/>
                  </a:lnTo>
                  <a:lnTo>
                    <a:pt x="21600" y="495"/>
                  </a:lnTo>
                  <a:lnTo>
                    <a:pt x="21562"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2" name="Google Shape;365;p21"/>
            <p:cNvSpPr/>
            <p:nvPr/>
          </p:nvSpPr>
          <p:spPr>
            <a:xfrm rot="10800000">
              <a:off x="414103" y="417296"/>
              <a:ext cx="63340" cy="633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55" y="0"/>
                    <a:pt x="0" y="4855"/>
                    <a:pt x="0" y="10800"/>
                  </a:cubicBezTo>
                  <a:cubicBezTo>
                    <a:pt x="0" y="16790"/>
                    <a:pt x="4855" y="21600"/>
                    <a:pt x="10800" y="21600"/>
                  </a:cubicBezTo>
                  <a:cubicBezTo>
                    <a:pt x="16745" y="21600"/>
                    <a:pt x="21600" y="16790"/>
                    <a:pt x="21600" y="10800"/>
                  </a:cubicBezTo>
                  <a:cubicBezTo>
                    <a:pt x="21600" y="4855"/>
                    <a:pt x="16745" y="0"/>
                    <a:pt x="1080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454"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_1_1_1_1">
    <p:spTree>
      <p:nvGrpSpPr>
        <p:cNvPr id="1" name=""/>
        <p:cNvGrpSpPr/>
        <p:nvPr/>
      </p:nvGrpSpPr>
      <p:grpSpPr>
        <a:xfrm>
          <a:off x="0" y="0"/>
          <a:ext cx="0" cy="0"/>
          <a:chOff x="0" y="0"/>
          <a:chExt cx="0" cy="0"/>
        </a:xfrm>
      </p:grpSpPr>
      <p:sp>
        <p:nvSpPr>
          <p:cNvPr id="461" name="Titolo Testo"/>
          <p:cNvSpPr txBox="1"/>
          <p:nvPr>
            <p:ph type="title"/>
          </p:nvPr>
        </p:nvSpPr>
        <p:spPr>
          <a:prstGeom prst="rect">
            <a:avLst/>
          </a:prstGeom>
        </p:spPr>
        <p:txBody>
          <a:bodyPr/>
          <a:lstStyle/>
          <a:p>
            <a:pPr/>
            <a:r>
              <a:t>Titolo Testo</a:t>
            </a:r>
          </a:p>
        </p:txBody>
      </p:sp>
      <p:grpSp>
        <p:nvGrpSpPr>
          <p:cNvPr id="466" name="Google Shape;368;p22"/>
          <p:cNvGrpSpPr/>
          <p:nvPr/>
        </p:nvGrpSpPr>
        <p:grpSpPr>
          <a:xfrm>
            <a:off x="8266789" y="4335392"/>
            <a:ext cx="3832266" cy="360441"/>
            <a:chOff x="0" y="0"/>
            <a:chExt cx="3832264" cy="360440"/>
          </a:xfrm>
        </p:grpSpPr>
        <p:sp>
          <p:nvSpPr>
            <p:cNvPr id="462" name="Google Shape;369;p22"/>
            <p:cNvSpPr/>
            <p:nvPr/>
          </p:nvSpPr>
          <p:spPr>
            <a:xfrm flipH="1">
              <a:off x="17009" y="169599"/>
              <a:ext cx="3761860" cy="1908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83" y="0"/>
                  </a:moveTo>
                  <a:lnTo>
                    <a:pt x="19530" y="20699"/>
                  </a:lnTo>
                  <a:lnTo>
                    <a:pt x="0" y="20699"/>
                  </a:lnTo>
                  <a:lnTo>
                    <a:pt x="0" y="21600"/>
                  </a:lnTo>
                  <a:lnTo>
                    <a:pt x="19543" y="21600"/>
                  </a:lnTo>
                  <a:lnTo>
                    <a:pt x="20296" y="893"/>
                  </a:lnTo>
                  <a:lnTo>
                    <a:pt x="21600" y="893"/>
                  </a:lnTo>
                  <a:lnTo>
                    <a:pt x="21600" y="0"/>
                  </a:ln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3" name="Google Shape;370;p22"/>
            <p:cNvSpPr/>
            <p:nvPr/>
          </p:nvSpPr>
          <p:spPr>
            <a:xfrm flipH="1">
              <a:off x="0" y="149773"/>
              <a:ext cx="34020" cy="474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48" y="0"/>
                    <a:pt x="0" y="4848"/>
                    <a:pt x="0" y="10800"/>
                  </a:cubicBezTo>
                  <a:cubicBezTo>
                    <a:pt x="0" y="16783"/>
                    <a:pt x="4848" y="21600"/>
                    <a:pt x="10800" y="21600"/>
                  </a:cubicBezTo>
                  <a:cubicBezTo>
                    <a:pt x="16783" y="21600"/>
                    <a:pt x="21600" y="16783"/>
                    <a:pt x="21600" y="10800"/>
                  </a:cubicBezTo>
                  <a:cubicBezTo>
                    <a:pt x="21600" y="4848"/>
                    <a:pt x="16783" y="0"/>
                    <a:pt x="1080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4" name="Google Shape;371;p22"/>
            <p:cNvSpPr/>
            <p:nvPr/>
          </p:nvSpPr>
          <p:spPr>
            <a:xfrm flipH="1">
              <a:off x="237553" y="20904"/>
              <a:ext cx="3594712" cy="2480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6" y="0"/>
                  </a:moveTo>
                  <a:lnTo>
                    <a:pt x="20542" y="20907"/>
                  </a:lnTo>
                  <a:lnTo>
                    <a:pt x="0" y="20907"/>
                  </a:lnTo>
                  <a:lnTo>
                    <a:pt x="0" y="21600"/>
                  </a:lnTo>
                  <a:lnTo>
                    <a:pt x="20556" y="21600"/>
                  </a:lnTo>
                  <a:lnTo>
                    <a:pt x="21600" y="493"/>
                  </a:lnTo>
                  <a:lnTo>
                    <a:pt x="21576" y="0"/>
                  </a:ln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5" name="Google Shape;372;p22"/>
            <p:cNvSpPr/>
            <p:nvPr/>
          </p:nvSpPr>
          <p:spPr>
            <a:xfrm flipH="1">
              <a:off x="222573" y="0"/>
              <a:ext cx="34020" cy="474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48" y="0"/>
                    <a:pt x="0" y="4848"/>
                    <a:pt x="0" y="10800"/>
                  </a:cubicBezTo>
                  <a:cubicBezTo>
                    <a:pt x="0" y="16783"/>
                    <a:pt x="4848" y="21600"/>
                    <a:pt x="10800" y="21600"/>
                  </a:cubicBezTo>
                  <a:cubicBezTo>
                    <a:pt x="16752" y="21600"/>
                    <a:pt x="21600" y="16783"/>
                    <a:pt x="21600" y="10800"/>
                  </a:cubicBezTo>
                  <a:cubicBezTo>
                    <a:pt x="21600" y="4848"/>
                    <a:pt x="16752" y="0"/>
                    <a:pt x="1080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476" name="Google Shape;373;p22"/>
          <p:cNvGrpSpPr/>
          <p:nvPr/>
        </p:nvGrpSpPr>
        <p:grpSpPr>
          <a:xfrm>
            <a:off x="713225" y="4615874"/>
            <a:ext cx="928377" cy="99162"/>
            <a:chOff x="0" y="0"/>
            <a:chExt cx="928376" cy="99160"/>
          </a:xfrm>
        </p:grpSpPr>
        <p:sp>
          <p:nvSpPr>
            <p:cNvPr id="467" name="Google Shape;374;p22"/>
            <p:cNvSpPr/>
            <p:nvPr/>
          </p:nvSpPr>
          <p:spPr>
            <a:xfrm>
              <a:off x="0" y="0"/>
              <a:ext cx="33864"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8" name="Google Shape;375;p22"/>
            <p:cNvSpPr/>
            <p:nvPr/>
          </p:nvSpPr>
          <p:spPr>
            <a:xfrm>
              <a:off x="179389" y="0"/>
              <a:ext cx="33864"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9" name="Google Shape;376;p22"/>
            <p:cNvSpPr/>
            <p:nvPr/>
          </p:nvSpPr>
          <p:spPr>
            <a:xfrm>
              <a:off x="268475" y="0"/>
              <a:ext cx="33691"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70" name="Google Shape;377;p22"/>
            <p:cNvSpPr/>
            <p:nvPr/>
          </p:nvSpPr>
          <p:spPr>
            <a:xfrm>
              <a:off x="357562" y="0"/>
              <a:ext cx="33864"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71" name="Google Shape;378;p22"/>
            <p:cNvSpPr/>
            <p:nvPr/>
          </p:nvSpPr>
          <p:spPr>
            <a:xfrm>
              <a:off x="452727" y="0"/>
              <a:ext cx="33864"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72" name="Google Shape;379;p22"/>
            <p:cNvSpPr/>
            <p:nvPr/>
          </p:nvSpPr>
          <p:spPr>
            <a:xfrm>
              <a:off x="523926" y="0"/>
              <a:ext cx="33864"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73" name="Google Shape;380;p22"/>
            <p:cNvSpPr/>
            <p:nvPr/>
          </p:nvSpPr>
          <p:spPr>
            <a:xfrm>
              <a:off x="811851" y="0"/>
              <a:ext cx="33691"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74" name="Google Shape;381;p22"/>
            <p:cNvSpPr/>
            <p:nvPr/>
          </p:nvSpPr>
          <p:spPr>
            <a:xfrm>
              <a:off x="642361" y="0"/>
              <a:ext cx="33865"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75" name="Google Shape;382;p22"/>
            <p:cNvSpPr/>
            <p:nvPr/>
          </p:nvSpPr>
          <p:spPr>
            <a:xfrm>
              <a:off x="894686" y="0"/>
              <a:ext cx="33691"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477"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_1_1_1_1_1">
    <p:spTree>
      <p:nvGrpSpPr>
        <p:cNvPr id="1" name=""/>
        <p:cNvGrpSpPr/>
        <p:nvPr/>
      </p:nvGrpSpPr>
      <p:grpSpPr>
        <a:xfrm>
          <a:off x="0" y="0"/>
          <a:ext cx="0" cy="0"/>
          <a:chOff x="0" y="0"/>
          <a:chExt cx="0" cy="0"/>
        </a:xfrm>
      </p:grpSpPr>
      <p:sp>
        <p:nvSpPr>
          <p:cNvPr id="484" name="Titolo Testo"/>
          <p:cNvSpPr txBox="1"/>
          <p:nvPr>
            <p:ph type="title"/>
          </p:nvPr>
        </p:nvSpPr>
        <p:spPr>
          <a:prstGeom prst="rect">
            <a:avLst/>
          </a:prstGeom>
        </p:spPr>
        <p:txBody>
          <a:bodyPr/>
          <a:lstStyle/>
          <a:p>
            <a:pPr/>
            <a:r>
              <a:t>Titolo Testo</a:t>
            </a:r>
          </a:p>
        </p:txBody>
      </p:sp>
      <p:sp>
        <p:nvSpPr>
          <p:cNvPr id="485" name="Corpo livello uno…"/>
          <p:cNvSpPr txBox="1"/>
          <p:nvPr>
            <p:ph type="body" sz="quarter" idx="1"/>
          </p:nvPr>
        </p:nvSpPr>
        <p:spPr>
          <a:xfrm>
            <a:off x="713225" y="2133849"/>
            <a:ext cx="3676801" cy="1911601"/>
          </a:xfrm>
          <a:prstGeom prst="rect">
            <a:avLst/>
          </a:prstGeom>
        </p:spPr>
        <p:txBody>
          <a:bodyPr/>
          <a:lstStyle>
            <a:lvl1pPr indent="-317500">
              <a:lnSpc>
                <a:spcPct val="100000"/>
              </a:lnSpc>
              <a:buFont typeface="Helvetica"/>
              <a:buChar char="●"/>
            </a:lvl1pPr>
            <a:lvl2pPr marL="869042" indent="-272142">
              <a:lnSpc>
                <a:spcPct val="100000"/>
              </a:lnSpc>
              <a:buFont typeface="Helvetica"/>
              <a:buChar char="○"/>
            </a:lvl2pPr>
            <a:lvl3pPr marL="1326242" indent="-272142">
              <a:lnSpc>
                <a:spcPct val="100000"/>
              </a:lnSpc>
              <a:buFont typeface="Helvetica"/>
              <a:buChar char="■"/>
            </a:lvl3pPr>
            <a:lvl4pPr marL="1783442" indent="-272142">
              <a:lnSpc>
                <a:spcPct val="100000"/>
              </a:lnSpc>
              <a:buFont typeface="Helvetica"/>
              <a:buChar char="●"/>
            </a:lvl4pPr>
            <a:lvl5pPr marL="2240642" indent="-272142">
              <a:lnSpc>
                <a:spcPct val="100000"/>
              </a:lnSpc>
              <a:buFont typeface="Helvetica"/>
              <a:buChar char="○"/>
            </a:lvl5pPr>
          </a:lstStyle>
          <a:p>
            <a:pPr/>
            <a:r>
              <a:t>Corpo livello uno</a:t>
            </a:r>
          </a:p>
          <a:p>
            <a:pPr lvl="1"/>
            <a:r>
              <a:t>Corpo livello due</a:t>
            </a:r>
          </a:p>
          <a:p>
            <a:pPr lvl="2"/>
            <a:r>
              <a:t>Corpo livello tre</a:t>
            </a:r>
          </a:p>
          <a:p>
            <a:pPr lvl="3"/>
            <a:r>
              <a:t>Corpo livello quattro</a:t>
            </a:r>
          </a:p>
          <a:p>
            <a:pPr lvl="4"/>
            <a:r>
              <a:t>Corpo livello cinque</a:t>
            </a:r>
          </a:p>
        </p:txBody>
      </p:sp>
      <p:sp>
        <p:nvSpPr>
          <p:cNvPr id="486" name="Google Shape;386;p23"/>
          <p:cNvSpPr txBox="1"/>
          <p:nvPr/>
        </p:nvSpPr>
        <p:spPr>
          <a:xfrm>
            <a:off x="713224" y="1543950"/>
            <a:ext cx="7614602"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latin typeface="Nunito"/>
                <a:ea typeface="Nunito"/>
                <a:cs typeface="Nunito"/>
                <a:sym typeface="Nunito"/>
              </a:defRPr>
            </a:lvl1pPr>
          </a:lstStyle>
          <a:p>
            <a:pPr/>
            <a:r>
              <a:t>Did you like the resources on this template? Get them for free at our other websites.</a:t>
            </a:r>
          </a:p>
        </p:txBody>
      </p:sp>
      <p:sp>
        <p:nvSpPr>
          <p:cNvPr id="487"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3">
    <p:spTree>
      <p:nvGrpSpPr>
        <p:cNvPr id="1" name=""/>
        <p:cNvGrpSpPr/>
        <p:nvPr/>
      </p:nvGrpSpPr>
      <p:grpSpPr>
        <a:xfrm>
          <a:off x="0" y="0"/>
          <a:ext cx="0" cy="0"/>
          <a:chOff x="0" y="0"/>
          <a:chExt cx="0" cy="0"/>
        </a:xfrm>
      </p:grpSpPr>
      <p:sp>
        <p:nvSpPr>
          <p:cNvPr id="494" name="Titolo Testo"/>
          <p:cNvSpPr txBox="1"/>
          <p:nvPr>
            <p:ph type="title"/>
          </p:nvPr>
        </p:nvSpPr>
        <p:spPr>
          <a:prstGeom prst="rect">
            <a:avLst/>
          </a:prstGeom>
        </p:spPr>
        <p:txBody>
          <a:bodyPr/>
          <a:lstStyle/>
          <a:p>
            <a:pPr/>
            <a:r>
              <a:t>Titolo Testo</a:t>
            </a:r>
          </a:p>
        </p:txBody>
      </p:sp>
      <p:sp>
        <p:nvSpPr>
          <p:cNvPr id="495" name="Corpo livello uno…"/>
          <p:cNvSpPr txBox="1"/>
          <p:nvPr>
            <p:ph type="body" sz="quarter" idx="1"/>
          </p:nvPr>
        </p:nvSpPr>
        <p:spPr>
          <a:xfrm>
            <a:off x="1298175" y="1730624"/>
            <a:ext cx="1431000" cy="324301"/>
          </a:xfrm>
          <a:prstGeom prst="rect">
            <a:avLst/>
          </a:prstGeom>
        </p:spPr>
        <p:txBody>
          <a:bodyPr/>
          <a:lstStyle>
            <a:lvl1pPr marL="317500" indent="-177800">
              <a:lnSpc>
                <a:spcPct val="100000"/>
              </a:lnSpc>
              <a:buClrTx/>
              <a:buSzTx/>
              <a:buNone/>
              <a:defRPr sz="1600">
                <a:solidFill>
                  <a:schemeClr val="accent1"/>
                </a:solidFill>
                <a:latin typeface="Saira SemiBold"/>
                <a:ea typeface="Saira SemiBold"/>
                <a:cs typeface="Saira SemiBold"/>
                <a:sym typeface="Saira SemiBold"/>
              </a:defRPr>
            </a:lvl1pPr>
            <a:lvl2pPr marL="317500" indent="279400">
              <a:lnSpc>
                <a:spcPct val="100000"/>
              </a:lnSpc>
              <a:buClrTx/>
              <a:buSzTx/>
              <a:buNone/>
              <a:defRPr sz="1600">
                <a:solidFill>
                  <a:schemeClr val="accent1"/>
                </a:solidFill>
                <a:latin typeface="Saira SemiBold"/>
                <a:ea typeface="Saira SemiBold"/>
                <a:cs typeface="Saira SemiBold"/>
                <a:sym typeface="Saira SemiBold"/>
              </a:defRPr>
            </a:lvl2pPr>
            <a:lvl3pPr marL="317500" indent="736600">
              <a:lnSpc>
                <a:spcPct val="100000"/>
              </a:lnSpc>
              <a:buClrTx/>
              <a:buSzTx/>
              <a:buNone/>
              <a:defRPr sz="1600">
                <a:solidFill>
                  <a:schemeClr val="accent1"/>
                </a:solidFill>
                <a:latin typeface="Saira SemiBold"/>
                <a:ea typeface="Saira SemiBold"/>
                <a:cs typeface="Saira SemiBold"/>
                <a:sym typeface="Saira SemiBold"/>
              </a:defRPr>
            </a:lvl3pPr>
            <a:lvl4pPr marL="317500" indent="1193800">
              <a:lnSpc>
                <a:spcPct val="100000"/>
              </a:lnSpc>
              <a:buClrTx/>
              <a:buSzTx/>
              <a:buNone/>
              <a:defRPr sz="1600">
                <a:solidFill>
                  <a:schemeClr val="accent1"/>
                </a:solidFill>
                <a:latin typeface="Saira SemiBold"/>
                <a:ea typeface="Saira SemiBold"/>
                <a:cs typeface="Saira SemiBold"/>
                <a:sym typeface="Saira SemiBold"/>
              </a:defRPr>
            </a:lvl4pPr>
            <a:lvl5pPr marL="317500" indent="1651000">
              <a:lnSpc>
                <a:spcPct val="100000"/>
              </a:lnSpc>
              <a:buClrTx/>
              <a:buSzTx/>
              <a:buNone/>
              <a:defRPr sz="1600">
                <a:solidFill>
                  <a:schemeClr val="accent1"/>
                </a:solidFill>
                <a:latin typeface="Saira SemiBold"/>
                <a:ea typeface="Saira SemiBold"/>
                <a:cs typeface="Saira SemiBold"/>
                <a:sym typeface="Saira SemiBold"/>
              </a:defRPr>
            </a:lvl5pPr>
          </a:lstStyle>
          <a:p>
            <a:pPr/>
            <a:r>
              <a:t>Corpo livello uno</a:t>
            </a:r>
          </a:p>
          <a:p>
            <a:pPr lvl="1"/>
            <a:r>
              <a:t>Corpo livello due</a:t>
            </a:r>
          </a:p>
          <a:p>
            <a:pPr lvl="2"/>
            <a:r>
              <a:t>Corpo livello tre</a:t>
            </a:r>
          </a:p>
          <a:p>
            <a:pPr lvl="3"/>
            <a:r>
              <a:t>Corpo livello quattro</a:t>
            </a:r>
          </a:p>
          <a:p>
            <a:pPr lvl="4"/>
            <a:r>
              <a:t>Corpo livello cinque</a:t>
            </a:r>
          </a:p>
        </p:txBody>
      </p:sp>
      <p:grpSp>
        <p:nvGrpSpPr>
          <p:cNvPr id="501" name="Google Shape;401;p24"/>
          <p:cNvGrpSpPr/>
          <p:nvPr/>
        </p:nvGrpSpPr>
        <p:grpSpPr>
          <a:xfrm>
            <a:off x="7753570" y="539644"/>
            <a:ext cx="718877" cy="104398"/>
            <a:chOff x="0" y="0"/>
            <a:chExt cx="718875" cy="104397"/>
          </a:xfrm>
        </p:grpSpPr>
        <p:sp>
          <p:nvSpPr>
            <p:cNvPr id="496" name="Google Shape;402;p24"/>
            <p:cNvSpPr/>
            <p:nvPr/>
          </p:nvSpPr>
          <p:spPr>
            <a:xfrm>
              <a:off x="0" y="0"/>
              <a:ext cx="104383" cy="104398"/>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7" name="Google Shape;403;p24"/>
            <p:cNvSpPr/>
            <p:nvPr/>
          </p:nvSpPr>
          <p:spPr>
            <a:xfrm>
              <a:off x="153589" y="0"/>
              <a:ext cx="104384" cy="104398"/>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8" name="Google Shape;404;p24"/>
            <p:cNvSpPr/>
            <p:nvPr/>
          </p:nvSpPr>
          <p:spPr>
            <a:xfrm>
              <a:off x="307312" y="0"/>
              <a:ext cx="104252" cy="104398"/>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9" name="Google Shape;405;p24"/>
            <p:cNvSpPr/>
            <p:nvPr/>
          </p:nvSpPr>
          <p:spPr>
            <a:xfrm>
              <a:off x="460902" y="0"/>
              <a:ext cx="104251" cy="104398"/>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0" name="Google Shape;406;p24"/>
            <p:cNvSpPr/>
            <p:nvPr/>
          </p:nvSpPr>
          <p:spPr>
            <a:xfrm>
              <a:off x="614493" y="0"/>
              <a:ext cx="104383" cy="104398"/>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506" name="Google Shape;407;p24"/>
          <p:cNvGrpSpPr/>
          <p:nvPr/>
        </p:nvGrpSpPr>
        <p:grpSpPr>
          <a:xfrm>
            <a:off x="-247441" y="4303781"/>
            <a:ext cx="2346770" cy="661422"/>
            <a:chOff x="0" y="0"/>
            <a:chExt cx="2346768" cy="661420"/>
          </a:xfrm>
        </p:grpSpPr>
        <p:sp>
          <p:nvSpPr>
            <p:cNvPr id="502" name="Google Shape;408;p24"/>
            <p:cNvSpPr/>
            <p:nvPr/>
          </p:nvSpPr>
          <p:spPr>
            <a:xfrm>
              <a:off x="99375" y="0"/>
              <a:ext cx="2204252" cy="5284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86"/>
                  </a:lnTo>
                  <a:lnTo>
                    <a:pt x="4516" y="486"/>
                  </a:lnTo>
                  <a:lnTo>
                    <a:pt x="9576" y="21600"/>
                  </a:lnTo>
                  <a:lnTo>
                    <a:pt x="21600" y="21600"/>
                  </a:lnTo>
                  <a:lnTo>
                    <a:pt x="21600" y="21114"/>
                  </a:lnTo>
                  <a:lnTo>
                    <a:pt x="9626" y="21114"/>
                  </a:lnTo>
                  <a:lnTo>
                    <a:pt x="4580" y="73"/>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3" name="Google Shape;409;p24"/>
            <p:cNvSpPr/>
            <p:nvPr/>
          </p:nvSpPr>
          <p:spPr>
            <a:xfrm>
              <a:off x="2286667" y="492420"/>
              <a:ext cx="60102" cy="60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47" y="0"/>
                  </a:moveTo>
                  <a:cubicBezTo>
                    <a:pt x="4812" y="0"/>
                    <a:pt x="0" y="4865"/>
                    <a:pt x="0" y="10800"/>
                  </a:cubicBezTo>
                  <a:cubicBezTo>
                    <a:pt x="0" y="16735"/>
                    <a:pt x="4812" y="21600"/>
                    <a:pt x="10747" y="21600"/>
                  </a:cubicBezTo>
                  <a:cubicBezTo>
                    <a:pt x="16735" y="21600"/>
                    <a:pt x="21600" y="16735"/>
                    <a:pt x="21600" y="10800"/>
                  </a:cubicBezTo>
                  <a:cubicBezTo>
                    <a:pt x="21600" y="4865"/>
                    <a:pt x="16735" y="0"/>
                    <a:pt x="1074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4" name="Google Shape;410;p24"/>
            <p:cNvSpPr/>
            <p:nvPr/>
          </p:nvSpPr>
          <p:spPr>
            <a:xfrm>
              <a:off x="0" y="108749"/>
              <a:ext cx="2204252" cy="5284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93"/>
                  </a:lnTo>
                  <a:lnTo>
                    <a:pt x="4515" y="493"/>
                  </a:lnTo>
                  <a:lnTo>
                    <a:pt x="9578" y="21600"/>
                  </a:lnTo>
                  <a:lnTo>
                    <a:pt x="21600" y="21600"/>
                  </a:lnTo>
                  <a:lnTo>
                    <a:pt x="21600" y="21120"/>
                  </a:lnTo>
                  <a:lnTo>
                    <a:pt x="9626" y="21120"/>
                  </a:lnTo>
                  <a:lnTo>
                    <a:pt x="4563"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5" name="Google Shape;411;p24"/>
            <p:cNvSpPr/>
            <p:nvPr/>
          </p:nvSpPr>
          <p:spPr>
            <a:xfrm>
              <a:off x="2174200" y="601318"/>
              <a:ext cx="60102" cy="60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12"/>
                    <a:pt x="0" y="10747"/>
                  </a:cubicBezTo>
                  <a:cubicBezTo>
                    <a:pt x="0" y="16735"/>
                    <a:pt x="4812" y="21600"/>
                    <a:pt x="10800" y="21600"/>
                  </a:cubicBezTo>
                  <a:cubicBezTo>
                    <a:pt x="16788" y="21600"/>
                    <a:pt x="21600" y="16735"/>
                    <a:pt x="21600" y="10747"/>
                  </a:cubicBezTo>
                  <a:cubicBezTo>
                    <a:pt x="21600" y="4812"/>
                    <a:pt x="16788" y="0"/>
                    <a:pt x="1080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507"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3_1">
    <p:bg>
      <p:bgPr>
        <a:solidFill>
          <a:schemeClr val="accent6"/>
        </a:solidFill>
      </p:bgPr>
    </p:bg>
    <p:spTree>
      <p:nvGrpSpPr>
        <p:cNvPr id="1" name=""/>
        <p:cNvGrpSpPr/>
        <p:nvPr/>
      </p:nvGrpSpPr>
      <p:grpSpPr>
        <a:xfrm>
          <a:off x="0" y="0"/>
          <a:ext cx="0" cy="0"/>
          <a:chOff x="0" y="0"/>
          <a:chExt cx="0" cy="0"/>
        </a:xfrm>
      </p:grpSpPr>
      <p:sp>
        <p:nvSpPr>
          <p:cNvPr id="514" name="Corpo livello uno…"/>
          <p:cNvSpPr txBox="1"/>
          <p:nvPr>
            <p:ph type="body" sz="quarter" idx="1"/>
          </p:nvPr>
        </p:nvSpPr>
        <p:spPr>
          <a:xfrm>
            <a:off x="713225" y="1743949"/>
            <a:ext cx="3207900" cy="354001"/>
          </a:xfrm>
          <a:prstGeom prst="rect">
            <a:avLst/>
          </a:prstGeom>
        </p:spPr>
        <p:txBody>
          <a:bodyPr/>
          <a:lstStyle>
            <a:lvl1pPr marL="317500" indent="-177800">
              <a:buClrTx/>
              <a:buSzTx/>
              <a:buNone/>
              <a:defRPr b="1" sz="1400">
                <a:solidFill>
                  <a:schemeClr val="accent5">
                    <a:lumOff val="44000"/>
                  </a:schemeClr>
                </a:solidFill>
              </a:defRPr>
            </a:lvl1pPr>
            <a:lvl2pPr marL="317500" indent="279400">
              <a:buClrTx/>
              <a:buSzTx/>
              <a:buNone/>
              <a:defRPr b="1" sz="1400">
                <a:solidFill>
                  <a:schemeClr val="accent5">
                    <a:lumOff val="44000"/>
                  </a:schemeClr>
                </a:solidFill>
              </a:defRPr>
            </a:lvl2pPr>
            <a:lvl3pPr marL="317500" indent="736600">
              <a:buClrTx/>
              <a:buSzTx/>
              <a:buNone/>
              <a:defRPr b="1" sz="1400">
                <a:solidFill>
                  <a:schemeClr val="accent5">
                    <a:lumOff val="44000"/>
                  </a:schemeClr>
                </a:solidFill>
              </a:defRPr>
            </a:lvl3pPr>
            <a:lvl4pPr marL="317500" indent="1193800">
              <a:buClrTx/>
              <a:buSzTx/>
              <a:buNone/>
              <a:defRPr b="1" sz="1400">
                <a:solidFill>
                  <a:schemeClr val="accent5">
                    <a:lumOff val="44000"/>
                  </a:schemeClr>
                </a:solidFill>
              </a:defRPr>
            </a:lvl4pPr>
            <a:lvl5pPr marL="317500" indent="1651000">
              <a:buClrTx/>
              <a:buSzTx/>
              <a:buNone/>
              <a:defRPr b="1" sz="1400">
                <a:solidFill>
                  <a:schemeClr val="accent5">
                    <a:lumOff val="44000"/>
                  </a:schemeClr>
                </a:solidFill>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515" name="Titolo Testo"/>
          <p:cNvSpPr txBox="1"/>
          <p:nvPr>
            <p:ph type="title"/>
          </p:nvPr>
        </p:nvSpPr>
        <p:spPr>
          <a:xfrm>
            <a:off x="713225" y="1082625"/>
            <a:ext cx="3207900" cy="589501"/>
          </a:xfrm>
          <a:prstGeom prst="rect">
            <a:avLst/>
          </a:prstGeom>
        </p:spPr>
        <p:txBody>
          <a:bodyPr anchor="ctr"/>
          <a:lstStyle>
            <a:lvl1pPr>
              <a:defRPr sz="4800">
                <a:solidFill>
                  <a:schemeClr val="accent5">
                    <a:lumOff val="44000"/>
                  </a:schemeClr>
                </a:solidFill>
              </a:defRPr>
            </a:lvl1pPr>
          </a:lstStyle>
          <a:p>
            <a:pPr/>
            <a:r>
              <a:t>Titolo Testo</a:t>
            </a:r>
          </a:p>
        </p:txBody>
      </p:sp>
      <p:sp>
        <p:nvSpPr>
          <p:cNvPr id="516" name="Google Shape;415;p25"/>
          <p:cNvSpPr txBox="1"/>
          <p:nvPr/>
        </p:nvSpPr>
        <p:spPr>
          <a:xfrm>
            <a:off x="3547474" y="4089799"/>
            <a:ext cx="4925102"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r">
              <a:spcBef>
                <a:spcPts val="300"/>
              </a:spcBef>
              <a:defRPr sz="1200">
                <a:solidFill>
                  <a:schemeClr val="accent5">
                    <a:lumOff val="44000"/>
                  </a:schemeClr>
                </a:solidFill>
                <a:latin typeface="Nunito"/>
                <a:ea typeface="Nunito"/>
                <a:cs typeface="Nunito"/>
                <a:sym typeface="Nunito"/>
              </a:defRPr>
            </a:pPr>
            <a:r>
              <a:t>CREDITS: This presentation template was created by </a:t>
            </a:r>
            <a:r>
              <a:rPr u="sng">
                <a:solidFill>
                  <a:schemeClr val="accent1"/>
                </a:solidFill>
                <a:uFill>
                  <a:solidFill>
                    <a:schemeClr val="accent1"/>
                  </a:solidFill>
                </a:uFill>
                <a:hlinkClick r:id="rId2" invalidUrl="" action="" tgtFrame="" tooltip="" history="1" highlightClick="0" endSnd="0"/>
              </a:rPr>
              <a:t>Slidesgo</a:t>
            </a:r>
            <a:r>
              <a:t>, including icons by </a:t>
            </a:r>
            <a:r>
              <a:rPr u="sng">
                <a:solidFill>
                  <a:schemeClr val="accent1"/>
                </a:solidFill>
                <a:uFill>
                  <a:solidFill>
                    <a:schemeClr val="accent1"/>
                  </a:solidFill>
                </a:uFill>
                <a:hlinkClick r:id="rId3" invalidUrl="" action="" tgtFrame="" tooltip="" history="1" highlightClick="0" endSnd="0"/>
              </a:rPr>
              <a:t>Flaticon</a:t>
            </a:r>
            <a:r>
              <a:t>, and infographics &amp; images by </a:t>
            </a:r>
            <a:r>
              <a:rPr u="sng">
                <a:solidFill>
                  <a:schemeClr val="accent1"/>
                </a:solidFill>
                <a:uFill>
                  <a:solidFill>
                    <a:schemeClr val="accent1"/>
                  </a:solidFill>
                </a:uFill>
                <a:hlinkClick r:id="rId4" invalidUrl="" action="" tgtFrame="" tooltip="" history="1" highlightClick="0" endSnd="0"/>
              </a:rPr>
              <a:t>Freepik</a:t>
            </a:r>
            <a:r>
              <a:t>.</a:t>
            </a:r>
          </a:p>
        </p:txBody>
      </p:sp>
      <p:grpSp>
        <p:nvGrpSpPr>
          <p:cNvPr id="526" name="Google Shape;417;p25"/>
          <p:cNvGrpSpPr/>
          <p:nvPr/>
        </p:nvGrpSpPr>
        <p:grpSpPr>
          <a:xfrm>
            <a:off x="7325169" y="3559569"/>
            <a:ext cx="1001300" cy="106936"/>
            <a:chOff x="0" y="0"/>
            <a:chExt cx="1001298" cy="106934"/>
          </a:xfrm>
        </p:grpSpPr>
        <p:sp>
          <p:nvSpPr>
            <p:cNvPr id="517" name="Google Shape;418;p25"/>
            <p:cNvSpPr/>
            <p:nvPr/>
          </p:nvSpPr>
          <p:spPr>
            <a:xfrm flipH="1">
              <a:off x="964775" y="0"/>
              <a:ext cx="36524" cy="106935"/>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18" name="Google Shape;419;p25"/>
            <p:cNvSpPr/>
            <p:nvPr/>
          </p:nvSpPr>
          <p:spPr>
            <a:xfrm flipH="1">
              <a:off x="771296" y="0"/>
              <a:ext cx="36524" cy="106935"/>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19" name="Google Shape;420;p25"/>
            <p:cNvSpPr/>
            <p:nvPr/>
          </p:nvSpPr>
          <p:spPr>
            <a:xfrm flipH="1">
              <a:off x="675398" y="0"/>
              <a:ext cx="36338" cy="106935"/>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20" name="Google Shape;421;p25"/>
            <p:cNvSpPr/>
            <p:nvPr/>
          </p:nvSpPr>
          <p:spPr>
            <a:xfrm flipH="1">
              <a:off x="579127" y="0"/>
              <a:ext cx="36524" cy="106935"/>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21" name="Google Shape;422;p25"/>
            <p:cNvSpPr/>
            <p:nvPr/>
          </p:nvSpPr>
          <p:spPr>
            <a:xfrm flipH="1">
              <a:off x="476487" y="0"/>
              <a:ext cx="36525" cy="106935"/>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22" name="Google Shape;423;p25"/>
            <p:cNvSpPr/>
            <p:nvPr/>
          </p:nvSpPr>
          <p:spPr>
            <a:xfrm flipH="1">
              <a:off x="399695" y="0"/>
              <a:ext cx="36525" cy="106935"/>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23" name="Google Shape;424;p25"/>
            <p:cNvSpPr/>
            <p:nvPr/>
          </p:nvSpPr>
          <p:spPr>
            <a:xfrm flipH="1">
              <a:off x="89341" y="0"/>
              <a:ext cx="36337" cy="106935"/>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24" name="Google Shape;425;p25"/>
            <p:cNvSpPr/>
            <p:nvPr/>
          </p:nvSpPr>
          <p:spPr>
            <a:xfrm flipH="1">
              <a:off x="271957" y="0"/>
              <a:ext cx="36525" cy="106935"/>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25" name="Google Shape;426;p25"/>
            <p:cNvSpPr/>
            <p:nvPr/>
          </p:nvSpPr>
          <p:spPr>
            <a:xfrm flipH="1">
              <a:off x="-1" y="0"/>
              <a:ext cx="36338" cy="106935"/>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590" name="Google Shape;427;p25"/>
          <p:cNvGrpSpPr/>
          <p:nvPr/>
        </p:nvGrpSpPr>
        <p:grpSpPr>
          <a:xfrm>
            <a:off x="5669645" y="658841"/>
            <a:ext cx="2802808" cy="1883695"/>
            <a:chOff x="0" y="0"/>
            <a:chExt cx="2802807" cy="1883693"/>
          </a:xfrm>
        </p:grpSpPr>
        <p:sp>
          <p:nvSpPr>
            <p:cNvPr id="527" name="Google Shape;428;p25"/>
            <p:cNvSpPr/>
            <p:nvPr/>
          </p:nvSpPr>
          <p:spPr>
            <a:xfrm flipH="1">
              <a:off x="710533" y="214719"/>
              <a:ext cx="1875730" cy="10032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89" y="0"/>
                  </a:moveTo>
                  <a:lnTo>
                    <a:pt x="16025" y="7974"/>
                  </a:lnTo>
                  <a:lnTo>
                    <a:pt x="12587" y="7974"/>
                  </a:lnTo>
                  <a:lnTo>
                    <a:pt x="5527" y="21171"/>
                  </a:lnTo>
                  <a:lnTo>
                    <a:pt x="3638" y="21171"/>
                  </a:lnTo>
                  <a:lnTo>
                    <a:pt x="2188" y="18461"/>
                  </a:lnTo>
                  <a:lnTo>
                    <a:pt x="0" y="18461"/>
                  </a:lnTo>
                  <a:lnTo>
                    <a:pt x="0" y="18888"/>
                  </a:lnTo>
                  <a:lnTo>
                    <a:pt x="2093" y="18888"/>
                  </a:lnTo>
                  <a:lnTo>
                    <a:pt x="3544" y="21600"/>
                  </a:lnTo>
                  <a:lnTo>
                    <a:pt x="5623" y="21600"/>
                  </a:lnTo>
                  <a:lnTo>
                    <a:pt x="12680" y="8401"/>
                  </a:lnTo>
                  <a:lnTo>
                    <a:pt x="16120" y="8401"/>
                  </a:lnTo>
                  <a:lnTo>
                    <a:pt x="20384" y="430"/>
                  </a:lnTo>
                  <a:lnTo>
                    <a:pt x="21600" y="430"/>
                  </a:lnTo>
                  <a:lnTo>
                    <a:pt x="21600"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28" name="Google Shape;429;p25"/>
            <p:cNvSpPr/>
            <p:nvPr/>
          </p:nvSpPr>
          <p:spPr>
            <a:xfrm flipH="1">
              <a:off x="827766" y="1019172"/>
              <a:ext cx="1758497" cy="62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559" y="0"/>
                  </a:moveTo>
                  <a:lnTo>
                    <a:pt x="15094" y="4137"/>
                  </a:lnTo>
                  <a:lnTo>
                    <a:pt x="11838" y="4137"/>
                  </a:lnTo>
                  <a:lnTo>
                    <a:pt x="5896" y="20912"/>
                  </a:lnTo>
                  <a:lnTo>
                    <a:pt x="0" y="20912"/>
                  </a:lnTo>
                  <a:lnTo>
                    <a:pt x="0" y="21600"/>
                  </a:lnTo>
                  <a:lnTo>
                    <a:pt x="5997" y="21600"/>
                  </a:lnTo>
                  <a:lnTo>
                    <a:pt x="11940" y="4825"/>
                  </a:lnTo>
                  <a:lnTo>
                    <a:pt x="15195" y="4825"/>
                  </a:lnTo>
                  <a:lnTo>
                    <a:pt x="16660" y="688"/>
                  </a:lnTo>
                  <a:lnTo>
                    <a:pt x="19896" y="688"/>
                  </a:lnTo>
                  <a:lnTo>
                    <a:pt x="21428" y="5012"/>
                  </a:lnTo>
                  <a:lnTo>
                    <a:pt x="21600" y="4523"/>
                  </a:lnTo>
                  <a:lnTo>
                    <a:pt x="19998"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29" name="Google Shape;430;p25"/>
            <p:cNvSpPr/>
            <p:nvPr/>
          </p:nvSpPr>
          <p:spPr>
            <a:xfrm flipH="1">
              <a:off x="760563" y="1138977"/>
              <a:ext cx="97404" cy="973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4401"/>
                  </a:moveTo>
                  <a:cubicBezTo>
                    <a:pt x="14314" y="4401"/>
                    <a:pt x="17184" y="7274"/>
                    <a:pt x="17184" y="10809"/>
                  </a:cubicBezTo>
                  <a:cubicBezTo>
                    <a:pt x="17184" y="14326"/>
                    <a:pt x="14314" y="17199"/>
                    <a:pt x="10800" y="17199"/>
                  </a:cubicBezTo>
                  <a:cubicBezTo>
                    <a:pt x="7286" y="17199"/>
                    <a:pt x="4397" y="14326"/>
                    <a:pt x="4397" y="10809"/>
                  </a:cubicBezTo>
                  <a:cubicBezTo>
                    <a:pt x="4397" y="7274"/>
                    <a:pt x="7286" y="4401"/>
                    <a:pt x="10800" y="4401"/>
                  </a:cubicBezTo>
                  <a:close/>
                  <a:moveTo>
                    <a:pt x="10800" y="0"/>
                  </a:moveTo>
                  <a:cubicBezTo>
                    <a:pt x="4839" y="0"/>
                    <a:pt x="0" y="4843"/>
                    <a:pt x="0" y="10809"/>
                  </a:cubicBezTo>
                  <a:cubicBezTo>
                    <a:pt x="0" y="16775"/>
                    <a:pt x="4839" y="21600"/>
                    <a:pt x="10800" y="21600"/>
                  </a:cubicBezTo>
                  <a:cubicBezTo>
                    <a:pt x="16743" y="21600"/>
                    <a:pt x="21600" y="16775"/>
                    <a:pt x="21600" y="10809"/>
                  </a:cubicBezTo>
                  <a:cubicBezTo>
                    <a:pt x="21600" y="4843"/>
                    <a:pt x="16743"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30" name="Google Shape;431;p25"/>
            <p:cNvSpPr/>
            <p:nvPr/>
          </p:nvSpPr>
          <p:spPr>
            <a:xfrm flipH="1">
              <a:off x="28789" y="638102"/>
              <a:ext cx="2557474" cy="1149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33" y="0"/>
                  </a:moveTo>
                  <a:lnTo>
                    <a:pt x="21433" y="3579"/>
                  </a:lnTo>
                  <a:lnTo>
                    <a:pt x="20005" y="6754"/>
                  </a:lnTo>
                  <a:lnTo>
                    <a:pt x="18536" y="6754"/>
                  </a:lnTo>
                  <a:lnTo>
                    <a:pt x="16143" y="12075"/>
                  </a:lnTo>
                  <a:lnTo>
                    <a:pt x="8839" y="12075"/>
                  </a:lnTo>
                  <a:lnTo>
                    <a:pt x="4726" y="21226"/>
                  </a:lnTo>
                  <a:lnTo>
                    <a:pt x="0" y="21226"/>
                  </a:lnTo>
                  <a:lnTo>
                    <a:pt x="0" y="21600"/>
                  </a:lnTo>
                  <a:lnTo>
                    <a:pt x="4795" y="21600"/>
                  </a:lnTo>
                  <a:lnTo>
                    <a:pt x="8909" y="12449"/>
                  </a:lnTo>
                  <a:lnTo>
                    <a:pt x="16213" y="12449"/>
                  </a:lnTo>
                  <a:lnTo>
                    <a:pt x="18606" y="7128"/>
                  </a:lnTo>
                  <a:lnTo>
                    <a:pt x="20075" y="7128"/>
                  </a:lnTo>
                  <a:lnTo>
                    <a:pt x="21600" y="3735"/>
                  </a:lnTo>
                  <a:lnTo>
                    <a:pt x="21600"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31" name="Google Shape;432;p25"/>
            <p:cNvSpPr/>
            <p:nvPr/>
          </p:nvSpPr>
          <p:spPr>
            <a:xfrm flipH="1">
              <a:off x="664071" y="510498"/>
              <a:ext cx="1922192" cy="9924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892" y="0"/>
                  </a:moveTo>
                  <a:lnTo>
                    <a:pt x="16191" y="5229"/>
                  </a:lnTo>
                  <a:lnTo>
                    <a:pt x="12803" y="5229"/>
                  </a:lnTo>
                  <a:lnTo>
                    <a:pt x="4575" y="21165"/>
                  </a:lnTo>
                  <a:lnTo>
                    <a:pt x="0" y="21165"/>
                  </a:lnTo>
                  <a:lnTo>
                    <a:pt x="0" y="21600"/>
                  </a:lnTo>
                  <a:lnTo>
                    <a:pt x="4667" y="21600"/>
                  </a:lnTo>
                  <a:lnTo>
                    <a:pt x="12896" y="5661"/>
                  </a:lnTo>
                  <a:lnTo>
                    <a:pt x="16284" y="5661"/>
                  </a:lnTo>
                  <a:lnTo>
                    <a:pt x="18983" y="433"/>
                  </a:lnTo>
                  <a:lnTo>
                    <a:pt x="21600" y="433"/>
                  </a:lnTo>
                  <a:lnTo>
                    <a:pt x="21600"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32" name="Google Shape;433;p25"/>
            <p:cNvSpPr/>
            <p:nvPr/>
          </p:nvSpPr>
          <p:spPr>
            <a:xfrm flipH="1">
              <a:off x="1103052" y="716341"/>
              <a:ext cx="77493" cy="774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57" y="0"/>
                    <a:pt x="0" y="4857"/>
                    <a:pt x="0" y="10800"/>
                  </a:cubicBezTo>
                  <a:cubicBezTo>
                    <a:pt x="0" y="16790"/>
                    <a:pt x="4857" y="21600"/>
                    <a:pt x="10800" y="21600"/>
                  </a:cubicBezTo>
                  <a:cubicBezTo>
                    <a:pt x="16767" y="21600"/>
                    <a:pt x="21600" y="16790"/>
                    <a:pt x="21600" y="10800"/>
                  </a:cubicBezTo>
                  <a:cubicBezTo>
                    <a:pt x="21600" y="4857"/>
                    <a:pt x="16767"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33" name="Google Shape;434;p25"/>
            <p:cNvSpPr/>
            <p:nvPr/>
          </p:nvSpPr>
          <p:spPr>
            <a:xfrm flipH="1">
              <a:off x="0" y="599357"/>
              <a:ext cx="77492" cy="774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57" y="0"/>
                    <a:pt x="0" y="4833"/>
                    <a:pt x="0" y="10800"/>
                  </a:cubicBezTo>
                  <a:cubicBezTo>
                    <a:pt x="0" y="16767"/>
                    <a:pt x="4857" y="21600"/>
                    <a:pt x="10800" y="21600"/>
                  </a:cubicBezTo>
                  <a:cubicBezTo>
                    <a:pt x="16790" y="21600"/>
                    <a:pt x="21600" y="16767"/>
                    <a:pt x="21600" y="10800"/>
                  </a:cubicBezTo>
                  <a:cubicBezTo>
                    <a:pt x="21600" y="4833"/>
                    <a:pt x="16790" y="0"/>
                    <a:pt x="1080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34" name="Google Shape;435;p25"/>
            <p:cNvSpPr/>
            <p:nvPr/>
          </p:nvSpPr>
          <p:spPr>
            <a:xfrm flipH="1">
              <a:off x="1645245" y="1730287"/>
              <a:ext cx="65296" cy="65296"/>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35" name="Google Shape;436;p25"/>
            <p:cNvSpPr/>
            <p:nvPr/>
          </p:nvSpPr>
          <p:spPr>
            <a:xfrm flipH="1">
              <a:off x="1549086" y="1730287"/>
              <a:ext cx="65379" cy="65296"/>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36" name="Google Shape;437;p25"/>
            <p:cNvSpPr/>
            <p:nvPr/>
          </p:nvSpPr>
          <p:spPr>
            <a:xfrm flipH="1">
              <a:off x="1453092" y="1730287"/>
              <a:ext cx="65214" cy="65296"/>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37" name="Google Shape;438;p25"/>
            <p:cNvSpPr/>
            <p:nvPr/>
          </p:nvSpPr>
          <p:spPr>
            <a:xfrm flipH="1">
              <a:off x="1357016" y="1730287"/>
              <a:ext cx="65296" cy="65296"/>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38" name="Google Shape;439;p25"/>
            <p:cNvSpPr/>
            <p:nvPr/>
          </p:nvSpPr>
          <p:spPr>
            <a:xfrm flipH="1">
              <a:off x="1260856" y="1730287"/>
              <a:ext cx="65297" cy="65296"/>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39" name="Google Shape;440;p25"/>
            <p:cNvSpPr/>
            <p:nvPr/>
          </p:nvSpPr>
          <p:spPr>
            <a:xfrm flipH="1">
              <a:off x="2424061" y="923345"/>
              <a:ext cx="65296" cy="6529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40" name="Google Shape;441;p25"/>
            <p:cNvSpPr/>
            <p:nvPr/>
          </p:nvSpPr>
          <p:spPr>
            <a:xfrm flipH="1">
              <a:off x="2327984" y="923345"/>
              <a:ext cx="65297" cy="6529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41" name="Google Shape;442;p25"/>
            <p:cNvSpPr/>
            <p:nvPr/>
          </p:nvSpPr>
          <p:spPr>
            <a:xfrm flipH="1">
              <a:off x="2231908" y="923345"/>
              <a:ext cx="65213" cy="6529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42" name="Google Shape;443;p25"/>
            <p:cNvSpPr/>
            <p:nvPr/>
          </p:nvSpPr>
          <p:spPr>
            <a:xfrm flipH="1">
              <a:off x="2135749" y="923345"/>
              <a:ext cx="65379" cy="6529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43" name="Google Shape;444;p25"/>
            <p:cNvSpPr/>
            <p:nvPr/>
          </p:nvSpPr>
          <p:spPr>
            <a:xfrm flipH="1">
              <a:off x="2039672" y="923345"/>
              <a:ext cx="65297" cy="6529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44" name="Google Shape;445;p25"/>
            <p:cNvSpPr/>
            <p:nvPr/>
          </p:nvSpPr>
          <p:spPr>
            <a:xfrm flipH="1">
              <a:off x="2519429" y="1267660"/>
              <a:ext cx="12701" cy="168425"/>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45" name="Google Shape;446;p25"/>
            <p:cNvSpPr/>
            <p:nvPr/>
          </p:nvSpPr>
          <p:spPr>
            <a:xfrm flipH="1">
              <a:off x="2453221" y="1267660"/>
              <a:ext cx="12701" cy="168425"/>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46" name="Google Shape;447;p25"/>
            <p:cNvSpPr/>
            <p:nvPr/>
          </p:nvSpPr>
          <p:spPr>
            <a:xfrm flipH="1">
              <a:off x="2420366" y="1267660"/>
              <a:ext cx="12701" cy="168425"/>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47" name="Google Shape;448;p25"/>
            <p:cNvSpPr/>
            <p:nvPr/>
          </p:nvSpPr>
          <p:spPr>
            <a:xfrm flipH="1">
              <a:off x="2387345" y="1267660"/>
              <a:ext cx="12701" cy="168425"/>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48" name="Google Shape;449;p25"/>
            <p:cNvSpPr/>
            <p:nvPr/>
          </p:nvSpPr>
          <p:spPr>
            <a:xfrm flipH="1">
              <a:off x="2352249" y="1267660"/>
              <a:ext cx="12701" cy="168425"/>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49" name="Google Shape;450;p25"/>
            <p:cNvSpPr/>
            <p:nvPr/>
          </p:nvSpPr>
          <p:spPr>
            <a:xfrm flipH="1">
              <a:off x="2326032" y="1267660"/>
              <a:ext cx="12701" cy="168425"/>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50" name="Google Shape;451;p25"/>
            <p:cNvSpPr/>
            <p:nvPr/>
          </p:nvSpPr>
          <p:spPr>
            <a:xfrm flipH="1">
              <a:off x="2219667" y="1267660"/>
              <a:ext cx="12701" cy="168425"/>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51" name="Google Shape;452;p25"/>
            <p:cNvSpPr/>
            <p:nvPr/>
          </p:nvSpPr>
          <p:spPr>
            <a:xfrm flipH="1">
              <a:off x="2282266" y="1267660"/>
              <a:ext cx="12701" cy="168425"/>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52" name="Google Shape;453;p25"/>
            <p:cNvSpPr/>
            <p:nvPr/>
          </p:nvSpPr>
          <p:spPr>
            <a:xfrm flipH="1">
              <a:off x="2189094" y="1267660"/>
              <a:ext cx="12701" cy="168425"/>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53" name="Google Shape;454;p25"/>
            <p:cNvSpPr/>
            <p:nvPr/>
          </p:nvSpPr>
          <p:spPr>
            <a:xfrm flipH="1">
              <a:off x="2033035" y="187506"/>
              <a:ext cx="16180" cy="47375"/>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54" name="Google Shape;455;p25"/>
            <p:cNvSpPr/>
            <p:nvPr/>
          </p:nvSpPr>
          <p:spPr>
            <a:xfrm flipH="1">
              <a:off x="1947329" y="187506"/>
              <a:ext cx="16180" cy="47375"/>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55" name="Google Shape;456;p25"/>
            <p:cNvSpPr/>
            <p:nvPr/>
          </p:nvSpPr>
          <p:spPr>
            <a:xfrm flipH="1">
              <a:off x="1904850" y="187506"/>
              <a:ext cx="16097" cy="47375"/>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56" name="Google Shape;457;p25"/>
            <p:cNvSpPr/>
            <p:nvPr/>
          </p:nvSpPr>
          <p:spPr>
            <a:xfrm flipH="1">
              <a:off x="1862205" y="187506"/>
              <a:ext cx="16179" cy="47375"/>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57" name="Google Shape;458;p25"/>
            <p:cNvSpPr/>
            <p:nvPr/>
          </p:nvSpPr>
          <p:spPr>
            <a:xfrm flipH="1">
              <a:off x="1816739" y="187506"/>
              <a:ext cx="16179" cy="47375"/>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58" name="Google Shape;459;p25"/>
            <p:cNvSpPr/>
            <p:nvPr/>
          </p:nvSpPr>
          <p:spPr>
            <a:xfrm flipH="1">
              <a:off x="1782722" y="187506"/>
              <a:ext cx="16180" cy="47375"/>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59" name="Google Shape;460;p25"/>
            <p:cNvSpPr/>
            <p:nvPr/>
          </p:nvSpPr>
          <p:spPr>
            <a:xfrm flipH="1">
              <a:off x="1645245" y="187506"/>
              <a:ext cx="16097" cy="47375"/>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60" name="Google Shape;461;p25"/>
            <p:cNvSpPr/>
            <p:nvPr/>
          </p:nvSpPr>
          <p:spPr>
            <a:xfrm flipH="1">
              <a:off x="1726138" y="187506"/>
              <a:ext cx="16180" cy="47375"/>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61" name="Google Shape;462;p25"/>
            <p:cNvSpPr/>
            <p:nvPr/>
          </p:nvSpPr>
          <p:spPr>
            <a:xfrm flipH="1">
              <a:off x="1605669" y="187506"/>
              <a:ext cx="16097" cy="47375"/>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62" name="Google Shape;463;p25"/>
            <p:cNvSpPr/>
            <p:nvPr/>
          </p:nvSpPr>
          <p:spPr>
            <a:xfrm flipH="1">
              <a:off x="1407211" y="0"/>
              <a:ext cx="1229247" cy="294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93"/>
                  </a:lnTo>
                  <a:lnTo>
                    <a:pt x="4515" y="493"/>
                  </a:lnTo>
                  <a:lnTo>
                    <a:pt x="9575" y="21600"/>
                  </a:lnTo>
                  <a:lnTo>
                    <a:pt x="21600" y="21600"/>
                  </a:lnTo>
                  <a:lnTo>
                    <a:pt x="21600" y="21120"/>
                  </a:lnTo>
                  <a:lnTo>
                    <a:pt x="9625" y="21120"/>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63" name="Google Shape;464;p25"/>
            <p:cNvSpPr/>
            <p:nvPr/>
          </p:nvSpPr>
          <p:spPr>
            <a:xfrm flipH="1">
              <a:off x="1390369" y="274622"/>
              <a:ext cx="33603" cy="336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53" y="0"/>
                    <a:pt x="0" y="4853"/>
                    <a:pt x="0" y="10773"/>
                  </a:cubicBezTo>
                  <a:cubicBezTo>
                    <a:pt x="0" y="16747"/>
                    <a:pt x="4853" y="21600"/>
                    <a:pt x="10773" y="21600"/>
                  </a:cubicBezTo>
                  <a:cubicBezTo>
                    <a:pt x="16747" y="21600"/>
                    <a:pt x="21600" y="16747"/>
                    <a:pt x="21600" y="10773"/>
                  </a:cubicBezTo>
                  <a:cubicBezTo>
                    <a:pt x="21600" y="4853"/>
                    <a:pt x="16747" y="0"/>
                    <a:pt x="1077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64" name="Google Shape;465;p25"/>
            <p:cNvSpPr/>
            <p:nvPr/>
          </p:nvSpPr>
          <p:spPr>
            <a:xfrm flipH="1">
              <a:off x="1462633" y="60732"/>
              <a:ext cx="1229248" cy="294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86"/>
                  </a:lnTo>
                  <a:lnTo>
                    <a:pt x="4515" y="486"/>
                  </a:lnTo>
                  <a:lnTo>
                    <a:pt x="9575" y="21600"/>
                  </a:lnTo>
                  <a:lnTo>
                    <a:pt x="21600" y="21600"/>
                  </a:lnTo>
                  <a:lnTo>
                    <a:pt x="21600" y="21120"/>
                  </a:lnTo>
                  <a:lnTo>
                    <a:pt x="9625" y="21120"/>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65" name="Google Shape;466;p25"/>
            <p:cNvSpPr/>
            <p:nvPr/>
          </p:nvSpPr>
          <p:spPr>
            <a:xfrm flipH="1">
              <a:off x="1445791" y="335354"/>
              <a:ext cx="33603"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00" y="0"/>
                    <a:pt x="0" y="4865"/>
                    <a:pt x="0" y="10800"/>
                  </a:cubicBezTo>
                  <a:cubicBezTo>
                    <a:pt x="0" y="16788"/>
                    <a:pt x="4800" y="21600"/>
                    <a:pt x="10773" y="21600"/>
                  </a:cubicBezTo>
                  <a:cubicBezTo>
                    <a:pt x="16747" y="21600"/>
                    <a:pt x="21600" y="16788"/>
                    <a:pt x="21600" y="10800"/>
                  </a:cubicBezTo>
                  <a:cubicBezTo>
                    <a:pt x="21600" y="4865"/>
                    <a:pt x="16747" y="0"/>
                    <a:pt x="1077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66" name="Google Shape;467;p25"/>
            <p:cNvSpPr/>
            <p:nvPr/>
          </p:nvSpPr>
          <p:spPr>
            <a:xfrm flipH="1">
              <a:off x="1518056" y="121464"/>
              <a:ext cx="1229330" cy="294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86"/>
                  </a:lnTo>
                  <a:lnTo>
                    <a:pt x="4516" y="486"/>
                  </a:lnTo>
                  <a:lnTo>
                    <a:pt x="9576" y="21600"/>
                  </a:lnTo>
                  <a:lnTo>
                    <a:pt x="21600" y="21600"/>
                  </a:lnTo>
                  <a:lnTo>
                    <a:pt x="21600" y="21114"/>
                  </a:lnTo>
                  <a:lnTo>
                    <a:pt x="9626" y="21114"/>
                  </a:lnTo>
                  <a:lnTo>
                    <a:pt x="4580" y="73"/>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67" name="Google Shape;468;p25"/>
            <p:cNvSpPr/>
            <p:nvPr/>
          </p:nvSpPr>
          <p:spPr>
            <a:xfrm flipH="1">
              <a:off x="1493995" y="396086"/>
              <a:ext cx="33520"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47" y="0"/>
                  </a:moveTo>
                  <a:cubicBezTo>
                    <a:pt x="4812" y="0"/>
                    <a:pt x="0" y="4865"/>
                    <a:pt x="0" y="10800"/>
                  </a:cubicBezTo>
                  <a:cubicBezTo>
                    <a:pt x="0" y="16735"/>
                    <a:pt x="4812" y="21600"/>
                    <a:pt x="10747" y="21600"/>
                  </a:cubicBezTo>
                  <a:cubicBezTo>
                    <a:pt x="16735" y="21600"/>
                    <a:pt x="21600" y="16735"/>
                    <a:pt x="21600" y="10800"/>
                  </a:cubicBezTo>
                  <a:cubicBezTo>
                    <a:pt x="21600" y="4865"/>
                    <a:pt x="16735" y="0"/>
                    <a:pt x="1074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68" name="Google Shape;469;p25"/>
            <p:cNvSpPr/>
            <p:nvPr/>
          </p:nvSpPr>
          <p:spPr>
            <a:xfrm flipH="1">
              <a:off x="1573478" y="182113"/>
              <a:ext cx="1229330" cy="2947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93"/>
                  </a:lnTo>
                  <a:lnTo>
                    <a:pt x="4515" y="493"/>
                  </a:lnTo>
                  <a:lnTo>
                    <a:pt x="9578" y="21600"/>
                  </a:lnTo>
                  <a:lnTo>
                    <a:pt x="21600" y="21600"/>
                  </a:lnTo>
                  <a:lnTo>
                    <a:pt x="21600" y="21120"/>
                  </a:lnTo>
                  <a:lnTo>
                    <a:pt x="9626" y="21120"/>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69" name="Google Shape;470;p25"/>
            <p:cNvSpPr/>
            <p:nvPr/>
          </p:nvSpPr>
          <p:spPr>
            <a:xfrm flipH="1">
              <a:off x="1556719" y="456819"/>
              <a:ext cx="33519" cy="33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12"/>
                    <a:pt x="0" y="10747"/>
                  </a:cubicBezTo>
                  <a:cubicBezTo>
                    <a:pt x="0" y="16735"/>
                    <a:pt x="4812" y="21600"/>
                    <a:pt x="10800" y="21600"/>
                  </a:cubicBezTo>
                  <a:cubicBezTo>
                    <a:pt x="16788" y="21600"/>
                    <a:pt x="21600" y="16735"/>
                    <a:pt x="21600" y="10747"/>
                  </a:cubicBezTo>
                  <a:cubicBezTo>
                    <a:pt x="21600" y="4812"/>
                    <a:pt x="16788"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70" name="Google Shape;471;p25"/>
            <p:cNvSpPr/>
            <p:nvPr/>
          </p:nvSpPr>
          <p:spPr>
            <a:xfrm flipH="1">
              <a:off x="2449034" y="550074"/>
              <a:ext cx="33520"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65"/>
                    <a:pt x="0" y="10853"/>
                  </a:cubicBezTo>
                  <a:cubicBezTo>
                    <a:pt x="0" y="16788"/>
                    <a:pt x="4812" y="21600"/>
                    <a:pt x="10800" y="21600"/>
                  </a:cubicBezTo>
                  <a:cubicBezTo>
                    <a:pt x="16788" y="21600"/>
                    <a:pt x="21600" y="16788"/>
                    <a:pt x="21600" y="10853"/>
                  </a:cubicBezTo>
                  <a:cubicBezTo>
                    <a:pt x="21600" y="4865"/>
                    <a:pt x="16788"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71" name="Google Shape;472;p25"/>
            <p:cNvSpPr/>
            <p:nvPr/>
          </p:nvSpPr>
          <p:spPr>
            <a:xfrm flipH="1">
              <a:off x="2379922" y="546755"/>
              <a:ext cx="40074" cy="402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2" y="3563"/>
                  </a:moveTo>
                  <a:cubicBezTo>
                    <a:pt x="14802" y="3563"/>
                    <a:pt x="18022" y="6814"/>
                    <a:pt x="18022" y="10822"/>
                  </a:cubicBezTo>
                  <a:cubicBezTo>
                    <a:pt x="18022" y="14786"/>
                    <a:pt x="14802" y="17993"/>
                    <a:pt x="10822" y="17993"/>
                  </a:cubicBezTo>
                  <a:cubicBezTo>
                    <a:pt x="6798" y="17993"/>
                    <a:pt x="3533" y="14786"/>
                    <a:pt x="3533" y="10822"/>
                  </a:cubicBezTo>
                  <a:cubicBezTo>
                    <a:pt x="3533" y="6814"/>
                    <a:pt x="6798" y="3563"/>
                    <a:pt x="10822" y="3563"/>
                  </a:cubicBezTo>
                  <a:close/>
                  <a:moveTo>
                    <a:pt x="10822" y="0"/>
                  </a:moveTo>
                  <a:cubicBezTo>
                    <a:pt x="4830" y="0"/>
                    <a:pt x="0" y="4854"/>
                    <a:pt x="0" y="10822"/>
                  </a:cubicBezTo>
                  <a:cubicBezTo>
                    <a:pt x="0" y="16701"/>
                    <a:pt x="4830" y="21600"/>
                    <a:pt x="10822" y="21600"/>
                  </a:cubicBezTo>
                  <a:cubicBezTo>
                    <a:pt x="16770" y="21600"/>
                    <a:pt x="21600" y="16701"/>
                    <a:pt x="21600" y="10822"/>
                  </a:cubicBezTo>
                  <a:cubicBezTo>
                    <a:pt x="21600" y="4854"/>
                    <a:pt x="16770" y="0"/>
                    <a:pt x="10822"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72" name="Google Shape;473;p25"/>
            <p:cNvSpPr/>
            <p:nvPr/>
          </p:nvSpPr>
          <p:spPr>
            <a:xfrm flipH="1">
              <a:off x="2317365" y="550074"/>
              <a:ext cx="33520"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47" y="0"/>
                  </a:moveTo>
                  <a:cubicBezTo>
                    <a:pt x="4812" y="0"/>
                    <a:pt x="0" y="4865"/>
                    <a:pt x="0" y="10853"/>
                  </a:cubicBezTo>
                  <a:cubicBezTo>
                    <a:pt x="0" y="16788"/>
                    <a:pt x="4812" y="21600"/>
                    <a:pt x="10747" y="21600"/>
                  </a:cubicBezTo>
                  <a:cubicBezTo>
                    <a:pt x="16735" y="21600"/>
                    <a:pt x="21600" y="16788"/>
                    <a:pt x="21600" y="10853"/>
                  </a:cubicBezTo>
                  <a:cubicBezTo>
                    <a:pt x="21600" y="4865"/>
                    <a:pt x="16735" y="0"/>
                    <a:pt x="1074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73" name="Google Shape;474;p25"/>
            <p:cNvSpPr/>
            <p:nvPr/>
          </p:nvSpPr>
          <p:spPr>
            <a:xfrm flipH="1">
              <a:off x="2251571" y="550074"/>
              <a:ext cx="33603"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7" y="0"/>
                  </a:moveTo>
                  <a:cubicBezTo>
                    <a:pt x="4853" y="0"/>
                    <a:pt x="0" y="4865"/>
                    <a:pt x="0" y="10853"/>
                  </a:cubicBezTo>
                  <a:cubicBezTo>
                    <a:pt x="0" y="16788"/>
                    <a:pt x="4853" y="21600"/>
                    <a:pt x="10827" y="21600"/>
                  </a:cubicBezTo>
                  <a:cubicBezTo>
                    <a:pt x="16800" y="21600"/>
                    <a:pt x="21600" y="16788"/>
                    <a:pt x="21600" y="10853"/>
                  </a:cubicBezTo>
                  <a:cubicBezTo>
                    <a:pt x="21600" y="4865"/>
                    <a:pt x="16800" y="0"/>
                    <a:pt x="1082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74" name="Google Shape;475;p25"/>
            <p:cNvSpPr/>
            <p:nvPr/>
          </p:nvSpPr>
          <p:spPr>
            <a:xfrm flipH="1">
              <a:off x="2185778" y="550074"/>
              <a:ext cx="33520"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65" y="0"/>
                    <a:pt x="0" y="4865"/>
                    <a:pt x="0" y="10853"/>
                  </a:cubicBezTo>
                  <a:cubicBezTo>
                    <a:pt x="0" y="16788"/>
                    <a:pt x="4865" y="21600"/>
                    <a:pt x="10800" y="21600"/>
                  </a:cubicBezTo>
                  <a:cubicBezTo>
                    <a:pt x="16788" y="21600"/>
                    <a:pt x="21600" y="16788"/>
                    <a:pt x="21600" y="10853"/>
                  </a:cubicBezTo>
                  <a:cubicBezTo>
                    <a:pt x="21600" y="4865"/>
                    <a:pt x="16788"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75" name="Google Shape;476;p25"/>
            <p:cNvSpPr/>
            <p:nvPr/>
          </p:nvSpPr>
          <p:spPr>
            <a:xfrm flipH="1">
              <a:off x="2119985" y="550074"/>
              <a:ext cx="33520"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53" y="0"/>
                  </a:moveTo>
                  <a:cubicBezTo>
                    <a:pt x="4865" y="0"/>
                    <a:pt x="0" y="4865"/>
                    <a:pt x="0" y="10853"/>
                  </a:cubicBezTo>
                  <a:cubicBezTo>
                    <a:pt x="0" y="16788"/>
                    <a:pt x="4865" y="21600"/>
                    <a:pt x="10853" y="21600"/>
                  </a:cubicBezTo>
                  <a:cubicBezTo>
                    <a:pt x="16788" y="21600"/>
                    <a:pt x="21600" y="16788"/>
                    <a:pt x="21600" y="10853"/>
                  </a:cubicBezTo>
                  <a:cubicBezTo>
                    <a:pt x="21600" y="4865"/>
                    <a:pt x="16788" y="0"/>
                    <a:pt x="1085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76" name="Google Shape;477;p25"/>
            <p:cNvSpPr/>
            <p:nvPr/>
          </p:nvSpPr>
          <p:spPr>
            <a:xfrm flipH="1">
              <a:off x="1504698" y="939275"/>
              <a:ext cx="33603" cy="33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00" y="0"/>
                    <a:pt x="0" y="4812"/>
                    <a:pt x="0" y="10747"/>
                  </a:cubicBezTo>
                  <a:cubicBezTo>
                    <a:pt x="0" y="16735"/>
                    <a:pt x="4800" y="21600"/>
                    <a:pt x="10773" y="21600"/>
                  </a:cubicBezTo>
                  <a:cubicBezTo>
                    <a:pt x="16747" y="21600"/>
                    <a:pt x="21600" y="16735"/>
                    <a:pt x="21600" y="10747"/>
                  </a:cubicBezTo>
                  <a:cubicBezTo>
                    <a:pt x="21600" y="4812"/>
                    <a:pt x="16747" y="0"/>
                    <a:pt x="1077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77" name="Google Shape;478;p25"/>
            <p:cNvSpPr/>
            <p:nvPr/>
          </p:nvSpPr>
          <p:spPr>
            <a:xfrm flipH="1">
              <a:off x="1435586" y="935873"/>
              <a:ext cx="40157" cy="401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3615"/>
                  </a:moveTo>
                  <a:cubicBezTo>
                    <a:pt x="14772" y="3615"/>
                    <a:pt x="17985" y="6828"/>
                    <a:pt x="17985" y="10800"/>
                  </a:cubicBezTo>
                  <a:cubicBezTo>
                    <a:pt x="17985" y="14817"/>
                    <a:pt x="14772" y="18074"/>
                    <a:pt x="10800" y="18074"/>
                  </a:cubicBezTo>
                  <a:cubicBezTo>
                    <a:pt x="6783" y="18074"/>
                    <a:pt x="3526" y="14817"/>
                    <a:pt x="3526" y="10800"/>
                  </a:cubicBezTo>
                  <a:cubicBezTo>
                    <a:pt x="3526" y="6828"/>
                    <a:pt x="6783" y="3615"/>
                    <a:pt x="10800" y="3615"/>
                  </a:cubicBezTo>
                  <a:close/>
                  <a:moveTo>
                    <a:pt x="10800" y="0"/>
                  </a:moveTo>
                  <a:cubicBezTo>
                    <a:pt x="4820" y="0"/>
                    <a:pt x="0" y="4864"/>
                    <a:pt x="0" y="10800"/>
                  </a:cubicBezTo>
                  <a:cubicBezTo>
                    <a:pt x="0" y="16780"/>
                    <a:pt x="4820" y="21600"/>
                    <a:pt x="10800" y="21600"/>
                  </a:cubicBezTo>
                  <a:cubicBezTo>
                    <a:pt x="16736" y="21600"/>
                    <a:pt x="21600" y="16780"/>
                    <a:pt x="21600" y="10800"/>
                  </a:cubicBezTo>
                  <a:cubicBezTo>
                    <a:pt x="21600" y="4864"/>
                    <a:pt x="16736"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78" name="Google Shape;479;p25"/>
            <p:cNvSpPr/>
            <p:nvPr/>
          </p:nvSpPr>
          <p:spPr>
            <a:xfrm flipH="1">
              <a:off x="1373112" y="939275"/>
              <a:ext cx="33519" cy="33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12"/>
                    <a:pt x="0" y="10747"/>
                  </a:cubicBezTo>
                  <a:cubicBezTo>
                    <a:pt x="0" y="16735"/>
                    <a:pt x="4812" y="21600"/>
                    <a:pt x="10800" y="21600"/>
                  </a:cubicBezTo>
                  <a:cubicBezTo>
                    <a:pt x="16735" y="21600"/>
                    <a:pt x="21600" y="16735"/>
                    <a:pt x="21600" y="10747"/>
                  </a:cubicBezTo>
                  <a:cubicBezTo>
                    <a:pt x="21600" y="4812"/>
                    <a:pt x="16735"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79" name="Google Shape;480;p25"/>
            <p:cNvSpPr/>
            <p:nvPr/>
          </p:nvSpPr>
          <p:spPr>
            <a:xfrm flipH="1">
              <a:off x="1307318" y="939275"/>
              <a:ext cx="33520" cy="33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65" y="0"/>
                    <a:pt x="0" y="4812"/>
                    <a:pt x="0" y="10747"/>
                  </a:cubicBezTo>
                  <a:cubicBezTo>
                    <a:pt x="0" y="16735"/>
                    <a:pt x="4865" y="21600"/>
                    <a:pt x="10800" y="21600"/>
                  </a:cubicBezTo>
                  <a:cubicBezTo>
                    <a:pt x="16788" y="21600"/>
                    <a:pt x="21600" y="16735"/>
                    <a:pt x="21600" y="10747"/>
                  </a:cubicBezTo>
                  <a:cubicBezTo>
                    <a:pt x="21600" y="4812"/>
                    <a:pt x="16788"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80" name="Google Shape;481;p25"/>
            <p:cNvSpPr/>
            <p:nvPr/>
          </p:nvSpPr>
          <p:spPr>
            <a:xfrm flipH="1">
              <a:off x="1238206" y="935873"/>
              <a:ext cx="40158" cy="401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3615"/>
                  </a:moveTo>
                  <a:cubicBezTo>
                    <a:pt x="14817" y="3615"/>
                    <a:pt x="18074" y="6828"/>
                    <a:pt x="18074" y="10800"/>
                  </a:cubicBezTo>
                  <a:cubicBezTo>
                    <a:pt x="18074" y="14817"/>
                    <a:pt x="14817" y="18074"/>
                    <a:pt x="10800" y="18074"/>
                  </a:cubicBezTo>
                  <a:cubicBezTo>
                    <a:pt x="6828" y="18074"/>
                    <a:pt x="3615" y="14817"/>
                    <a:pt x="3615" y="10800"/>
                  </a:cubicBezTo>
                  <a:cubicBezTo>
                    <a:pt x="3615" y="6828"/>
                    <a:pt x="6828" y="3615"/>
                    <a:pt x="10800" y="3615"/>
                  </a:cubicBezTo>
                  <a:close/>
                  <a:moveTo>
                    <a:pt x="10800" y="0"/>
                  </a:moveTo>
                  <a:cubicBezTo>
                    <a:pt x="4864" y="0"/>
                    <a:pt x="0" y="4864"/>
                    <a:pt x="0" y="10800"/>
                  </a:cubicBezTo>
                  <a:cubicBezTo>
                    <a:pt x="0" y="16780"/>
                    <a:pt x="4864" y="21600"/>
                    <a:pt x="10800" y="21600"/>
                  </a:cubicBezTo>
                  <a:cubicBezTo>
                    <a:pt x="16780" y="21600"/>
                    <a:pt x="21600" y="16780"/>
                    <a:pt x="21600" y="10800"/>
                  </a:cubicBezTo>
                  <a:cubicBezTo>
                    <a:pt x="21600" y="4864"/>
                    <a:pt x="16780"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81" name="Google Shape;482;p25"/>
            <p:cNvSpPr/>
            <p:nvPr/>
          </p:nvSpPr>
          <p:spPr>
            <a:xfrm flipH="1">
              <a:off x="1172330" y="935873"/>
              <a:ext cx="40157" cy="401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3615"/>
                  </a:moveTo>
                  <a:cubicBezTo>
                    <a:pt x="14772" y="3615"/>
                    <a:pt x="17985" y="6828"/>
                    <a:pt x="17985" y="10800"/>
                  </a:cubicBezTo>
                  <a:cubicBezTo>
                    <a:pt x="17985" y="14817"/>
                    <a:pt x="14772" y="18074"/>
                    <a:pt x="10800" y="18074"/>
                  </a:cubicBezTo>
                  <a:cubicBezTo>
                    <a:pt x="6783" y="18074"/>
                    <a:pt x="3526" y="14817"/>
                    <a:pt x="3526" y="10800"/>
                  </a:cubicBezTo>
                  <a:cubicBezTo>
                    <a:pt x="3526" y="6828"/>
                    <a:pt x="6783" y="3615"/>
                    <a:pt x="10800" y="3615"/>
                  </a:cubicBezTo>
                  <a:close/>
                  <a:moveTo>
                    <a:pt x="10800" y="0"/>
                  </a:moveTo>
                  <a:cubicBezTo>
                    <a:pt x="4820" y="0"/>
                    <a:pt x="0" y="4864"/>
                    <a:pt x="0" y="10800"/>
                  </a:cubicBezTo>
                  <a:cubicBezTo>
                    <a:pt x="0" y="16780"/>
                    <a:pt x="4820" y="21600"/>
                    <a:pt x="10800" y="21600"/>
                  </a:cubicBezTo>
                  <a:cubicBezTo>
                    <a:pt x="16736" y="21600"/>
                    <a:pt x="21600" y="16780"/>
                    <a:pt x="21600" y="10800"/>
                  </a:cubicBezTo>
                  <a:cubicBezTo>
                    <a:pt x="21600" y="4864"/>
                    <a:pt x="16736"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82" name="Google Shape;483;p25"/>
            <p:cNvSpPr/>
            <p:nvPr/>
          </p:nvSpPr>
          <p:spPr>
            <a:xfrm flipH="1">
              <a:off x="2252733" y="1846856"/>
              <a:ext cx="33520"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12"/>
                    <a:pt x="0" y="10800"/>
                  </a:cubicBezTo>
                  <a:cubicBezTo>
                    <a:pt x="0" y="16788"/>
                    <a:pt x="4812" y="21600"/>
                    <a:pt x="10800" y="21600"/>
                  </a:cubicBezTo>
                  <a:cubicBezTo>
                    <a:pt x="16735" y="21600"/>
                    <a:pt x="21600" y="16788"/>
                    <a:pt x="21600" y="10800"/>
                  </a:cubicBezTo>
                  <a:cubicBezTo>
                    <a:pt x="21600" y="4812"/>
                    <a:pt x="16735"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83" name="Google Shape;484;p25"/>
            <p:cNvSpPr/>
            <p:nvPr/>
          </p:nvSpPr>
          <p:spPr>
            <a:xfrm flipH="1">
              <a:off x="2183621" y="1843537"/>
              <a:ext cx="40157" cy="401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3526"/>
                  </a:moveTo>
                  <a:cubicBezTo>
                    <a:pt x="14772" y="3526"/>
                    <a:pt x="18030" y="6828"/>
                    <a:pt x="18030" y="10800"/>
                  </a:cubicBezTo>
                  <a:cubicBezTo>
                    <a:pt x="18030" y="14772"/>
                    <a:pt x="14772" y="18030"/>
                    <a:pt x="10800" y="18030"/>
                  </a:cubicBezTo>
                  <a:cubicBezTo>
                    <a:pt x="6828" y="18030"/>
                    <a:pt x="3526" y="14772"/>
                    <a:pt x="3526" y="10800"/>
                  </a:cubicBezTo>
                  <a:cubicBezTo>
                    <a:pt x="3526" y="6828"/>
                    <a:pt x="6828" y="3526"/>
                    <a:pt x="10800" y="3526"/>
                  </a:cubicBezTo>
                  <a:close/>
                  <a:moveTo>
                    <a:pt x="10800" y="0"/>
                  </a:moveTo>
                  <a:cubicBezTo>
                    <a:pt x="4820" y="0"/>
                    <a:pt x="0" y="4820"/>
                    <a:pt x="0" y="10800"/>
                  </a:cubicBezTo>
                  <a:cubicBezTo>
                    <a:pt x="0" y="16736"/>
                    <a:pt x="4820" y="21600"/>
                    <a:pt x="10800" y="21600"/>
                  </a:cubicBezTo>
                  <a:cubicBezTo>
                    <a:pt x="16736" y="21600"/>
                    <a:pt x="21600" y="16736"/>
                    <a:pt x="21600" y="10800"/>
                  </a:cubicBezTo>
                  <a:cubicBezTo>
                    <a:pt x="21600" y="4820"/>
                    <a:pt x="16736"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84" name="Google Shape;485;p25"/>
            <p:cNvSpPr/>
            <p:nvPr/>
          </p:nvSpPr>
          <p:spPr>
            <a:xfrm flipH="1">
              <a:off x="2117828" y="1843537"/>
              <a:ext cx="40157" cy="401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45" y="3526"/>
                  </a:moveTo>
                  <a:cubicBezTo>
                    <a:pt x="14817" y="3526"/>
                    <a:pt x="18030" y="6828"/>
                    <a:pt x="18030" y="10800"/>
                  </a:cubicBezTo>
                  <a:cubicBezTo>
                    <a:pt x="18030" y="14772"/>
                    <a:pt x="14817" y="18030"/>
                    <a:pt x="10845" y="18030"/>
                  </a:cubicBezTo>
                  <a:cubicBezTo>
                    <a:pt x="6828" y="18030"/>
                    <a:pt x="3570" y="14772"/>
                    <a:pt x="3570" y="10800"/>
                  </a:cubicBezTo>
                  <a:cubicBezTo>
                    <a:pt x="3570" y="6828"/>
                    <a:pt x="6828" y="3526"/>
                    <a:pt x="10845" y="3526"/>
                  </a:cubicBezTo>
                  <a:close/>
                  <a:moveTo>
                    <a:pt x="10845" y="0"/>
                  </a:moveTo>
                  <a:cubicBezTo>
                    <a:pt x="4864" y="0"/>
                    <a:pt x="0" y="4820"/>
                    <a:pt x="0" y="10800"/>
                  </a:cubicBezTo>
                  <a:cubicBezTo>
                    <a:pt x="0" y="16736"/>
                    <a:pt x="4864" y="21600"/>
                    <a:pt x="10845" y="21600"/>
                  </a:cubicBezTo>
                  <a:cubicBezTo>
                    <a:pt x="16736" y="21600"/>
                    <a:pt x="21600" y="16736"/>
                    <a:pt x="21600" y="10800"/>
                  </a:cubicBezTo>
                  <a:cubicBezTo>
                    <a:pt x="21600" y="4820"/>
                    <a:pt x="16736" y="0"/>
                    <a:pt x="10845"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85" name="Google Shape;486;p25"/>
            <p:cNvSpPr/>
            <p:nvPr/>
          </p:nvSpPr>
          <p:spPr>
            <a:xfrm flipH="1">
              <a:off x="2055353" y="1846856"/>
              <a:ext cx="33437"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24" y="0"/>
                    <a:pt x="0" y="4812"/>
                    <a:pt x="0" y="10800"/>
                  </a:cubicBezTo>
                  <a:cubicBezTo>
                    <a:pt x="0" y="16788"/>
                    <a:pt x="4824" y="21600"/>
                    <a:pt x="10773" y="21600"/>
                  </a:cubicBezTo>
                  <a:cubicBezTo>
                    <a:pt x="16776" y="21600"/>
                    <a:pt x="21600" y="16788"/>
                    <a:pt x="21600" y="10800"/>
                  </a:cubicBezTo>
                  <a:cubicBezTo>
                    <a:pt x="21600" y="4812"/>
                    <a:pt x="16776" y="0"/>
                    <a:pt x="1077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86" name="Google Shape;487;p25"/>
            <p:cNvSpPr/>
            <p:nvPr/>
          </p:nvSpPr>
          <p:spPr>
            <a:xfrm flipH="1">
              <a:off x="1986158" y="1843537"/>
              <a:ext cx="40241" cy="401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2" y="3526"/>
                  </a:moveTo>
                  <a:cubicBezTo>
                    <a:pt x="14786" y="3526"/>
                    <a:pt x="18037" y="6828"/>
                    <a:pt x="18037" y="10800"/>
                  </a:cubicBezTo>
                  <a:cubicBezTo>
                    <a:pt x="18037" y="14772"/>
                    <a:pt x="14786" y="18030"/>
                    <a:pt x="10822" y="18030"/>
                  </a:cubicBezTo>
                  <a:cubicBezTo>
                    <a:pt x="6814" y="18030"/>
                    <a:pt x="3607" y="14772"/>
                    <a:pt x="3607" y="10800"/>
                  </a:cubicBezTo>
                  <a:cubicBezTo>
                    <a:pt x="3607" y="6828"/>
                    <a:pt x="6814" y="3526"/>
                    <a:pt x="10822" y="3526"/>
                  </a:cubicBezTo>
                  <a:close/>
                  <a:moveTo>
                    <a:pt x="10822" y="0"/>
                  </a:moveTo>
                  <a:cubicBezTo>
                    <a:pt x="4854" y="0"/>
                    <a:pt x="0" y="4820"/>
                    <a:pt x="0" y="10800"/>
                  </a:cubicBezTo>
                  <a:cubicBezTo>
                    <a:pt x="0" y="16736"/>
                    <a:pt x="4854" y="21600"/>
                    <a:pt x="10822" y="21600"/>
                  </a:cubicBezTo>
                  <a:cubicBezTo>
                    <a:pt x="16746" y="21600"/>
                    <a:pt x="21600" y="16736"/>
                    <a:pt x="21600" y="10800"/>
                  </a:cubicBezTo>
                  <a:cubicBezTo>
                    <a:pt x="21600" y="4820"/>
                    <a:pt x="16746" y="0"/>
                    <a:pt x="10822"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87" name="Google Shape;488;p25"/>
            <p:cNvSpPr/>
            <p:nvPr/>
          </p:nvSpPr>
          <p:spPr>
            <a:xfrm flipH="1">
              <a:off x="1923684" y="1846856"/>
              <a:ext cx="33520"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12"/>
                    <a:pt x="0" y="10800"/>
                  </a:cubicBezTo>
                  <a:cubicBezTo>
                    <a:pt x="0" y="16788"/>
                    <a:pt x="4812" y="21600"/>
                    <a:pt x="10800" y="21600"/>
                  </a:cubicBezTo>
                  <a:cubicBezTo>
                    <a:pt x="16788" y="21600"/>
                    <a:pt x="21600" y="16788"/>
                    <a:pt x="21600" y="10800"/>
                  </a:cubicBezTo>
                  <a:cubicBezTo>
                    <a:pt x="21600" y="4812"/>
                    <a:pt x="16788"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88" name="Google Shape;489;p25"/>
            <p:cNvSpPr/>
            <p:nvPr/>
          </p:nvSpPr>
          <p:spPr>
            <a:xfrm flipH="1">
              <a:off x="196715" y="745877"/>
              <a:ext cx="2389548" cy="135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53" y="0"/>
                  </a:moveTo>
                  <a:lnTo>
                    <a:pt x="18386" y="20545"/>
                  </a:lnTo>
                  <a:lnTo>
                    <a:pt x="0" y="20545"/>
                  </a:lnTo>
                  <a:lnTo>
                    <a:pt x="0" y="21600"/>
                  </a:lnTo>
                  <a:lnTo>
                    <a:pt x="18410" y="21600"/>
                  </a:lnTo>
                  <a:lnTo>
                    <a:pt x="19579" y="1068"/>
                  </a:lnTo>
                  <a:lnTo>
                    <a:pt x="21600" y="1068"/>
                  </a:lnTo>
                  <a:lnTo>
                    <a:pt x="21600"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89" name="Google Shape;490;p25"/>
            <p:cNvSpPr/>
            <p:nvPr/>
          </p:nvSpPr>
          <p:spPr>
            <a:xfrm flipH="1">
              <a:off x="413841" y="641089"/>
              <a:ext cx="2225107" cy="1760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54" y="0"/>
                  </a:moveTo>
                  <a:lnTo>
                    <a:pt x="19909" y="20786"/>
                  </a:lnTo>
                  <a:lnTo>
                    <a:pt x="0" y="20786"/>
                  </a:lnTo>
                  <a:lnTo>
                    <a:pt x="0" y="21600"/>
                  </a:lnTo>
                  <a:lnTo>
                    <a:pt x="19936" y="21600"/>
                  </a:lnTo>
                  <a:lnTo>
                    <a:pt x="21600" y="580"/>
                  </a:lnTo>
                  <a:lnTo>
                    <a:pt x="21554"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591"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4">
    <p:spTree>
      <p:nvGrpSpPr>
        <p:cNvPr id="1" name=""/>
        <p:cNvGrpSpPr/>
        <p:nvPr/>
      </p:nvGrpSpPr>
      <p:grpSpPr>
        <a:xfrm>
          <a:off x="0" y="0"/>
          <a:ext cx="0" cy="0"/>
          <a:chOff x="0" y="0"/>
          <a:chExt cx="0" cy="0"/>
        </a:xfrm>
      </p:grpSpPr>
      <p:sp>
        <p:nvSpPr>
          <p:cNvPr id="598" name="Titolo Testo"/>
          <p:cNvSpPr txBox="1"/>
          <p:nvPr>
            <p:ph type="title"/>
          </p:nvPr>
        </p:nvSpPr>
        <p:spPr>
          <a:xfrm>
            <a:off x="713225" y="2540574"/>
            <a:ext cx="4189501" cy="791701"/>
          </a:xfrm>
          <a:prstGeom prst="rect">
            <a:avLst/>
          </a:prstGeom>
        </p:spPr>
        <p:txBody>
          <a:bodyPr anchor="b"/>
          <a:lstStyle/>
          <a:p>
            <a:pPr/>
            <a:r>
              <a:t>Titolo Testo</a:t>
            </a:r>
          </a:p>
        </p:txBody>
      </p:sp>
      <p:sp>
        <p:nvSpPr>
          <p:cNvPr id="599" name="Corpo livello uno…"/>
          <p:cNvSpPr txBox="1"/>
          <p:nvPr>
            <p:ph type="body" sz="quarter" idx="1"/>
          </p:nvPr>
        </p:nvSpPr>
        <p:spPr>
          <a:xfrm>
            <a:off x="713225" y="3554198"/>
            <a:ext cx="3500700" cy="904201"/>
          </a:xfrm>
          <a:prstGeom prst="rect">
            <a:avLst/>
          </a:prstGeom>
        </p:spPr>
        <p:txBody>
          <a:bodyPr/>
          <a:lstStyle>
            <a:lvl1pPr marL="317500" indent="-177800">
              <a:lnSpc>
                <a:spcPct val="100000"/>
              </a:lnSpc>
              <a:buClrTx/>
              <a:buSzTx/>
              <a:buNone/>
              <a:defRPr sz="1400"/>
            </a:lvl1pPr>
            <a:lvl2pPr marL="317500" indent="279400">
              <a:lnSpc>
                <a:spcPct val="100000"/>
              </a:lnSpc>
              <a:buClrTx/>
              <a:buSzTx/>
              <a:buNone/>
              <a:defRPr sz="1400"/>
            </a:lvl2pPr>
            <a:lvl3pPr marL="317500" indent="736600">
              <a:lnSpc>
                <a:spcPct val="100000"/>
              </a:lnSpc>
              <a:buClrTx/>
              <a:buSzTx/>
              <a:buNone/>
              <a:defRPr sz="1400"/>
            </a:lvl3pPr>
            <a:lvl4pPr marL="317500" indent="1193800">
              <a:lnSpc>
                <a:spcPct val="100000"/>
              </a:lnSpc>
              <a:buClrTx/>
              <a:buSzTx/>
              <a:buNone/>
              <a:defRPr sz="1400"/>
            </a:lvl4pPr>
            <a:lvl5pPr marL="317500" indent="1651000">
              <a:lnSpc>
                <a:spcPct val="100000"/>
              </a:lnSpc>
              <a:buClrTx/>
              <a:buSzTx/>
              <a:buNone/>
              <a:defRPr sz="1400"/>
            </a:lvl5pPr>
          </a:lstStyle>
          <a:p>
            <a:pPr/>
            <a:r>
              <a:t>Corpo livello uno</a:t>
            </a:r>
          </a:p>
          <a:p>
            <a:pPr lvl="1"/>
            <a:r>
              <a:t>Corpo livello due</a:t>
            </a:r>
          </a:p>
          <a:p>
            <a:pPr lvl="2"/>
            <a:r>
              <a:t>Corpo livello tre</a:t>
            </a:r>
          </a:p>
          <a:p>
            <a:pPr lvl="3"/>
            <a:r>
              <a:t>Corpo livello quattro</a:t>
            </a:r>
          </a:p>
          <a:p>
            <a:pPr lvl="4"/>
            <a:r>
              <a:t>Corpo livello cinque</a:t>
            </a:r>
          </a:p>
        </p:txBody>
      </p:sp>
      <p:grpSp>
        <p:nvGrpSpPr>
          <p:cNvPr id="609" name="Google Shape;494;p26"/>
          <p:cNvGrpSpPr/>
          <p:nvPr/>
        </p:nvGrpSpPr>
        <p:grpSpPr>
          <a:xfrm>
            <a:off x="713225" y="539500"/>
            <a:ext cx="928377" cy="99161"/>
            <a:chOff x="0" y="0"/>
            <a:chExt cx="928376" cy="99160"/>
          </a:xfrm>
        </p:grpSpPr>
        <p:sp>
          <p:nvSpPr>
            <p:cNvPr id="600" name="Google Shape;495;p26"/>
            <p:cNvSpPr/>
            <p:nvPr/>
          </p:nvSpPr>
          <p:spPr>
            <a:xfrm>
              <a:off x="0" y="0"/>
              <a:ext cx="33864"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01" name="Google Shape;496;p26"/>
            <p:cNvSpPr/>
            <p:nvPr/>
          </p:nvSpPr>
          <p:spPr>
            <a:xfrm>
              <a:off x="179389" y="0"/>
              <a:ext cx="33864"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02" name="Google Shape;497;p26"/>
            <p:cNvSpPr/>
            <p:nvPr/>
          </p:nvSpPr>
          <p:spPr>
            <a:xfrm>
              <a:off x="268475" y="0"/>
              <a:ext cx="33691"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03" name="Google Shape;498;p26"/>
            <p:cNvSpPr/>
            <p:nvPr/>
          </p:nvSpPr>
          <p:spPr>
            <a:xfrm>
              <a:off x="357562" y="0"/>
              <a:ext cx="33864"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04" name="Google Shape;499;p26"/>
            <p:cNvSpPr/>
            <p:nvPr/>
          </p:nvSpPr>
          <p:spPr>
            <a:xfrm>
              <a:off x="452727" y="0"/>
              <a:ext cx="33864"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05" name="Google Shape;500;p26"/>
            <p:cNvSpPr/>
            <p:nvPr/>
          </p:nvSpPr>
          <p:spPr>
            <a:xfrm>
              <a:off x="523926" y="0"/>
              <a:ext cx="33864"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06" name="Google Shape;501;p26"/>
            <p:cNvSpPr/>
            <p:nvPr/>
          </p:nvSpPr>
          <p:spPr>
            <a:xfrm>
              <a:off x="811851" y="0"/>
              <a:ext cx="33691"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07" name="Google Shape;502;p26"/>
            <p:cNvSpPr/>
            <p:nvPr/>
          </p:nvSpPr>
          <p:spPr>
            <a:xfrm>
              <a:off x="642361" y="0"/>
              <a:ext cx="33865"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08" name="Google Shape;503;p26"/>
            <p:cNvSpPr/>
            <p:nvPr/>
          </p:nvSpPr>
          <p:spPr>
            <a:xfrm>
              <a:off x="894686" y="0"/>
              <a:ext cx="33691"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610"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4_3">
    <p:spTree>
      <p:nvGrpSpPr>
        <p:cNvPr id="1" name=""/>
        <p:cNvGrpSpPr/>
        <p:nvPr/>
      </p:nvGrpSpPr>
      <p:grpSpPr>
        <a:xfrm>
          <a:off x="0" y="0"/>
          <a:ext cx="0" cy="0"/>
          <a:chOff x="0" y="0"/>
          <a:chExt cx="0" cy="0"/>
        </a:xfrm>
      </p:grpSpPr>
      <p:sp>
        <p:nvSpPr>
          <p:cNvPr id="617" name="Titolo Testo"/>
          <p:cNvSpPr txBox="1"/>
          <p:nvPr>
            <p:ph type="title"/>
          </p:nvPr>
        </p:nvSpPr>
        <p:spPr>
          <a:xfrm>
            <a:off x="713225" y="2321924"/>
            <a:ext cx="4189501" cy="791701"/>
          </a:xfrm>
          <a:prstGeom prst="rect">
            <a:avLst/>
          </a:prstGeom>
        </p:spPr>
        <p:txBody>
          <a:bodyPr anchor="b"/>
          <a:lstStyle/>
          <a:p>
            <a:pPr/>
            <a:r>
              <a:t>Titolo Testo</a:t>
            </a:r>
          </a:p>
        </p:txBody>
      </p:sp>
      <p:sp>
        <p:nvSpPr>
          <p:cNvPr id="618" name="Corpo livello uno…"/>
          <p:cNvSpPr txBox="1"/>
          <p:nvPr>
            <p:ph type="body" sz="quarter" idx="1"/>
          </p:nvPr>
        </p:nvSpPr>
        <p:spPr>
          <a:xfrm>
            <a:off x="713225" y="3335549"/>
            <a:ext cx="3500700" cy="1230301"/>
          </a:xfrm>
          <a:prstGeom prst="rect">
            <a:avLst/>
          </a:prstGeom>
        </p:spPr>
        <p:txBody>
          <a:bodyPr/>
          <a:lstStyle>
            <a:lvl1pPr marL="317500" indent="-177800">
              <a:lnSpc>
                <a:spcPct val="100000"/>
              </a:lnSpc>
              <a:buClrTx/>
              <a:buSzTx/>
              <a:buNone/>
              <a:defRPr sz="1400"/>
            </a:lvl1pPr>
            <a:lvl2pPr marL="317500" indent="279400">
              <a:lnSpc>
                <a:spcPct val="100000"/>
              </a:lnSpc>
              <a:buClrTx/>
              <a:buSzTx/>
              <a:buNone/>
              <a:defRPr sz="1400"/>
            </a:lvl2pPr>
            <a:lvl3pPr marL="317500" indent="736600">
              <a:lnSpc>
                <a:spcPct val="100000"/>
              </a:lnSpc>
              <a:buClrTx/>
              <a:buSzTx/>
              <a:buNone/>
              <a:defRPr sz="1400"/>
            </a:lvl3pPr>
            <a:lvl4pPr marL="317500" indent="1193800">
              <a:lnSpc>
                <a:spcPct val="100000"/>
              </a:lnSpc>
              <a:buClrTx/>
              <a:buSzTx/>
              <a:buNone/>
              <a:defRPr sz="1400"/>
            </a:lvl4pPr>
            <a:lvl5pPr marL="317500" indent="1651000">
              <a:lnSpc>
                <a:spcPct val="100000"/>
              </a:lnSpc>
              <a:buClrTx/>
              <a:buSzTx/>
              <a:buNone/>
              <a:defRPr sz="1400"/>
            </a:lvl5pPr>
          </a:lstStyle>
          <a:p>
            <a:pPr/>
            <a:r>
              <a:t>Corpo livello uno</a:t>
            </a:r>
          </a:p>
          <a:p>
            <a:pPr lvl="1"/>
            <a:r>
              <a:t>Corpo livello due</a:t>
            </a:r>
          </a:p>
          <a:p>
            <a:pPr lvl="2"/>
            <a:r>
              <a:t>Corpo livello tre</a:t>
            </a:r>
          </a:p>
          <a:p>
            <a:pPr lvl="3"/>
            <a:r>
              <a:t>Corpo livello quattro</a:t>
            </a:r>
          </a:p>
          <a:p>
            <a:pPr lvl="4"/>
            <a:r>
              <a:t>Corpo livello cinque</a:t>
            </a:r>
          </a:p>
        </p:txBody>
      </p:sp>
      <p:grpSp>
        <p:nvGrpSpPr>
          <p:cNvPr id="628" name="Google Shape;507;p27"/>
          <p:cNvGrpSpPr/>
          <p:nvPr/>
        </p:nvGrpSpPr>
        <p:grpSpPr>
          <a:xfrm>
            <a:off x="7543899" y="539500"/>
            <a:ext cx="928378" cy="99161"/>
            <a:chOff x="0" y="0"/>
            <a:chExt cx="928376" cy="99160"/>
          </a:xfrm>
        </p:grpSpPr>
        <p:sp>
          <p:nvSpPr>
            <p:cNvPr id="619" name="Google Shape;508;p27"/>
            <p:cNvSpPr/>
            <p:nvPr/>
          </p:nvSpPr>
          <p:spPr>
            <a:xfrm>
              <a:off x="0" y="0"/>
              <a:ext cx="33864" cy="99161"/>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20" name="Google Shape;509;p27"/>
            <p:cNvSpPr/>
            <p:nvPr/>
          </p:nvSpPr>
          <p:spPr>
            <a:xfrm>
              <a:off x="179389" y="0"/>
              <a:ext cx="33864" cy="99161"/>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21" name="Google Shape;510;p27"/>
            <p:cNvSpPr/>
            <p:nvPr/>
          </p:nvSpPr>
          <p:spPr>
            <a:xfrm>
              <a:off x="268475" y="0"/>
              <a:ext cx="33691" cy="99161"/>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22" name="Google Shape;511;p27"/>
            <p:cNvSpPr/>
            <p:nvPr/>
          </p:nvSpPr>
          <p:spPr>
            <a:xfrm>
              <a:off x="357562" y="0"/>
              <a:ext cx="33864" cy="99161"/>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23" name="Google Shape;512;p27"/>
            <p:cNvSpPr/>
            <p:nvPr/>
          </p:nvSpPr>
          <p:spPr>
            <a:xfrm>
              <a:off x="452727" y="0"/>
              <a:ext cx="33864" cy="99161"/>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24" name="Google Shape;513;p27"/>
            <p:cNvSpPr/>
            <p:nvPr/>
          </p:nvSpPr>
          <p:spPr>
            <a:xfrm>
              <a:off x="523926" y="0"/>
              <a:ext cx="33864" cy="99161"/>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25" name="Google Shape;514;p27"/>
            <p:cNvSpPr/>
            <p:nvPr/>
          </p:nvSpPr>
          <p:spPr>
            <a:xfrm>
              <a:off x="811851" y="0"/>
              <a:ext cx="33691" cy="99161"/>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26" name="Google Shape;515;p27"/>
            <p:cNvSpPr/>
            <p:nvPr/>
          </p:nvSpPr>
          <p:spPr>
            <a:xfrm>
              <a:off x="642361" y="0"/>
              <a:ext cx="33865" cy="99161"/>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27" name="Google Shape;516;p27"/>
            <p:cNvSpPr/>
            <p:nvPr/>
          </p:nvSpPr>
          <p:spPr>
            <a:xfrm>
              <a:off x="894686" y="0"/>
              <a:ext cx="33691" cy="99161"/>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629"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6">
    <p:spTree>
      <p:nvGrpSpPr>
        <p:cNvPr id="1" name=""/>
        <p:cNvGrpSpPr/>
        <p:nvPr/>
      </p:nvGrpSpPr>
      <p:grpSpPr>
        <a:xfrm>
          <a:off x="0" y="0"/>
          <a:ext cx="0" cy="0"/>
          <a:chOff x="0" y="0"/>
          <a:chExt cx="0" cy="0"/>
        </a:xfrm>
      </p:grpSpPr>
      <p:sp>
        <p:nvSpPr>
          <p:cNvPr id="636" name="Titolo Testo"/>
          <p:cNvSpPr txBox="1"/>
          <p:nvPr>
            <p:ph type="title"/>
          </p:nvPr>
        </p:nvSpPr>
        <p:spPr>
          <a:xfrm>
            <a:off x="713250" y="901861"/>
            <a:ext cx="7717501" cy="464701"/>
          </a:xfrm>
          <a:prstGeom prst="rect">
            <a:avLst/>
          </a:prstGeom>
        </p:spPr>
        <p:txBody>
          <a:bodyPr anchor="ctr"/>
          <a:lstStyle>
            <a:lvl1pPr algn="ctr"/>
          </a:lstStyle>
          <a:p>
            <a:pPr/>
            <a:r>
              <a:t>Titolo Testo</a:t>
            </a:r>
          </a:p>
        </p:txBody>
      </p:sp>
      <p:sp>
        <p:nvSpPr>
          <p:cNvPr id="637" name="Corpo livello uno…"/>
          <p:cNvSpPr txBox="1"/>
          <p:nvPr>
            <p:ph type="body" sz="quarter" idx="1"/>
          </p:nvPr>
        </p:nvSpPr>
        <p:spPr>
          <a:xfrm>
            <a:off x="713250" y="1549633"/>
            <a:ext cx="7717501" cy="307201"/>
          </a:xfrm>
          <a:prstGeom prst="rect">
            <a:avLst/>
          </a:prstGeom>
        </p:spPr>
        <p:txBody>
          <a:bodyPr anchor="ctr"/>
          <a:lstStyle>
            <a:lvl1pPr marL="317500" indent="-177800" algn="ctr">
              <a:lnSpc>
                <a:spcPct val="100000"/>
              </a:lnSpc>
              <a:buClrTx/>
              <a:buSzTx/>
              <a:buNone/>
              <a:defRPr sz="1400"/>
            </a:lvl1pPr>
            <a:lvl2pPr marL="317500" indent="279400" algn="ctr">
              <a:lnSpc>
                <a:spcPct val="100000"/>
              </a:lnSpc>
              <a:buClrTx/>
              <a:buSzTx/>
              <a:buNone/>
              <a:defRPr sz="1400"/>
            </a:lvl2pPr>
            <a:lvl3pPr marL="317500" indent="736600" algn="ctr">
              <a:lnSpc>
                <a:spcPct val="100000"/>
              </a:lnSpc>
              <a:buClrTx/>
              <a:buSzTx/>
              <a:buNone/>
              <a:defRPr sz="1400"/>
            </a:lvl3pPr>
            <a:lvl4pPr marL="317500" indent="1193800" algn="ctr">
              <a:lnSpc>
                <a:spcPct val="100000"/>
              </a:lnSpc>
              <a:buClrTx/>
              <a:buSzTx/>
              <a:buNone/>
              <a:defRPr sz="1400"/>
            </a:lvl4pPr>
            <a:lvl5pPr marL="317500" indent="1651000" algn="ctr">
              <a:lnSpc>
                <a:spcPct val="100000"/>
              </a:lnSpc>
              <a:buClrTx/>
              <a:buSzTx/>
              <a:buNone/>
              <a:defRPr sz="1400"/>
            </a:lvl5pPr>
          </a:lstStyle>
          <a:p>
            <a:pPr/>
            <a:r>
              <a:t>Corpo livello uno</a:t>
            </a:r>
          </a:p>
          <a:p>
            <a:pPr lvl="1"/>
            <a:r>
              <a:t>Corpo livello due</a:t>
            </a:r>
          </a:p>
          <a:p>
            <a:pPr lvl="2"/>
            <a:r>
              <a:t>Corpo livello tre</a:t>
            </a:r>
          </a:p>
          <a:p>
            <a:pPr lvl="3"/>
            <a:r>
              <a:t>Corpo livello quattro</a:t>
            </a:r>
          </a:p>
          <a:p>
            <a:pPr lvl="4"/>
            <a:r>
              <a:t>Corpo livello cinque</a:t>
            </a:r>
          </a:p>
        </p:txBody>
      </p:sp>
      <p:grpSp>
        <p:nvGrpSpPr>
          <p:cNvPr id="655" name="Google Shape;524;p28"/>
          <p:cNvGrpSpPr/>
          <p:nvPr/>
        </p:nvGrpSpPr>
        <p:grpSpPr>
          <a:xfrm>
            <a:off x="7405324" y="262700"/>
            <a:ext cx="1997651" cy="693501"/>
            <a:chOff x="0" y="0"/>
            <a:chExt cx="1997650" cy="693500"/>
          </a:xfrm>
        </p:grpSpPr>
        <p:sp>
          <p:nvSpPr>
            <p:cNvPr id="638" name="Google Shape;525;p28"/>
            <p:cNvSpPr/>
            <p:nvPr/>
          </p:nvSpPr>
          <p:spPr>
            <a:xfrm flipH="1">
              <a:off x="908939" y="265196"/>
              <a:ext cx="22883" cy="67003"/>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39" name="Google Shape;526;p28"/>
            <p:cNvSpPr/>
            <p:nvPr/>
          </p:nvSpPr>
          <p:spPr>
            <a:xfrm flipH="1">
              <a:off x="787725" y="265196"/>
              <a:ext cx="22883" cy="67003"/>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0" name="Google Shape;527;p28"/>
            <p:cNvSpPr/>
            <p:nvPr/>
          </p:nvSpPr>
          <p:spPr>
            <a:xfrm flipH="1">
              <a:off x="727645" y="265196"/>
              <a:ext cx="22765" cy="67003"/>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1" name="Google Shape;528;p28"/>
            <p:cNvSpPr/>
            <p:nvPr/>
          </p:nvSpPr>
          <p:spPr>
            <a:xfrm flipH="1">
              <a:off x="667330" y="265196"/>
              <a:ext cx="22883" cy="67003"/>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2" name="Google Shape;529;p28"/>
            <p:cNvSpPr/>
            <p:nvPr/>
          </p:nvSpPr>
          <p:spPr>
            <a:xfrm flipH="1">
              <a:off x="603026" y="265196"/>
              <a:ext cx="22883" cy="67003"/>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3" name="Google Shape;530;p28"/>
            <p:cNvSpPr/>
            <p:nvPr/>
          </p:nvSpPr>
          <p:spPr>
            <a:xfrm flipH="1">
              <a:off x="554915" y="265196"/>
              <a:ext cx="22883" cy="67003"/>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4" name="Google Shape;531;p28"/>
            <p:cNvSpPr/>
            <p:nvPr/>
          </p:nvSpPr>
          <p:spPr>
            <a:xfrm flipH="1">
              <a:off x="360479" y="265196"/>
              <a:ext cx="22765" cy="67003"/>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5" name="Google Shape;532;p28"/>
            <p:cNvSpPr/>
            <p:nvPr/>
          </p:nvSpPr>
          <p:spPr>
            <a:xfrm flipH="1">
              <a:off x="474888" y="265196"/>
              <a:ext cx="22882" cy="67003"/>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6" name="Google Shape;533;p28"/>
            <p:cNvSpPr/>
            <p:nvPr/>
          </p:nvSpPr>
          <p:spPr>
            <a:xfrm flipH="1">
              <a:off x="304505" y="265196"/>
              <a:ext cx="22765" cy="67003"/>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7" name="Google Shape;534;p28"/>
            <p:cNvSpPr/>
            <p:nvPr/>
          </p:nvSpPr>
          <p:spPr>
            <a:xfrm flipH="1">
              <a:off x="23829" y="0"/>
              <a:ext cx="1738548" cy="416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93"/>
                  </a:lnTo>
                  <a:lnTo>
                    <a:pt x="4515" y="493"/>
                  </a:lnTo>
                  <a:lnTo>
                    <a:pt x="9575" y="21600"/>
                  </a:lnTo>
                  <a:lnTo>
                    <a:pt x="21600" y="21600"/>
                  </a:lnTo>
                  <a:lnTo>
                    <a:pt x="21600" y="21120"/>
                  </a:lnTo>
                  <a:lnTo>
                    <a:pt x="9625" y="21120"/>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8" name="Google Shape;535;p28"/>
            <p:cNvSpPr/>
            <p:nvPr/>
          </p:nvSpPr>
          <p:spPr>
            <a:xfrm flipH="1">
              <a:off x="-1" y="388407"/>
              <a:ext cx="47526" cy="47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53" y="0"/>
                    <a:pt x="0" y="4853"/>
                    <a:pt x="0" y="10773"/>
                  </a:cubicBezTo>
                  <a:cubicBezTo>
                    <a:pt x="0" y="16747"/>
                    <a:pt x="4853" y="21600"/>
                    <a:pt x="10773" y="21600"/>
                  </a:cubicBezTo>
                  <a:cubicBezTo>
                    <a:pt x="16747" y="21600"/>
                    <a:pt x="21600" y="16747"/>
                    <a:pt x="21600" y="10773"/>
                  </a:cubicBezTo>
                  <a:cubicBezTo>
                    <a:pt x="21600" y="4853"/>
                    <a:pt x="16747" y="0"/>
                    <a:pt x="1077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9" name="Google Shape;536;p28"/>
            <p:cNvSpPr/>
            <p:nvPr/>
          </p:nvSpPr>
          <p:spPr>
            <a:xfrm flipH="1">
              <a:off x="102216" y="85894"/>
              <a:ext cx="1738547" cy="416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86"/>
                  </a:lnTo>
                  <a:lnTo>
                    <a:pt x="4515" y="486"/>
                  </a:lnTo>
                  <a:lnTo>
                    <a:pt x="9575" y="21600"/>
                  </a:lnTo>
                  <a:lnTo>
                    <a:pt x="21600" y="21600"/>
                  </a:lnTo>
                  <a:lnTo>
                    <a:pt x="21600" y="21120"/>
                  </a:lnTo>
                  <a:lnTo>
                    <a:pt x="9625" y="21120"/>
                  </a:lnTo>
                  <a:lnTo>
                    <a:pt x="4563"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50" name="Google Shape;537;p28"/>
            <p:cNvSpPr/>
            <p:nvPr/>
          </p:nvSpPr>
          <p:spPr>
            <a:xfrm flipH="1">
              <a:off x="78384" y="474302"/>
              <a:ext cx="47525" cy="474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00" y="0"/>
                    <a:pt x="0" y="4865"/>
                    <a:pt x="0" y="10800"/>
                  </a:cubicBezTo>
                  <a:cubicBezTo>
                    <a:pt x="0" y="16788"/>
                    <a:pt x="4800" y="21600"/>
                    <a:pt x="10773" y="21600"/>
                  </a:cubicBezTo>
                  <a:cubicBezTo>
                    <a:pt x="16747" y="21600"/>
                    <a:pt x="21600" y="16788"/>
                    <a:pt x="21600" y="10800"/>
                  </a:cubicBezTo>
                  <a:cubicBezTo>
                    <a:pt x="21600" y="4865"/>
                    <a:pt x="16747" y="0"/>
                    <a:pt x="10773"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51" name="Google Shape;538;p28"/>
            <p:cNvSpPr/>
            <p:nvPr/>
          </p:nvSpPr>
          <p:spPr>
            <a:xfrm flipH="1">
              <a:off x="180601" y="171791"/>
              <a:ext cx="1738665" cy="416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86"/>
                  </a:lnTo>
                  <a:lnTo>
                    <a:pt x="4516" y="486"/>
                  </a:lnTo>
                  <a:lnTo>
                    <a:pt x="9576" y="21600"/>
                  </a:lnTo>
                  <a:lnTo>
                    <a:pt x="21600" y="21600"/>
                  </a:lnTo>
                  <a:lnTo>
                    <a:pt x="21600" y="21114"/>
                  </a:lnTo>
                  <a:lnTo>
                    <a:pt x="9626" y="21114"/>
                  </a:lnTo>
                  <a:lnTo>
                    <a:pt x="4580" y="73"/>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52" name="Google Shape;539;p28"/>
            <p:cNvSpPr/>
            <p:nvPr/>
          </p:nvSpPr>
          <p:spPr>
            <a:xfrm flipH="1">
              <a:off x="146561" y="560197"/>
              <a:ext cx="47408" cy="474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47" y="0"/>
                  </a:moveTo>
                  <a:cubicBezTo>
                    <a:pt x="4812" y="0"/>
                    <a:pt x="0" y="4865"/>
                    <a:pt x="0" y="10800"/>
                  </a:cubicBezTo>
                  <a:cubicBezTo>
                    <a:pt x="0" y="16735"/>
                    <a:pt x="4812" y="21600"/>
                    <a:pt x="10747" y="21600"/>
                  </a:cubicBezTo>
                  <a:cubicBezTo>
                    <a:pt x="16735" y="21600"/>
                    <a:pt x="21600" y="16735"/>
                    <a:pt x="21600" y="10800"/>
                  </a:cubicBezTo>
                  <a:cubicBezTo>
                    <a:pt x="21600" y="4865"/>
                    <a:pt x="16735" y="0"/>
                    <a:pt x="1074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53" name="Google Shape;540;p28"/>
            <p:cNvSpPr/>
            <p:nvPr/>
          </p:nvSpPr>
          <p:spPr>
            <a:xfrm flipH="1">
              <a:off x="258986" y="257568"/>
              <a:ext cx="1738665" cy="416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93"/>
                  </a:lnTo>
                  <a:lnTo>
                    <a:pt x="4515" y="493"/>
                  </a:lnTo>
                  <a:lnTo>
                    <a:pt x="9578" y="21600"/>
                  </a:lnTo>
                  <a:lnTo>
                    <a:pt x="21600" y="21600"/>
                  </a:lnTo>
                  <a:lnTo>
                    <a:pt x="21600" y="21120"/>
                  </a:lnTo>
                  <a:lnTo>
                    <a:pt x="9626" y="21120"/>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54" name="Google Shape;541;p28"/>
            <p:cNvSpPr/>
            <p:nvPr/>
          </p:nvSpPr>
          <p:spPr>
            <a:xfrm flipH="1">
              <a:off x="235274" y="646093"/>
              <a:ext cx="47407" cy="474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12"/>
                    <a:pt x="0" y="10747"/>
                  </a:cubicBezTo>
                  <a:cubicBezTo>
                    <a:pt x="0" y="16735"/>
                    <a:pt x="4812" y="21600"/>
                    <a:pt x="10800" y="21600"/>
                  </a:cubicBezTo>
                  <a:cubicBezTo>
                    <a:pt x="16788" y="21600"/>
                    <a:pt x="21600" y="16735"/>
                    <a:pt x="21600" y="10747"/>
                  </a:cubicBezTo>
                  <a:cubicBezTo>
                    <a:pt x="21600" y="4812"/>
                    <a:pt x="16788"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673" name="Google Shape;542;p28"/>
          <p:cNvGrpSpPr/>
          <p:nvPr/>
        </p:nvGrpSpPr>
        <p:grpSpPr>
          <a:xfrm>
            <a:off x="-285601" y="4222124"/>
            <a:ext cx="1997651" cy="693501"/>
            <a:chOff x="0" y="0"/>
            <a:chExt cx="1997650" cy="693500"/>
          </a:xfrm>
        </p:grpSpPr>
        <p:sp>
          <p:nvSpPr>
            <p:cNvPr id="656" name="Google Shape;543;p28"/>
            <p:cNvSpPr/>
            <p:nvPr/>
          </p:nvSpPr>
          <p:spPr>
            <a:xfrm>
              <a:off x="1065827" y="265195"/>
              <a:ext cx="22883" cy="670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57" name="Google Shape;544;p28"/>
            <p:cNvSpPr/>
            <p:nvPr/>
          </p:nvSpPr>
          <p:spPr>
            <a:xfrm>
              <a:off x="1187042" y="265195"/>
              <a:ext cx="22883" cy="670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58" name="Google Shape;545;p28"/>
            <p:cNvSpPr/>
            <p:nvPr/>
          </p:nvSpPr>
          <p:spPr>
            <a:xfrm>
              <a:off x="1247240" y="265195"/>
              <a:ext cx="22765" cy="670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59" name="Google Shape;546;p28"/>
            <p:cNvSpPr/>
            <p:nvPr/>
          </p:nvSpPr>
          <p:spPr>
            <a:xfrm>
              <a:off x="1307438" y="265195"/>
              <a:ext cx="22883" cy="670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0" name="Google Shape;547;p28"/>
            <p:cNvSpPr/>
            <p:nvPr/>
          </p:nvSpPr>
          <p:spPr>
            <a:xfrm>
              <a:off x="1371741" y="265195"/>
              <a:ext cx="22883" cy="670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1" name="Google Shape;548;p28"/>
            <p:cNvSpPr/>
            <p:nvPr/>
          </p:nvSpPr>
          <p:spPr>
            <a:xfrm>
              <a:off x="1419852" y="265195"/>
              <a:ext cx="22882" cy="670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2" name="Google Shape;549;p28"/>
            <p:cNvSpPr/>
            <p:nvPr/>
          </p:nvSpPr>
          <p:spPr>
            <a:xfrm>
              <a:off x="1614406" y="265195"/>
              <a:ext cx="22765" cy="670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3" name="Google Shape;550;p28"/>
            <p:cNvSpPr/>
            <p:nvPr/>
          </p:nvSpPr>
          <p:spPr>
            <a:xfrm>
              <a:off x="1499880" y="265195"/>
              <a:ext cx="22883" cy="670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4" name="Google Shape;551;p28"/>
            <p:cNvSpPr/>
            <p:nvPr/>
          </p:nvSpPr>
          <p:spPr>
            <a:xfrm>
              <a:off x="1670380" y="265195"/>
              <a:ext cx="22765" cy="670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5" name="Google Shape;552;p28"/>
            <p:cNvSpPr/>
            <p:nvPr/>
          </p:nvSpPr>
          <p:spPr>
            <a:xfrm>
              <a:off x="235273" y="-1"/>
              <a:ext cx="1738548" cy="416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93"/>
                  </a:lnTo>
                  <a:lnTo>
                    <a:pt x="4515" y="493"/>
                  </a:lnTo>
                  <a:lnTo>
                    <a:pt x="9575" y="21600"/>
                  </a:lnTo>
                  <a:lnTo>
                    <a:pt x="21600" y="21600"/>
                  </a:lnTo>
                  <a:lnTo>
                    <a:pt x="21600" y="21120"/>
                  </a:lnTo>
                  <a:lnTo>
                    <a:pt x="9625" y="21120"/>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6" name="Google Shape;553;p28"/>
            <p:cNvSpPr/>
            <p:nvPr/>
          </p:nvSpPr>
          <p:spPr>
            <a:xfrm>
              <a:off x="1950125" y="388407"/>
              <a:ext cx="47525" cy="47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53" y="0"/>
                    <a:pt x="0" y="4853"/>
                    <a:pt x="0" y="10773"/>
                  </a:cubicBezTo>
                  <a:cubicBezTo>
                    <a:pt x="0" y="16747"/>
                    <a:pt x="4853" y="21600"/>
                    <a:pt x="10773" y="21600"/>
                  </a:cubicBezTo>
                  <a:cubicBezTo>
                    <a:pt x="16747" y="21600"/>
                    <a:pt x="21600" y="16747"/>
                    <a:pt x="21600" y="10773"/>
                  </a:cubicBezTo>
                  <a:cubicBezTo>
                    <a:pt x="21600" y="4853"/>
                    <a:pt x="16747" y="0"/>
                    <a:pt x="1077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7" name="Google Shape;554;p28"/>
            <p:cNvSpPr/>
            <p:nvPr/>
          </p:nvSpPr>
          <p:spPr>
            <a:xfrm>
              <a:off x="156887" y="85894"/>
              <a:ext cx="1738547" cy="416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86"/>
                  </a:lnTo>
                  <a:lnTo>
                    <a:pt x="4515" y="486"/>
                  </a:lnTo>
                  <a:lnTo>
                    <a:pt x="9575" y="21600"/>
                  </a:lnTo>
                  <a:lnTo>
                    <a:pt x="21600" y="21600"/>
                  </a:lnTo>
                  <a:lnTo>
                    <a:pt x="21600" y="21120"/>
                  </a:lnTo>
                  <a:lnTo>
                    <a:pt x="9625" y="21120"/>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8" name="Google Shape;555;p28"/>
            <p:cNvSpPr/>
            <p:nvPr/>
          </p:nvSpPr>
          <p:spPr>
            <a:xfrm>
              <a:off x="1871740" y="474302"/>
              <a:ext cx="47525" cy="474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00" y="0"/>
                    <a:pt x="0" y="4865"/>
                    <a:pt x="0" y="10800"/>
                  </a:cubicBezTo>
                  <a:cubicBezTo>
                    <a:pt x="0" y="16788"/>
                    <a:pt x="4800" y="21600"/>
                    <a:pt x="10773" y="21600"/>
                  </a:cubicBezTo>
                  <a:cubicBezTo>
                    <a:pt x="16747" y="21600"/>
                    <a:pt x="21600" y="16788"/>
                    <a:pt x="21600" y="10800"/>
                  </a:cubicBezTo>
                  <a:cubicBezTo>
                    <a:pt x="21600" y="4865"/>
                    <a:pt x="16747" y="0"/>
                    <a:pt x="1077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9" name="Google Shape;556;p28"/>
            <p:cNvSpPr/>
            <p:nvPr/>
          </p:nvSpPr>
          <p:spPr>
            <a:xfrm>
              <a:off x="78384" y="171791"/>
              <a:ext cx="1738665" cy="416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86"/>
                  </a:lnTo>
                  <a:lnTo>
                    <a:pt x="4516" y="486"/>
                  </a:lnTo>
                  <a:lnTo>
                    <a:pt x="9576" y="21600"/>
                  </a:lnTo>
                  <a:lnTo>
                    <a:pt x="21600" y="21600"/>
                  </a:lnTo>
                  <a:lnTo>
                    <a:pt x="21600" y="21114"/>
                  </a:lnTo>
                  <a:lnTo>
                    <a:pt x="9626" y="21114"/>
                  </a:lnTo>
                  <a:lnTo>
                    <a:pt x="4580" y="73"/>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70" name="Google Shape;557;p28"/>
            <p:cNvSpPr/>
            <p:nvPr/>
          </p:nvSpPr>
          <p:spPr>
            <a:xfrm>
              <a:off x="1803681" y="560197"/>
              <a:ext cx="47408" cy="474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47" y="0"/>
                  </a:moveTo>
                  <a:cubicBezTo>
                    <a:pt x="4812" y="0"/>
                    <a:pt x="0" y="4865"/>
                    <a:pt x="0" y="10800"/>
                  </a:cubicBezTo>
                  <a:cubicBezTo>
                    <a:pt x="0" y="16735"/>
                    <a:pt x="4812" y="21600"/>
                    <a:pt x="10747" y="21600"/>
                  </a:cubicBezTo>
                  <a:cubicBezTo>
                    <a:pt x="16735" y="21600"/>
                    <a:pt x="21600" y="16735"/>
                    <a:pt x="21600" y="10800"/>
                  </a:cubicBezTo>
                  <a:cubicBezTo>
                    <a:pt x="21600" y="4865"/>
                    <a:pt x="16735" y="0"/>
                    <a:pt x="1074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71" name="Google Shape;558;p28"/>
            <p:cNvSpPr/>
            <p:nvPr/>
          </p:nvSpPr>
          <p:spPr>
            <a:xfrm>
              <a:off x="-1" y="257568"/>
              <a:ext cx="1738665" cy="416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93"/>
                  </a:lnTo>
                  <a:lnTo>
                    <a:pt x="4515" y="493"/>
                  </a:lnTo>
                  <a:lnTo>
                    <a:pt x="9578" y="21600"/>
                  </a:lnTo>
                  <a:lnTo>
                    <a:pt x="21600" y="21600"/>
                  </a:lnTo>
                  <a:lnTo>
                    <a:pt x="21600" y="21120"/>
                  </a:lnTo>
                  <a:lnTo>
                    <a:pt x="9626" y="21120"/>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72" name="Google Shape;559;p28"/>
            <p:cNvSpPr/>
            <p:nvPr/>
          </p:nvSpPr>
          <p:spPr>
            <a:xfrm>
              <a:off x="1714969" y="646093"/>
              <a:ext cx="47407" cy="474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12"/>
                    <a:pt x="0" y="10747"/>
                  </a:cubicBezTo>
                  <a:cubicBezTo>
                    <a:pt x="0" y="16735"/>
                    <a:pt x="4812" y="21600"/>
                    <a:pt x="10800" y="21600"/>
                  </a:cubicBezTo>
                  <a:cubicBezTo>
                    <a:pt x="16788" y="21600"/>
                    <a:pt x="21600" y="16735"/>
                    <a:pt x="21600" y="10747"/>
                  </a:cubicBezTo>
                  <a:cubicBezTo>
                    <a:pt x="21600" y="4812"/>
                    <a:pt x="16788"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674"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6_1">
    <p:spTree>
      <p:nvGrpSpPr>
        <p:cNvPr id="1" name=""/>
        <p:cNvGrpSpPr/>
        <p:nvPr/>
      </p:nvGrpSpPr>
      <p:grpSpPr>
        <a:xfrm>
          <a:off x="0" y="0"/>
          <a:ext cx="0" cy="0"/>
          <a:chOff x="0" y="0"/>
          <a:chExt cx="0" cy="0"/>
        </a:xfrm>
      </p:grpSpPr>
      <p:grpSp>
        <p:nvGrpSpPr>
          <p:cNvPr id="698" name="Google Shape;561;p29"/>
          <p:cNvGrpSpPr/>
          <p:nvPr/>
        </p:nvGrpSpPr>
        <p:grpSpPr>
          <a:xfrm>
            <a:off x="7405324" y="262700"/>
            <a:ext cx="1997651" cy="693501"/>
            <a:chOff x="0" y="0"/>
            <a:chExt cx="1997650" cy="693500"/>
          </a:xfrm>
        </p:grpSpPr>
        <p:sp>
          <p:nvSpPr>
            <p:cNvPr id="681" name="Google Shape;562;p29"/>
            <p:cNvSpPr/>
            <p:nvPr/>
          </p:nvSpPr>
          <p:spPr>
            <a:xfrm flipH="1">
              <a:off x="908939" y="265196"/>
              <a:ext cx="22883" cy="67003"/>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82" name="Google Shape;563;p29"/>
            <p:cNvSpPr/>
            <p:nvPr/>
          </p:nvSpPr>
          <p:spPr>
            <a:xfrm flipH="1">
              <a:off x="787725" y="265196"/>
              <a:ext cx="22883" cy="67003"/>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83" name="Google Shape;564;p29"/>
            <p:cNvSpPr/>
            <p:nvPr/>
          </p:nvSpPr>
          <p:spPr>
            <a:xfrm flipH="1">
              <a:off x="727645" y="265196"/>
              <a:ext cx="22765" cy="67003"/>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84" name="Google Shape;565;p29"/>
            <p:cNvSpPr/>
            <p:nvPr/>
          </p:nvSpPr>
          <p:spPr>
            <a:xfrm flipH="1">
              <a:off x="667330" y="265196"/>
              <a:ext cx="22883" cy="67003"/>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85" name="Google Shape;566;p29"/>
            <p:cNvSpPr/>
            <p:nvPr/>
          </p:nvSpPr>
          <p:spPr>
            <a:xfrm flipH="1">
              <a:off x="603026" y="265196"/>
              <a:ext cx="22883" cy="67003"/>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86" name="Google Shape;567;p29"/>
            <p:cNvSpPr/>
            <p:nvPr/>
          </p:nvSpPr>
          <p:spPr>
            <a:xfrm flipH="1">
              <a:off x="554915" y="265196"/>
              <a:ext cx="22883" cy="67003"/>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87" name="Google Shape;568;p29"/>
            <p:cNvSpPr/>
            <p:nvPr/>
          </p:nvSpPr>
          <p:spPr>
            <a:xfrm flipH="1">
              <a:off x="360479" y="265196"/>
              <a:ext cx="22765" cy="67003"/>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88" name="Google Shape;569;p29"/>
            <p:cNvSpPr/>
            <p:nvPr/>
          </p:nvSpPr>
          <p:spPr>
            <a:xfrm flipH="1">
              <a:off x="474888" y="265196"/>
              <a:ext cx="22882" cy="67003"/>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89" name="Google Shape;570;p29"/>
            <p:cNvSpPr/>
            <p:nvPr/>
          </p:nvSpPr>
          <p:spPr>
            <a:xfrm flipH="1">
              <a:off x="304505" y="265196"/>
              <a:ext cx="22765" cy="67003"/>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90" name="Google Shape;571;p29"/>
            <p:cNvSpPr/>
            <p:nvPr/>
          </p:nvSpPr>
          <p:spPr>
            <a:xfrm flipH="1">
              <a:off x="23829" y="0"/>
              <a:ext cx="1738548" cy="416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93"/>
                  </a:lnTo>
                  <a:lnTo>
                    <a:pt x="4515" y="493"/>
                  </a:lnTo>
                  <a:lnTo>
                    <a:pt x="9575" y="21600"/>
                  </a:lnTo>
                  <a:lnTo>
                    <a:pt x="21600" y="21600"/>
                  </a:lnTo>
                  <a:lnTo>
                    <a:pt x="21600" y="21120"/>
                  </a:lnTo>
                  <a:lnTo>
                    <a:pt x="9625" y="21120"/>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91" name="Google Shape;572;p29"/>
            <p:cNvSpPr/>
            <p:nvPr/>
          </p:nvSpPr>
          <p:spPr>
            <a:xfrm flipH="1">
              <a:off x="-1" y="388407"/>
              <a:ext cx="47526" cy="47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53" y="0"/>
                    <a:pt x="0" y="4853"/>
                    <a:pt x="0" y="10773"/>
                  </a:cubicBezTo>
                  <a:cubicBezTo>
                    <a:pt x="0" y="16747"/>
                    <a:pt x="4853" y="21600"/>
                    <a:pt x="10773" y="21600"/>
                  </a:cubicBezTo>
                  <a:cubicBezTo>
                    <a:pt x="16747" y="21600"/>
                    <a:pt x="21600" y="16747"/>
                    <a:pt x="21600" y="10773"/>
                  </a:cubicBezTo>
                  <a:cubicBezTo>
                    <a:pt x="21600" y="4853"/>
                    <a:pt x="16747" y="0"/>
                    <a:pt x="1077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92" name="Google Shape;573;p29"/>
            <p:cNvSpPr/>
            <p:nvPr/>
          </p:nvSpPr>
          <p:spPr>
            <a:xfrm flipH="1">
              <a:off x="102216" y="85894"/>
              <a:ext cx="1738547" cy="416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86"/>
                  </a:lnTo>
                  <a:lnTo>
                    <a:pt x="4515" y="486"/>
                  </a:lnTo>
                  <a:lnTo>
                    <a:pt x="9575" y="21600"/>
                  </a:lnTo>
                  <a:lnTo>
                    <a:pt x="21600" y="21600"/>
                  </a:lnTo>
                  <a:lnTo>
                    <a:pt x="21600" y="21120"/>
                  </a:lnTo>
                  <a:lnTo>
                    <a:pt x="9625" y="21120"/>
                  </a:lnTo>
                  <a:lnTo>
                    <a:pt x="4563"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93" name="Google Shape;574;p29"/>
            <p:cNvSpPr/>
            <p:nvPr/>
          </p:nvSpPr>
          <p:spPr>
            <a:xfrm flipH="1">
              <a:off x="78384" y="474302"/>
              <a:ext cx="47525" cy="474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00" y="0"/>
                    <a:pt x="0" y="4865"/>
                    <a:pt x="0" y="10800"/>
                  </a:cubicBezTo>
                  <a:cubicBezTo>
                    <a:pt x="0" y="16788"/>
                    <a:pt x="4800" y="21600"/>
                    <a:pt x="10773" y="21600"/>
                  </a:cubicBezTo>
                  <a:cubicBezTo>
                    <a:pt x="16747" y="21600"/>
                    <a:pt x="21600" y="16788"/>
                    <a:pt x="21600" y="10800"/>
                  </a:cubicBezTo>
                  <a:cubicBezTo>
                    <a:pt x="21600" y="4865"/>
                    <a:pt x="16747" y="0"/>
                    <a:pt x="10773"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94" name="Google Shape;575;p29"/>
            <p:cNvSpPr/>
            <p:nvPr/>
          </p:nvSpPr>
          <p:spPr>
            <a:xfrm flipH="1">
              <a:off x="180601" y="171791"/>
              <a:ext cx="1738665" cy="416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86"/>
                  </a:lnTo>
                  <a:lnTo>
                    <a:pt x="4516" y="486"/>
                  </a:lnTo>
                  <a:lnTo>
                    <a:pt x="9576" y="21600"/>
                  </a:lnTo>
                  <a:lnTo>
                    <a:pt x="21600" y="21600"/>
                  </a:lnTo>
                  <a:lnTo>
                    <a:pt x="21600" y="21114"/>
                  </a:lnTo>
                  <a:lnTo>
                    <a:pt x="9626" y="21114"/>
                  </a:lnTo>
                  <a:lnTo>
                    <a:pt x="4580" y="73"/>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95" name="Google Shape;576;p29"/>
            <p:cNvSpPr/>
            <p:nvPr/>
          </p:nvSpPr>
          <p:spPr>
            <a:xfrm flipH="1">
              <a:off x="146561" y="560197"/>
              <a:ext cx="47408" cy="474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47" y="0"/>
                  </a:moveTo>
                  <a:cubicBezTo>
                    <a:pt x="4812" y="0"/>
                    <a:pt x="0" y="4865"/>
                    <a:pt x="0" y="10800"/>
                  </a:cubicBezTo>
                  <a:cubicBezTo>
                    <a:pt x="0" y="16735"/>
                    <a:pt x="4812" y="21600"/>
                    <a:pt x="10747" y="21600"/>
                  </a:cubicBezTo>
                  <a:cubicBezTo>
                    <a:pt x="16735" y="21600"/>
                    <a:pt x="21600" y="16735"/>
                    <a:pt x="21600" y="10800"/>
                  </a:cubicBezTo>
                  <a:cubicBezTo>
                    <a:pt x="21600" y="4865"/>
                    <a:pt x="16735" y="0"/>
                    <a:pt x="1074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96" name="Google Shape;577;p29"/>
            <p:cNvSpPr/>
            <p:nvPr/>
          </p:nvSpPr>
          <p:spPr>
            <a:xfrm flipH="1">
              <a:off x="258986" y="257568"/>
              <a:ext cx="1738665" cy="416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93"/>
                  </a:lnTo>
                  <a:lnTo>
                    <a:pt x="4515" y="493"/>
                  </a:lnTo>
                  <a:lnTo>
                    <a:pt x="9578" y="21600"/>
                  </a:lnTo>
                  <a:lnTo>
                    <a:pt x="21600" y="21600"/>
                  </a:lnTo>
                  <a:lnTo>
                    <a:pt x="21600" y="21120"/>
                  </a:lnTo>
                  <a:lnTo>
                    <a:pt x="9626" y="21120"/>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97" name="Google Shape;578;p29"/>
            <p:cNvSpPr/>
            <p:nvPr/>
          </p:nvSpPr>
          <p:spPr>
            <a:xfrm flipH="1">
              <a:off x="235274" y="646093"/>
              <a:ext cx="47407" cy="474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12"/>
                    <a:pt x="0" y="10747"/>
                  </a:cubicBezTo>
                  <a:cubicBezTo>
                    <a:pt x="0" y="16735"/>
                    <a:pt x="4812" y="21600"/>
                    <a:pt x="10800" y="21600"/>
                  </a:cubicBezTo>
                  <a:cubicBezTo>
                    <a:pt x="16788" y="21600"/>
                    <a:pt x="21600" y="16735"/>
                    <a:pt x="21600" y="10747"/>
                  </a:cubicBezTo>
                  <a:cubicBezTo>
                    <a:pt x="21600" y="4812"/>
                    <a:pt x="16788"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716" name="Google Shape;579;p29"/>
          <p:cNvGrpSpPr/>
          <p:nvPr/>
        </p:nvGrpSpPr>
        <p:grpSpPr>
          <a:xfrm>
            <a:off x="-285601" y="4222124"/>
            <a:ext cx="1997651" cy="693501"/>
            <a:chOff x="0" y="0"/>
            <a:chExt cx="1997650" cy="693500"/>
          </a:xfrm>
        </p:grpSpPr>
        <p:sp>
          <p:nvSpPr>
            <p:cNvPr id="699" name="Google Shape;580;p29"/>
            <p:cNvSpPr/>
            <p:nvPr/>
          </p:nvSpPr>
          <p:spPr>
            <a:xfrm>
              <a:off x="1065827" y="265195"/>
              <a:ext cx="22883" cy="670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00" name="Google Shape;581;p29"/>
            <p:cNvSpPr/>
            <p:nvPr/>
          </p:nvSpPr>
          <p:spPr>
            <a:xfrm>
              <a:off x="1187042" y="265195"/>
              <a:ext cx="22883" cy="670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01" name="Google Shape;582;p29"/>
            <p:cNvSpPr/>
            <p:nvPr/>
          </p:nvSpPr>
          <p:spPr>
            <a:xfrm>
              <a:off x="1247240" y="265195"/>
              <a:ext cx="22765" cy="670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02" name="Google Shape;583;p29"/>
            <p:cNvSpPr/>
            <p:nvPr/>
          </p:nvSpPr>
          <p:spPr>
            <a:xfrm>
              <a:off x="1307438" y="265195"/>
              <a:ext cx="22883" cy="670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03" name="Google Shape;584;p29"/>
            <p:cNvSpPr/>
            <p:nvPr/>
          </p:nvSpPr>
          <p:spPr>
            <a:xfrm>
              <a:off x="1371741" y="265195"/>
              <a:ext cx="22883" cy="670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04" name="Google Shape;585;p29"/>
            <p:cNvSpPr/>
            <p:nvPr/>
          </p:nvSpPr>
          <p:spPr>
            <a:xfrm>
              <a:off x="1419852" y="265195"/>
              <a:ext cx="22882" cy="670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05" name="Google Shape;586;p29"/>
            <p:cNvSpPr/>
            <p:nvPr/>
          </p:nvSpPr>
          <p:spPr>
            <a:xfrm>
              <a:off x="1614406" y="265195"/>
              <a:ext cx="22765" cy="670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06" name="Google Shape;587;p29"/>
            <p:cNvSpPr/>
            <p:nvPr/>
          </p:nvSpPr>
          <p:spPr>
            <a:xfrm>
              <a:off x="1499880" y="265195"/>
              <a:ext cx="22883" cy="670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07" name="Google Shape;588;p29"/>
            <p:cNvSpPr/>
            <p:nvPr/>
          </p:nvSpPr>
          <p:spPr>
            <a:xfrm>
              <a:off x="1670380" y="265195"/>
              <a:ext cx="22765" cy="670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08" name="Google Shape;589;p29"/>
            <p:cNvSpPr/>
            <p:nvPr/>
          </p:nvSpPr>
          <p:spPr>
            <a:xfrm>
              <a:off x="235273" y="-1"/>
              <a:ext cx="1738548" cy="416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93"/>
                  </a:lnTo>
                  <a:lnTo>
                    <a:pt x="4515" y="493"/>
                  </a:lnTo>
                  <a:lnTo>
                    <a:pt x="9575" y="21600"/>
                  </a:lnTo>
                  <a:lnTo>
                    <a:pt x="21600" y="21600"/>
                  </a:lnTo>
                  <a:lnTo>
                    <a:pt x="21600" y="21120"/>
                  </a:lnTo>
                  <a:lnTo>
                    <a:pt x="9625" y="21120"/>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09" name="Google Shape;590;p29"/>
            <p:cNvSpPr/>
            <p:nvPr/>
          </p:nvSpPr>
          <p:spPr>
            <a:xfrm>
              <a:off x="1950125" y="388407"/>
              <a:ext cx="47525" cy="47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53" y="0"/>
                    <a:pt x="0" y="4853"/>
                    <a:pt x="0" y="10773"/>
                  </a:cubicBezTo>
                  <a:cubicBezTo>
                    <a:pt x="0" y="16747"/>
                    <a:pt x="4853" y="21600"/>
                    <a:pt x="10773" y="21600"/>
                  </a:cubicBezTo>
                  <a:cubicBezTo>
                    <a:pt x="16747" y="21600"/>
                    <a:pt x="21600" y="16747"/>
                    <a:pt x="21600" y="10773"/>
                  </a:cubicBezTo>
                  <a:cubicBezTo>
                    <a:pt x="21600" y="4853"/>
                    <a:pt x="16747" y="0"/>
                    <a:pt x="1077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10" name="Google Shape;591;p29"/>
            <p:cNvSpPr/>
            <p:nvPr/>
          </p:nvSpPr>
          <p:spPr>
            <a:xfrm>
              <a:off x="156887" y="85894"/>
              <a:ext cx="1738547" cy="416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86"/>
                  </a:lnTo>
                  <a:lnTo>
                    <a:pt x="4515" y="486"/>
                  </a:lnTo>
                  <a:lnTo>
                    <a:pt x="9575" y="21600"/>
                  </a:lnTo>
                  <a:lnTo>
                    <a:pt x="21600" y="21600"/>
                  </a:lnTo>
                  <a:lnTo>
                    <a:pt x="21600" y="21120"/>
                  </a:lnTo>
                  <a:lnTo>
                    <a:pt x="9625" y="21120"/>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11" name="Google Shape;592;p29"/>
            <p:cNvSpPr/>
            <p:nvPr/>
          </p:nvSpPr>
          <p:spPr>
            <a:xfrm>
              <a:off x="1871740" y="474302"/>
              <a:ext cx="47525" cy="474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00" y="0"/>
                    <a:pt x="0" y="4865"/>
                    <a:pt x="0" y="10800"/>
                  </a:cubicBezTo>
                  <a:cubicBezTo>
                    <a:pt x="0" y="16788"/>
                    <a:pt x="4800" y="21600"/>
                    <a:pt x="10773" y="21600"/>
                  </a:cubicBezTo>
                  <a:cubicBezTo>
                    <a:pt x="16747" y="21600"/>
                    <a:pt x="21600" y="16788"/>
                    <a:pt x="21600" y="10800"/>
                  </a:cubicBezTo>
                  <a:cubicBezTo>
                    <a:pt x="21600" y="4865"/>
                    <a:pt x="16747" y="0"/>
                    <a:pt x="1077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12" name="Google Shape;593;p29"/>
            <p:cNvSpPr/>
            <p:nvPr/>
          </p:nvSpPr>
          <p:spPr>
            <a:xfrm>
              <a:off x="78384" y="171791"/>
              <a:ext cx="1738665" cy="416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86"/>
                  </a:lnTo>
                  <a:lnTo>
                    <a:pt x="4516" y="486"/>
                  </a:lnTo>
                  <a:lnTo>
                    <a:pt x="9576" y="21600"/>
                  </a:lnTo>
                  <a:lnTo>
                    <a:pt x="21600" y="21600"/>
                  </a:lnTo>
                  <a:lnTo>
                    <a:pt x="21600" y="21114"/>
                  </a:lnTo>
                  <a:lnTo>
                    <a:pt x="9626" y="21114"/>
                  </a:lnTo>
                  <a:lnTo>
                    <a:pt x="4580" y="73"/>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13" name="Google Shape;594;p29"/>
            <p:cNvSpPr/>
            <p:nvPr/>
          </p:nvSpPr>
          <p:spPr>
            <a:xfrm>
              <a:off x="1803681" y="560197"/>
              <a:ext cx="47408" cy="474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47" y="0"/>
                  </a:moveTo>
                  <a:cubicBezTo>
                    <a:pt x="4812" y="0"/>
                    <a:pt x="0" y="4865"/>
                    <a:pt x="0" y="10800"/>
                  </a:cubicBezTo>
                  <a:cubicBezTo>
                    <a:pt x="0" y="16735"/>
                    <a:pt x="4812" y="21600"/>
                    <a:pt x="10747" y="21600"/>
                  </a:cubicBezTo>
                  <a:cubicBezTo>
                    <a:pt x="16735" y="21600"/>
                    <a:pt x="21600" y="16735"/>
                    <a:pt x="21600" y="10800"/>
                  </a:cubicBezTo>
                  <a:cubicBezTo>
                    <a:pt x="21600" y="4865"/>
                    <a:pt x="16735" y="0"/>
                    <a:pt x="1074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14" name="Google Shape;595;p29"/>
            <p:cNvSpPr/>
            <p:nvPr/>
          </p:nvSpPr>
          <p:spPr>
            <a:xfrm>
              <a:off x="-1" y="257568"/>
              <a:ext cx="1738665" cy="416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93"/>
                  </a:lnTo>
                  <a:lnTo>
                    <a:pt x="4515" y="493"/>
                  </a:lnTo>
                  <a:lnTo>
                    <a:pt x="9578" y="21600"/>
                  </a:lnTo>
                  <a:lnTo>
                    <a:pt x="21600" y="21600"/>
                  </a:lnTo>
                  <a:lnTo>
                    <a:pt x="21600" y="21120"/>
                  </a:lnTo>
                  <a:lnTo>
                    <a:pt x="9626" y="21120"/>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15" name="Google Shape;596;p29"/>
            <p:cNvSpPr/>
            <p:nvPr/>
          </p:nvSpPr>
          <p:spPr>
            <a:xfrm>
              <a:off x="1714969" y="646093"/>
              <a:ext cx="47407" cy="474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12"/>
                    <a:pt x="0" y="10747"/>
                  </a:cubicBezTo>
                  <a:cubicBezTo>
                    <a:pt x="0" y="16735"/>
                    <a:pt x="4812" y="21600"/>
                    <a:pt x="10800" y="21600"/>
                  </a:cubicBezTo>
                  <a:cubicBezTo>
                    <a:pt x="16788" y="21600"/>
                    <a:pt x="21600" y="16735"/>
                    <a:pt x="21600" y="10747"/>
                  </a:cubicBezTo>
                  <a:cubicBezTo>
                    <a:pt x="21600" y="4812"/>
                    <a:pt x="16788"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717"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6_1_3">
    <p:spTree>
      <p:nvGrpSpPr>
        <p:cNvPr id="1" name=""/>
        <p:cNvGrpSpPr/>
        <p:nvPr/>
      </p:nvGrpSpPr>
      <p:grpSpPr>
        <a:xfrm>
          <a:off x="0" y="0"/>
          <a:ext cx="0" cy="0"/>
          <a:chOff x="0" y="0"/>
          <a:chExt cx="0" cy="0"/>
        </a:xfrm>
      </p:grpSpPr>
      <p:grpSp>
        <p:nvGrpSpPr>
          <p:cNvPr id="728" name="Google Shape;598;p30"/>
          <p:cNvGrpSpPr/>
          <p:nvPr/>
        </p:nvGrpSpPr>
        <p:grpSpPr>
          <a:xfrm>
            <a:off x="5444099" y="4363824"/>
            <a:ext cx="5002329" cy="518152"/>
            <a:chOff x="0" y="0"/>
            <a:chExt cx="5002327" cy="518150"/>
          </a:xfrm>
        </p:grpSpPr>
        <p:sp>
          <p:nvSpPr>
            <p:cNvPr id="724" name="Google Shape;599;p30"/>
            <p:cNvSpPr/>
            <p:nvPr/>
          </p:nvSpPr>
          <p:spPr>
            <a:xfrm rot="10800000">
              <a:off x="34137" y="-1"/>
              <a:ext cx="4861176" cy="2744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55" y="0"/>
                  </a:moveTo>
                  <a:lnTo>
                    <a:pt x="18387" y="20697"/>
                  </a:lnTo>
                  <a:lnTo>
                    <a:pt x="0" y="20697"/>
                  </a:lnTo>
                  <a:lnTo>
                    <a:pt x="0" y="21600"/>
                  </a:lnTo>
                  <a:lnTo>
                    <a:pt x="18408" y="21600"/>
                  </a:lnTo>
                  <a:lnTo>
                    <a:pt x="19577" y="903"/>
                  </a:lnTo>
                  <a:lnTo>
                    <a:pt x="21600" y="903"/>
                  </a:lnTo>
                  <a:lnTo>
                    <a:pt x="21600"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25" name="Google Shape;600;p30"/>
            <p:cNvSpPr/>
            <p:nvPr/>
          </p:nvSpPr>
          <p:spPr>
            <a:xfrm rot="10800000">
              <a:off x="-1" y="234688"/>
              <a:ext cx="68141" cy="68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7" y="0"/>
                  </a:moveTo>
                  <a:cubicBezTo>
                    <a:pt x="4820" y="0"/>
                    <a:pt x="0" y="4866"/>
                    <a:pt x="0" y="10823"/>
                  </a:cubicBezTo>
                  <a:cubicBezTo>
                    <a:pt x="0" y="16825"/>
                    <a:pt x="4820" y="21600"/>
                    <a:pt x="10777" y="21600"/>
                  </a:cubicBezTo>
                  <a:cubicBezTo>
                    <a:pt x="16734" y="21600"/>
                    <a:pt x="21600" y="16825"/>
                    <a:pt x="21600" y="10823"/>
                  </a:cubicBezTo>
                  <a:cubicBezTo>
                    <a:pt x="21600" y="4866"/>
                    <a:pt x="16734" y="0"/>
                    <a:pt x="1077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26" name="Google Shape;601;p30"/>
            <p:cNvSpPr/>
            <p:nvPr/>
          </p:nvSpPr>
          <p:spPr>
            <a:xfrm rot="10800000">
              <a:off x="476544" y="131544"/>
              <a:ext cx="4525784" cy="3564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62" y="0"/>
                  </a:moveTo>
                  <a:lnTo>
                    <a:pt x="19914" y="20905"/>
                  </a:lnTo>
                  <a:lnTo>
                    <a:pt x="0" y="20905"/>
                  </a:lnTo>
                  <a:lnTo>
                    <a:pt x="0" y="21600"/>
                  </a:lnTo>
                  <a:lnTo>
                    <a:pt x="19937" y="21600"/>
                  </a:lnTo>
                  <a:lnTo>
                    <a:pt x="21600" y="495"/>
                  </a:lnTo>
                  <a:lnTo>
                    <a:pt x="21562"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27" name="Google Shape;602;p30"/>
            <p:cNvSpPr/>
            <p:nvPr/>
          </p:nvSpPr>
          <p:spPr>
            <a:xfrm rot="10800000">
              <a:off x="446424" y="449866"/>
              <a:ext cx="68284" cy="682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55" y="0"/>
                    <a:pt x="0" y="4855"/>
                    <a:pt x="0" y="10800"/>
                  </a:cubicBezTo>
                  <a:cubicBezTo>
                    <a:pt x="0" y="16790"/>
                    <a:pt x="4855" y="21600"/>
                    <a:pt x="10800" y="21600"/>
                  </a:cubicBezTo>
                  <a:cubicBezTo>
                    <a:pt x="16745" y="21600"/>
                    <a:pt x="21600" y="16790"/>
                    <a:pt x="21600" y="10800"/>
                  </a:cubicBezTo>
                  <a:cubicBezTo>
                    <a:pt x="21600" y="4855"/>
                    <a:pt x="16745" y="0"/>
                    <a:pt x="1080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729"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102" name="Corpo livello uno…"/>
          <p:cNvSpPr txBox="1"/>
          <p:nvPr>
            <p:ph type="body" idx="1"/>
          </p:nvPr>
        </p:nvSpPr>
        <p:spPr>
          <a:prstGeom prst="rect">
            <a:avLst/>
          </a:prstGeom>
        </p:spPr>
        <p:txBody>
          <a:bodyPr/>
          <a:lstStyle/>
          <a:p>
            <a:pPr/>
            <a:r>
              <a:t>Corpo livello uno</a:t>
            </a:r>
          </a:p>
          <a:p>
            <a:pPr lvl="1"/>
            <a:r>
              <a:t>Corpo livello due</a:t>
            </a:r>
          </a:p>
          <a:p>
            <a:pPr lvl="2"/>
            <a:r>
              <a:t>Corpo livello tre</a:t>
            </a:r>
          </a:p>
          <a:p>
            <a:pPr lvl="3"/>
            <a:r>
              <a:t>Corpo livello quattro</a:t>
            </a:r>
          </a:p>
          <a:p>
            <a:pPr lvl="4"/>
            <a:r>
              <a:t>Corpo livello cinque</a:t>
            </a:r>
          </a:p>
        </p:txBody>
      </p:sp>
      <p:sp>
        <p:nvSpPr>
          <p:cNvPr id="103" name="Titolo Testo"/>
          <p:cNvSpPr txBox="1"/>
          <p:nvPr>
            <p:ph type="title"/>
          </p:nvPr>
        </p:nvSpPr>
        <p:spPr>
          <a:prstGeom prst="rect">
            <a:avLst/>
          </a:prstGeom>
        </p:spPr>
        <p:txBody>
          <a:bodyPr/>
          <a:lstStyle/>
          <a:p>
            <a:pPr/>
            <a:r>
              <a:t>Titolo Testo</a:t>
            </a:r>
          </a:p>
        </p:txBody>
      </p:sp>
      <p:sp>
        <p:nvSpPr>
          <p:cNvPr id="104"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6_1_2">
    <p:spTree>
      <p:nvGrpSpPr>
        <p:cNvPr id="1" name=""/>
        <p:cNvGrpSpPr/>
        <p:nvPr/>
      </p:nvGrpSpPr>
      <p:grpSpPr>
        <a:xfrm>
          <a:off x="0" y="0"/>
          <a:ext cx="0" cy="0"/>
          <a:chOff x="0" y="0"/>
          <a:chExt cx="0" cy="0"/>
        </a:xfrm>
      </p:grpSpPr>
      <p:grpSp>
        <p:nvGrpSpPr>
          <p:cNvPr id="740" name="Google Shape;604;p31"/>
          <p:cNvGrpSpPr/>
          <p:nvPr/>
        </p:nvGrpSpPr>
        <p:grpSpPr>
          <a:xfrm>
            <a:off x="-247441" y="4303781"/>
            <a:ext cx="2346770" cy="661422"/>
            <a:chOff x="0" y="0"/>
            <a:chExt cx="2346768" cy="661420"/>
          </a:xfrm>
        </p:grpSpPr>
        <p:sp>
          <p:nvSpPr>
            <p:cNvPr id="736" name="Google Shape;605;p31"/>
            <p:cNvSpPr/>
            <p:nvPr/>
          </p:nvSpPr>
          <p:spPr>
            <a:xfrm>
              <a:off x="99375" y="0"/>
              <a:ext cx="2204252" cy="5284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86"/>
                  </a:lnTo>
                  <a:lnTo>
                    <a:pt x="4516" y="486"/>
                  </a:lnTo>
                  <a:lnTo>
                    <a:pt x="9576" y="21600"/>
                  </a:lnTo>
                  <a:lnTo>
                    <a:pt x="21600" y="21600"/>
                  </a:lnTo>
                  <a:lnTo>
                    <a:pt x="21600" y="21114"/>
                  </a:lnTo>
                  <a:lnTo>
                    <a:pt x="9626" y="21114"/>
                  </a:lnTo>
                  <a:lnTo>
                    <a:pt x="4580" y="73"/>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37" name="Google Shape;606;p31"/>
            <p:cNvSpPr/>
            <p:nvPr/>
          </p:nvSpPr>
          <p:spPr>
            <a:xfrm>
              <a:off x="2286667" y="492420"/>
              <a:ext cx="60102" cy="60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47" y="0"/>
                  </a:moveTo>
                  <a:cubicBezTo>
                    <a:pt x="4812" y="0"/>
                    <a:pt x="0" y="4865"/>
                    <a:pt x="0" y="10800"/>
                  </a:cubicBezTo>
                  <a:cubicBezTo>
                    <a:pt x="0" y="16735"/>
                    <a:pt x="4812" y="21600"/>
                    <a:pt x="10747" y="21600"/>
                  </a:cubicBezTo>
                  <a:cubicBezTo>
                    <a:pt x="16735" y="21600"/>
                    <a:pt x="21600" y="16735"/>
                    <a:pt x="21600" y="10800"/>
                  </a:cubicBezTo>
                  <a:cubicBezTo>
                    <a:pt x="21600" y="4865"/>
                    <a:pt x="16735" y="0"/>
                    <a:pt x="1074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38" name="Google Shape;607;p31"/>
            <p:cNvSpPr/>
            <p:nvPr/>
          </p:nvSpPr>
          <p:spPr>
            <a:xfrm>
              <a:off x="0" y="108749"/>
              <a:ext cx="2204252" cy="5284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93"/>
                  </a:lnTo>
                  <a:lnTo>
                    <a:pt x="4515" y="493"/>
                  </a:lnTo>
                  <a:lnTo>
                    <a:pt x="9578" y="21600"/>
                  </a:lnTo>
                  <a:lnTo>
                    <a:pt x="21600" y="21600"/>
                  </a:lnTo>
                  <a:lnTo>
                    <a:pt x="21600" y="21120"/>
                  </a:lnTo>
                  <a:lnTo>
                    <a:pt x="9626" y="21120"/>
                  </a:lnTo>
                  <a:lnTo>
                    <a:pt x="4563"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39" name="Google Shape;608;p31"/>
            <p:cNvSpPr/>
            <p:nvPr/>
          </p:nvSpPr>
          <p:spPr>
            <a:xfrm>
              <a:off x="2174200" y="601318"/>
              <a:ext cx="60102" cy="60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12"/>
                    <a:pt x="0" y="10747"/>
                  </a:cubicBezTo>
                  <a:cubicBezTo>
                    <a:pt x="0" y="16735"/>
                    <a:pt x="4812" y="21600"/>
                    <a:pt x="10800" y="21600"/>
                  </a:cubicBezTo>
                  <a:cubicBezTo>
                    <a:pt x="16788" y="21600"/>
                    <a:pt x="21600" y="16735"/>
                    <a:pt x="21600" y="10747"/>
                  </a:cubicBezTo>
                  <a:cubicBezTo>
                    <a:pt x="21600" y="4812"/>
                    <a:pt x="16788" y="0"/>
                    <a:pt x="1080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741"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6_1_1">
    <p:bg>
      <p:bgPr>
        <a:solidFill>
          <a:schemeClr val="accent6"/>
        </a:solidFill>
      </p:bgPr>
    </p:bg>
    <p:spTree>
      <p:nvGrpSpPr>
        <p:cNvPr id="1" name=""/>
        <p:cNvGrpSpPr/>
        <p:nvPr/>
      </p:nvGrpSpPr>
      <p:grpSpPr>
        <a:xfrm>
          <a:off x="0" y="0"/>
          <a:ext cx="0" cy="0"/>
          <a:chOff x="0" y="0"/>
          <a:chExt cx="0" cy="0"/>
        </a:xfrm>
      </p:grpSpPr>
      <p:grpSp>
        <p:nvGrpSpPr>
          <p:cNvPr id="811" name="Google Shape;610;p32"/>
          <p:cNvGrpSpPr/>
          <p:nvPr/>
        </p:nvGrpSpPr>
        <p:grpSpPr>
          <a:xfrm>
            <a:off x="-199863" y="449842"/>
            <a:ext cx="2802808" cy="1883695"/>
            <a:chOff x="0" y="0"/>
            <a:chExt cx="2802807" cy="1883694"/>
          </a:xfrm>
        </p:grpSpPr>
        <p:sp>
          <p:nvSpPr>
            <p:cNvPr id="748" name="Google Shape;611;p32"/>
            <p:cNvSpPr/>
            <p:nvPr/>
          </p:nvSpPr>
          <p:spPr>
            <a:xfrm flipH="1" rot="10800000">
              <a:off x="216545" y="665731"/>
              <a:ext cx="1875730" cy="10032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89" y="0"/>
                  </a:moveTo>
                  <a:lnTo>
                    <a:pt x="16025" y="7974"/>
                  </a:lnTo>
                  <a:lnTo>
                    <a:pt x="12587" y="7974"/>
                  </a:lnTo>
                  <a:lnTo>
                    <a:pt x="5527" y="21171"/>
                  </a:lnTo>
                  <a:lnTo>
                    <a:pt x="3638" y="21171"/>
                  </a:lnTo>
                  <a:lnTo>
                    <a:pt x="2188" y="18461"/>
                  </a:lnTo>
                  <a:lnTo>
                    <a:pt x="0" y="18461"/>
                  </a:lnTo>
                  <a:lnTo>
                    <a:pt x="0" y="18888"/>
                  </a:lnTo>
                  <a:lnTo>
                    <a:pt x="2093" y="18888"/>
                  </a:lnTo>
                  <a:lnTo>
                    <a:pt x="3544" y="21600"/>
                  </a:lnTo>
                  <a:lnTo>
                    <a:pt x="5623" y="21600"/>
                  </a:lnTo>
                  <a:lnTo>
                    <a:pt x="12680" y="8401"/>
                  </a:lnTo>
                  <a:lnTo>
                    <a:pt x="16120" y="8401"/>
                  </a:lnTo>
                  <a:lnTo>
                    <a:pt x="20384" y="430"/>
                  </a:lnTo>
                  <a:lnTo>
                    <a:pt x="21600" y="430"/>
                  </a:lnTo>
                  <a:lnTo>
                    <a:pt x="21600"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49" name="Google Shape;612;p32"/>
            <p:cNvSpPr/>
            <p:nvPr/>
          </p:nvSpPr>
          <p:spPr>
            <a:xfrm flipH="1" rot="10800000">
              <a:off x="216545" y="241601"/>
              <a:ext cx="1758497" cy="62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559" y="0"/>
                  </a:moveTo>
                  <a:lnTo>
                    <a:pt x="15094" y="4137"/>
                  </a:lnTo>
                  <a:lnTo>
                    <a:pt x="11838" y="4137"/>
                  </a:lnTo>
                  <a:lnTo>
                    <a:pt x="5896" y="20912"/>
                  </a:lnTo>
                  <a:lnTo>
                    <a:pt x="0" y="20912"/>
                  </a:lnTo>
                  <a:lnTo>
                    <a:pt x="0" y="21600"/>
                  </a:lnTo>
                  <a:lnTo>
                    <a:pt x="5997" y="21600"/>
                  </a:lnTo>
                  <a:lnTo>
                    <a:pt x="11940" y="4825"/>
                  </a:lnTo>
                  <a:lnTo>
                    <a:pt x="15195" y="4825"/>
                  </a:lnTo>
                  <a:lnTo>
                    <a:pt x="16660" y="688"/>
                  </a:lnTo>
                  <a:lnTo>
                    <a:pt x="19896" y="688"/>
                  </a:lnTo>
                  <a:lnTo>
                    <a:pt x="21428" y="5012"/>
                  </a:lnTo>
                  <a:lnTo>
                    <a:pt x="21600" y="4523"/>
                  </a:lnTo>
                  <a:lnTo>
                    <a:pt x="19998"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50" name="Google Shape;613;p32"/>
            <p:cNvSpPr/>
            <p:nvPr/>
          </p:nvSpPr>
          <p:spPr>
            <a:xfrm flipH="1" rot="10800000">
              <a:off x="1944840" y="647395"/>
              <a:ext cx="97405" cy="973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4401"/>
                  </a:moveTo>
                  <a:cubicBezTo>
                    <a:pt x="14314" y="4401"/>
                    <a:pt x="17184" y="7274"/>
                    <a:pt x="17184" y="10809"/>
                  </a:cubicBezTo>
                  <a:cubicBezTo>
                    <a:pt x="17184" y="14326"/>
                    <a:pt x="14314" y="17199"/>
                    <a:pt x="10800" y="17199"/>
                  </a:cubicBezTo>
                  <a:cubicBezTo>
                    <a:pt x="7286" y="17199"/>
                    <a:pt x="4397" y="14326"/>
                    <a:pt x="4397" y="10809"/>
                  </a:cubicBezTo>
                  <a:cubicBezTo>
                    <a:pt x="4397" y="7274"/>
                    <a:pt x="7286" y="4401"/>
                    <a:pt x="10800" y="4401"/>
                  </a:cubicBezTo>
                  <a:close/>
                  <a:moveTo>
                    <a:pt x="10800" y="0"/>
                  </a:moveTo>
                  <a:cubicBezTo>
                    <a:pt x="4839" y="0"/>
                    <a:pt x="0" y="4843"/>
                    <a:pt x="0" y="10809"/>
                  </a:cubicBezTo>
                  <a:cubicBezTo>
                    <a:pt x="0" y="16775"/>
                    <a:pt x="4839" y="21600"/>
                    <a:pt x="10800" y="21600"/>
                  </a:cubicBezTo>
                  <a:cubicBezTo>
                    <a:pt x="16743" y="21600"/>
                    <a:pt x="21600" y="16775"/>
                    <a:pt x="21600" y="10809"/>
                  </a:cubicBezTo>
                  <a:cubicBezTo>
                    <a:pt x="21600" y="4843"/>
                    <a:pt x="16743"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51" name="Google Shape;614;p32"/>
            <p:cNvSpPr/>
            <p:nvPr/>
          </p:nvSpPr>
          <p:spPr>
            <a:xfrm flipH="1" rot="10800000">
              <a:off x="216545" y="95827"/>
              <a:ext cx="2557474" cy="1149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33" y="0"/>
                  </a:moveTo>
                  <a:lnTo>
                    <a:pt x="21433" y="3579"/>
                  </a:lnTo>
                  <a:lnTo>
                    <a:pt x="20005" y="6754"/>
                  </a:lnTo>
                  <a:lnTo>
                    <a:pt x="18536" y="6754"/>
                  </a:lnTo>
                  <a:lnTo>
                    <a:pt x="16143" y="12075"/>
                  </a:lnTo>
                  <a:lnTo>
                    <a:pt x="8839" y="12075"/>
                  </a:lnTo>
                  <a:lnTo>
                    <a:pt x="4726" y="21226"/>
                  </a:lnTo>
                  <a:lnTo>
                    <a:pt x="0" y="21226"/>
                  </a:lnTo>
                  <a:lnTo>
                    <a:pt x="0" y="21600"/>
                  </a:lnTo>
                  <a:lnTo>
                    <a:pt x="4795" y="21600"/>
                  </a:lnTo>
                  <a:lnTo>
                    <a:pt x="8909" y="12449"/>
                  </a:lnTo>
                  <a:lnTo>
                    <a:pt x="16213" y="12449"/>
                  </a:lnTo>
                  <a:lnTo>
                    <a:pt x="18606" y="7128"/>
                  </a:lnTo>
                  <a:lnTo>
                    <a:pt x="20075" y="7128"/>
                  </a:lnTo>
                  <a:lnTo>
                    <a:pt x="21600" y="3735"/>
                  </a:lnTo>
                  <a:lnTo>
                    <a:pt x="21600"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52" name="Google Shape;615;p32"/>
            <p:cNvSpPr/>
            <p:nvPr/>
          </p:nvSpPr>
          <p:spPr>
            <a:xfrm flipH="1" rot="10800000">
              <a:off x="216545" y="380737"/>
              <a:ext cx="1922192" cy="9924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892" y="0"/>
                  </a:moveTo>
                  <a:lnTo>
                    <a:pt x="16191" y="5229"/>
                  </a:lnTo>
                  <a:lnTo>
                    <a:pt x="12803" y="5229"/>
                  </a:lnTo>
                  <a:lnTo>
                    <a:pt x="4575" y="21165"/>
                  </a:lnTo>
                  <a:lnTo>
                    <a:pt x="0" y="21165"/>
                  </a:lnTo>
                  <a:lnTo>
                    <a:pt x="0" y="21600"/>
                  </a:lnTo>
                  <a:lnTo>
                    <a:pt x="4667" y="21600"/>
                  </a:lnTo>
                  <a:lnTo>
                    <a:pt x="12896" y="5661"/>
                  </a:lnTo>
                  <a:lnTo>
                    <a:pt x="16284" y="5661"/>
                  </a:lnTo>
                  <a:lnTo>
                    <a:pt x="18983" y="433"/>
                  </a:lnTo>
                  <a:lnTo>
                    <a:pt x="21600" y="433"/>
                  </a:lnTo>
                  <a:lnTo>
                    <a:pt x="21600"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53" name="Google Shape;616;p32"/>
            <p:cNvSpPr/>
            <p:nvPr/>
          </p:nvSpPr>
          <p:spPr>
            <a:xfrm flipH="1" rot="10800000">
              <a:off x="1622263" y="1089861"/>
              <a:ext cx="77493" cy="774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57" y="0"/>
                    <a:pt x="0" y="4857"/>
                    <a:pt x="0" y="10800"/>
                  </a:cubicBezTo>
                  <a:cubicBezTo>
                    <a:pt x="0" y="16790"/>
                    <a:pt x="4857" y="21600"/>
                    <a:pt x="10800" y="21600"/>
                  </a:cubicBezTo>
                  <a:cubicBezTo>
                    <a:pt x="16767" y="21600"/>
                    <a:pt x="21600" y="16790"/>
                    <a:pt x="21600" y="10800"/>
                  </a:cubicBezTo>
                  <a:cubicBezTo>
                    <a:pt x="21600" y="4857"/>
                    <a:pt x="16767"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54" name="Google Shape;617;p32"/>
            <p:cNvSpPr/>
            <p:nvPr/>
          </p:nvSpPr>
          <p:spPr>
            <a:xfrm flipH="1" rot="10800000">
              <a:off x="2725316" y="1206845"/>
              <a:ext cx="77492" cy="774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57" y="0"/>
                    <a:pt x="0" y="4833"/>
                    <a:pt x="0" y="10800"/>
                  </a:cubicBezTo>
                  <a:cubicBezTo>
                    <a:pt x="0" y="16767"/>
                    <a:pt x="4857" y="21600"/>
                    <a:pt x="10800" y="21600"/>
                  </a:cubicBezTo>
                  <a:cubicBezTo>
                    <a:pt x="16790" y="21600"/>
                    <a:pt x="21600" y="16767"/>
                    <a:pt x="21600" y="10800"/>
                  </a:cubicBezTo>
                  <a:cubicBezTo>
                    <a:pt x="21600" y="4833"/>
                    <a:pt x="16790"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55" name="Google Shape;618;p32"/>
            <p:cNvSpPr/>
            <p:nvPr/>
          </p:nvSpPr>
          <p:spPr>
            <a:xfrm flipH="1" rot="10800000">
              <a:off x="1092267" y="88111"/>
              <a:ext cx="65296" cy="6529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56" name="Google Shape;619;p32"/>
            <p:cNvSpPr/>
            <p:nvPr/>
          </p:nvSpPr>
          <p:spPr>
            <a:xfrm flipH="1" rot="10800000">
              <a:off x="1188343" y="88111"/>
              <a:ext cx="65379" cy="6529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57" name="Google Shape;620;p32"/>
            <p:cNvSpPr/>
            <p:nvPr/>
          </p:nvSpPr>
          <p:spPr>
            <a:xfrm flipH="1" rot="10800000">
              <a:off x="1284502" y="88111"/>
              <a:ext cx="65214" cy="6529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58" name="Google Shape;621;p32"/>
            <p:cNvSpPr/>
            <p:nvPr/>
          </p:nvSpPr>
          <p:spPr>
            <a:xfrm flipH="1" rot="10800000">
              <a:off x="1380496" y="88111"/>
              <a:ext cx="65296" cy="6529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59" name="Google Shape;622;p32"/>
            <p:cNvSpPr/>
            <p:nvPr/>
          </p:nvSpPr>
          <p:spPr>
            <a:xfrm flipH="1" rot="10800000">
              <a:off x="1476655" y="88111"/>
              <a:ext cx="65296" cy="6529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60" name="Google Shape;623;p32"/>
            <p:cNvSpPr/>
            <p:nvPr/>
          </p:nvSpPr>
          <p:spPr>
            <a:xfrm flipH="1" rot="10800000">
              <a:off x="313451" y="895053"/>
              <a:ext cx="65296" cy="65296"/>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61" name="Google Shape;624;p32"/>
            <p:cNvSpPr/>
            <p:nvPr/>
          </p:nvSpPr>
          <p:spPr>
            <a:xfrm flipH="1" rot="10800000">
              <a:off x="409527" y="895053"/>
              <a:ext cx="65296" cy="65296"/>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62" name="Google Shape;625;p32"/>
            <p:cNvSpPr/>
            <p:nvPr/>
          </p:nvSpPr>
          <p:spPr>
            <a:xfrm flipH="1" rot="10800000">
              <a:off x="505686" y="895053"/>
              <a:ext cx="65214" cy="65296"/>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63" name="Google Shape;626;p32"/>
            <p:cNvSpPr/>
            <p:nvPr/>
          </p:nvSpPr>
          <p:spPr>
            <a:xfrm flipH="1" rot="10800000">
              <a:off x="601680" y="895053"/>
              <a:ext cx="65379" cy="65296"/>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64" name="Google Shape;627;p32"/>
            <p:cNvSpPr/>
            <p:nvPr/>
          </p:nvSpPr>
          <p:spPr>
            <a:xfrm flipH="1" rot="10800000">
              <a:off x="697839" y="895053"/>
              <a:ext cx="65297" cy="65296"/>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65" name="Google Shape;628;p32"/>
            <p:cNvSpPr/>
            <p:nvPr/>
          </p:nvSpPr>
          <p:spPr>
            <a:xfrm flipH="1" rot="10800000">
              <a:off x="270678" y="447609"/>
              <a:ext cx="12701" cy="168425"/>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66" name="Google Shape;629;p32"/>
            <p:cNvSpPr/>
            <p:nvPr/>
          </p:nvSpPr>
          <p:spPr>
            <a:xfrm flipH="1" rot="10800000">
              <a:off x="336886" y="447609"/>
              <a:ext cx="12701" cy="168425"/>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67" name="Google Shape;630;p32"/>
            <p:cNvSpPr/>
            <p:nvPr/>
          </p:nvSpPr>
          <p:spPr>
            <a:xfrm flipH="1" rot="10800000">
              <a:off x="369741" y="447609"/>
              <a:ext cx="12701" cy="168425"/>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68" name="Google Shape;631;p32"/>
            <p:cNvSpPr/>
            <p:nvPr/>
          </p:nvSpPr>
          <p:spPr>
            <a:xfrm flipH="1" rot="10800000">
              <a:off x="402762" y="447609"/>
              <a:ext cx="12701" cy="168425"/>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69" name="Google Shape;632;p32"/>
            <p:cNvSpPr/>
            <p:nvPr/>
          </p:nvSpPr>
          <p:spPr>
            <a:xfrm flipH="1" rot="10800000">
              <a:off x="437857" y="447609"/>
              <a:ext cx="12701" cy="168425"/>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70" name="Google Shape;633;p32"/>
            <p:cNvSpPr/>
            <p:nvPr/>
          </p:nvSpPr>
          <p:spPr>
            <a:xfrm flipH="1" rot="10800000">
              <a:off x="464075" y="447609"/>
              <a:ext cx="12701" cy="168425"/>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71" name="Google Shape;634;p32"/>
            <p:cNvSpPr/>
            <p:nvPr/>
          </p:nvSpPr>
          <p:spPr>
            <a:xfrm flipH="1" rot="10800000">
              <a:off x="570440" y="447609"/>
              <a:ext cx="12701" cy="168425"/>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72" name="Google Shape;635;p32"/>
            <p:cNvSpPr/>
            <p:nvPr/>
          </p:nvSpPr>
          <p:spPr>
            <a:xfrm flipH="1" rot="10800000">
              <a:off x="507841" y="447609"/>
              <a:ext cx="12701" cy="168425"/>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73" name="Google Shape;636;p32"/>
            <p:cNvSpPr/>
            <p:nvPr/>
          </p:nvSpPr>
          <p:spPr>
            <a:xfrm flipH="1" rot="10800000">
              <a:off x="601013" y="447609"/>
              <a:ext cx="12701" cy="168425"/>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74" name="Google Shape;637;p32"/>
            <p:cNvSpPr/>
            <p:nvPr/>
          </p:nvSpPr>
          <p:spPr>
            <a:xfrm flipH="1" rot="10800000">
              <a:off x="753593" y="1648812"/>
              <a:ext cx="16180" cy="4737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75" name="Google Shape;638;p32"/>
            <p:cNvSpPr/>
            <p:nvPr/>
          </p:nvSpPr>
          <p:spPr>
            <a:xfrm flipH="1" rot="10800000">
              <a:off x="839299" y="1648812"/>
              <a:ext cx="16179" cy="4737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76" name="Google Shape;639;p32"/>
            <p:cNvSpPr/>
            <p:nvPr/>
          </p:nvSpPr>
          <p:spPr>
            <a:xfrm flipH="1" rot="10800000">
              <a:off x="881861" y="1648812"/>
              <a:ext cx="16097" cy="4737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77" name="Google Shape;640;p32"/>
            <p:cNvSpPr/>
            <p:nvPr/>
          </p:nvSpPr>
          <p:spPr>
            <a:xfrm flipH="1" rot="10800000">
              <a:off x="924423" y="1648812"/>
              <a:ext cx="16180" cy="4737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78" name="Google Shape;641;p32"/>
            <p:cNvSpPr/>
            <p:nvPr/>
          </p:nvSpPr>
          <p:spPr>
            <a:xfrm flipH="1" rot="10800000">
              <a:off x="969890" y="1648812"/>
              <a:ext cx="16179" cy="4737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79" name="Google Shape;642;p32"/>
            <p:cNvSpPr/>
            <p:nvPr/>
          </p:nvSpPr>
          <p:spPr>
            <a:xfrm flipH="1" rot="10800000">
              <a:off x="1003906" y="1648812"/>
              <a:ext cx="16180" cy="4737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80" name="Google Shape;643;p32"/>
            <p:cNvSpPr/>
            <p:nvPr/>
          </p:nvSpPr>
          <p:spPr>
            <a:xfrm flipH="1" rot="10800000">
              <a:off x="1141466" y="1648812"/>
              <a:ext cx="16097" cy="4737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81" name="Google Shape;644;p32"/>
            <p:cNvSpPr/>
            <p:nvPr/>
          </p:nvSpPr>
          <p:spPr>
            <a:xfrm flipH="1" rot="10800000">
              <a:off x="1060490" y="1648812"/>
              <a:ext cx="16180" cy="4737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82" name="Google Shape;645;p32"/>
            <p:cNvSpPr/>
            <p:nvPr/>
          </p:nvSpPr>
          <p:spPr>
            <a:xfrm flipH="1" rot="10800000">
              <a:off x="1181042" y="1648812"/>
              <a:ext cx="16096" cy="4737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83" name="Google Shape;646;p32"/>
            <p:cNvSpPr/>
            <p:nvPr/>
          </p:nvSpPr>
          <p:spPr>
            <a:xfrm flipH="1" rot="10800000">
              <a:off x="1378836" y="1575469"/>
              <a:ext cx="33603" cy="336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53" y="0"/>
                    <a:pt x="0" y="4853"/>
                    <a:pt x="0" y="10773"/>
                  </a:cubicBezTo>
                  <a:cubicBezTo>
                    <a:pt x="0" y="16747"/>
                    <a:pt x="4853" y="21600"/>
                    <a:pt x="10773" y="21600"/>
                  </a:cubicBezTo>
                  <a:cubicBezTo>
                    <a:pt x="16747" y="21600"/>
                    <a:pt x="21600" y="16747"/>
                    <a:pt x="21600" y="10773"/>
                  </a:cubicBezTo>
                  <a:cubicBezTo>
                    <a:pt x="21600" y="4853"/>
                    <a:pt x="16747" y="0"/>
                    <a:pt x="1077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84" name="Google Shape;647;p32"/>
            <p:cNvSpPr/>
            <p:nvPr/>
          </p:nvSpPr>
          <p:spPr>
            <a:xfrm flipH="1" rot="10800000">
              <a:off x="1323414" y="1514820"/>
              <a:ext cx="33603"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00" y="0"/>
                    <a:pt x="0" y="4865"/>
                    <a:pt x="0" y="10800"/>
                  </a:cubicBezTo>
                  <a:cubicBezTo>
                    <a:pt x="0" y="16788"/>
                    <a:pt x="4800" y="21600"/>
                    <a:pt x="10773" y="21600"/>
                  </a:cubicBezTo>
                  <a:cubicBezTo>
                    <a:pt x="16747" y="21600"/>
                    <a:pt x="21600" y="16788"/>
                    <a:pt x="21600" y="10800"/>
                  </a:cubicBezTo>
                  <a:cubicBezTo>
                    <a:pt x="21600" y="4865"/>
                    <a:pt x="16747" y="0"/>
                    <a:pt x="1077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85" name="Google Shape;648;p32"/>
            <p:cNvSpPr/>
            <p:nvPr/>
          </p:nvSpPr>
          <p:spPr>
            <a:xfrm flipH="1" rot="10800000">
              <a:off x="1275293" y="1454088"/>
              <a:ext cx="33520"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47" y="0"/>
                  </a:moveTo>
                  <a:cubicBezTo>
                    <a:pt x="4812" y="0"/>
                    <a:pt x="0" y="4865"/>
                    <a:pt x="0" y="10800"/>
                  </a:cubicBezTo>
                  <a:cubicBezTo>
                    <a:pt x="0" y="16735"/>
                    <a:pt x="4812" y="21600"/>
                    <a:pt x="10747" y="21600"/>
                  </a:cubicBezTo>
                  <a:cubicBezTo>
                    <a:pt x="16735" y="21600"/>
                    <a:pt x="21600" y="16735"/>
                    <a:pt x="21600" y="10800"/>
                  </a:cubicBezTo>
                  <a:cubicBezTo>
                    <a:pt x="21600" y="4865"/>
                    <a:pt x="16735" y="0"/>
                    <a:pt x="1074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86" name="Google Shape;649;p32"/>
            <p:cNvSpPr/>
            <p:nvPr/>
          </p:nvSpPr>
          <p:spPr>
            <a:xfrm flipH="1" rot="10800000">
              <a:off x="1212569" y="1393356"/>
              <a:ext cx="33520" cy="33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12"/>
                    <a:pt x="0" y="10747"/>
                  </a:cubicBezTo>
                  <a:cubicBezTo>
                    <a:pt x="0" y="16735"/>
                    <a:pt x="4812" y="21600"/>
                    <a:pt x="10800" y="21600"/>
                  </a:cubicBezTo>
                  <a:cubicBezTo>
                    <a:pt x="16788" y="21600"/>
                    <a:pt x="21600" y="16735"/>
                    <a:pt x="21600" y="10747"/>
                  </a:cubicBezTo>
                  <a:cubicBezTo>
                    <a:pt x="21600" y="4812"/>
                    <a:pt x="16788"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87" name="Google Shape;650;p32"/>
            <p:cNvSpPr/>
            <p:nvPr/>
          </p:nvSpPr>
          <p:spPr>
            <a:xfrm flipH="1" rot="10800000">
              <a:off x="320254" y="1300100"/>
              <a:ext cx="33520"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65"/>
                    <a:pt x="0" y="10853"/>
                  </a:cubicBezTo>
                  <a:cubicBezTo>
                    <a:pt x="0" y="16788"/>
                    <a:pt x="4812" y="21600"/>
                    <a:pt x="10800" y="21600"/>
                  </a:cubicBezTo>
                  <a:cubicBezTo>
                    <a:pt x="16788" y="21600"/>
                    <a:pt x="21600" y="16788"/>
                    <a:pt x="21600" y="10853"/>
                  </a:cubicBezTo>
                  <a:cubicBezTo>
                    <a:pt x="21600" y="4865"/>
                    <a:pt x="16788"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88" name="Google Shape;651;p32"/>
            <p:cNvSpPr/>
            <p:nvPr/>
          </p:nvSpPr>
          <p:spPr>
            <a:xfrm flipH="1" rot="10800000">
              <a:off x="382812" y="1296698"/>
              <a:ext cx="40074" cy="402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2" y="3563"/>
                  </a:moveTo>
                  <a:cubicBezTo>
                    <a:pt x="14802" y="3563"/>
                    <a:pt x="18022" y="6814"/>
                    <a:pt x="18022" y="10822"/>
                  </a:cubicBezTo>
                  <a:cubicBezTo>
                    <a:pt x="18022" y="14786"/>
                    <a:pt x="14802" y="17993"/>
                    <a:pt x="10822" y="17993"/>
                  </a:cubicBezTo>
                  <a:cubicBezTo>
                    <a:pt x="6798" y="17993"/>
                    <a:pt x="3533" y="14786"/>
                    <a:pt x="3533" y="10822"/>
                  </a:cubicBezTo>
                  <a:cubicBezTo>
                    <a:pt x="3533" y="6814"/>
                    <a:pt x="6798" y="3563"/>
                    <a:pt x="10822" y="3563"/>
                  </a:cubicBezTo>
                  <a:close/>
                  <a:moveTo>
                    <a:pt x="10822" y="0"/>
                  </a:moveTo>
                  <a:cubicBezTo>
                    <a:pt x="4830" y="0"/>
                    <a:pt x="0" y="4854"/>
                    <a:pt x="0" y="10822"/>
                  </a:cubicBezTo>
                  <a:cubicBezTo>
                    <a:pt x="0" y="16701"/>
                    <a:pt x="4830" y="21600"/>
                    <a:pt x="10822" y="21600"/>
                  </a:cubicBezTo>
                  <a:cubicBezTo>
                    <a:pt x="16770" y="21600"/>
                    <a:pt x="21600" y="16701"/>
                    <a:pt x="21600" y="10822"/>
                  </a:cubicBezTo>
                  <a:cubicBezTo>
                    <a:pt x="21600" y="4854"/>
                    <a:pt x="16770" y="0"/>
                    <a:pt x="10822"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89" name="Google Shape;652;p32"/>
            <p:cNvSpPr/>
            <p:nvPr/>
          </p:nvSpPr>
          <p:spPr>
            <a:xfrm flipH="1" rot="10800000">
              <a:off x="451923" y="1300100"/>
              <a:ext cx="33520"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47" y="0"/>
                  </a:moveTo>
                  <a:cubicBezTo>
                    <a:pt x="4812" y="0"/>
                    <a:pt x="0" y="4865"/>
                    <a:pt x="0" y="10853"/>
                  </a:cubicBezTo>
                  <a:cubicBezTo>
                    <a:pt x="0" y="16788"/>
                    <a:pt x="4812" y="21600"/>
                    <a:pt x="10747" y="21600"/>
                  </a:cubicBezTo>
                  <a:cubicBezTo>
                    <a:pt x="16735" y="21600"/>
                    <a:pt x="21600" y="16788"/>
                    <a:pt x="21600" y="10853"/>
                  </a:cubicBezTo>
                  <a:cubicBezTo>
                    <a:pt x="21600" y="4865"/>
                    <a:pt x="16735" y="0"/>
                    <a:pt x="1074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0" name="Google Shape;653;p32"/>
            <p:cNvSpPr/>
            <p:nvPr/>
          </p:nvSpPr>
          <p:spPr>
            <a:xfrm flipH="1" rot="10800000">
              <a:off x="517634" y="1300100"/>
              <a:ext cx="33603"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7" y="0"/>
                  </a:moveTo>
                  <a:cubicBezTo>
                    <a:pt x="4853" y="0"/>
                    <a:pt x="0" y="4865"/>
                    <a:pt x="0" y="10853"/>
                  </a:cubicBezTo>
                  <a:cubicBezTo>
                    <a:pt x="0" y="16788"/>
                    <a:pt x="4853" y="21600"/>
                    <a:pt x="10827" y="21600"/>
                  </a:cubicBezTo>
                  <a:cubicBezTo>
                    <a:pt x="16800" y="21600"/>
                    <a:pt x="21600" y="16788"/>
                    <a:pt x="21600" y="10853"/>
                  </a:cubicBezTo>
                  <a:cubicBezTo>
                    <a:pt x="21600" y="4865"/>
                    <a:pt x="16800" y="0"/>
                    <a:pt x="1082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1" name="Google Shape;654;p32"/>
            <p:cNvSpPr/>
            <p:nvPr/>
          </p:nvSpPr>
          <p:spPr>
            <a:xfrm flipH="1" rot="10800000">
              <a:off x="583510" y="1300100"/>
              <a:ext cx="33520"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65" y="0"/>
                    <a:pt x="0" y="4865"/>
                    <a:pt x="0" y="10853"/>
                  </a:cubicBezTo>
                  <a:cubicBezTo>
                    <a:pt x="0" y="16788"/>
                    <a:pt x="4865" y="21600"/>
                    <a:pt x="10800" y="21600"/>
                  </a:cubicBezTo>
                  <a:cubicBezTo>
                    <a:pt x="16788" y="21600"/>
                    <a:pt x="21600" y="16788"/>
                    <a:pt x="21600" y="10853"/>
                  </a:cubicBezTo>
                  <a:cubicBezTo>
                    <a:pt x="21600" y="4865"/>
                    <a:pt x="16788"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2" name="Google Shape;655;p32"/>
            <p:cNvSpPr/>
            <p:nvPr/>
          </p:nvSpPr>
          <p:spPr>
            <a:xfrm flipH="1" rot="10800000">
              <a:off x="649303" y="1300100"/>
              <a:ext cx="33520"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53" y="0"/>
                  </a:moveTo>
                  <a:cubicBezTo>
                    <a:pt x="4865" y="0"/>
                    <a:pt x="0" y="4865"/>
                    <a:pt x="0" y="10853"/>
                  </a:cubicBezTo>
                  <a:cubicBezTo>
                    <a:pt x="0" y="16788"/>
                    <a:pt x="4865" y="21600"/>
                    <a:pt x="10853" y="21600"/>
                  </a:cubicBezTo>
                  <a:cubicBezTo>
                    <a:pt x="16788" y="21600"/>
                    <a:pt x="21600" y="16788"/>
                    <a:pt x="21600" y="10853"/>
                  </a:cubicBezTo>
                  <a:cubicBezTo>
                    <a:pt x="21600" y="4865"/>
                    <a:pt x="16788" y="0"/>
                    <a:pt x="1085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3" name="Google Shape;656;p32"/>
            <p:cNvSpPr/>
            <p:nvPr/>
          </p:nvSpPr>
          <p:spPr>
            <a:xfrm flipH="1" rot="10800000">
              <a:off x="1264507" y="910900"/>
              <a:ext cx="33603" cy="33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00" y="0"/>
                    <a:pt x="0" y="4812"/>
                    <a:pt x="0" y="10747"/>
                  </a:cubicBezTo>
                  <a:cubicBezTo>
                    <a:pt x="0" y="16735"/>
                    <a:pt x="4800" y="21600"/>
                    <a:pt x="10773" y="21600"/>
                  </a:cubicBezTo>
                  <a:cubicBezTo>
                    <a:pt x="16747" y="21600"/>
                    <a:pt x="21600" y="16735"/>
                    <a:pt x="21600" y="10747"/>
                  </a:cubicBezTo>
                  <a:cubicBezTo>
                    <a:pt x="21600" y="4812"/>
                    <a:pt x="16747" y="0"/>
                    <a:pt x="1077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4" name="Google Shape;657;p32"/>
            <p:cNvSpPr/>
            <p:nvPr/>
          </p:nvSpPr>
          <p:spPr>
            <a:xfrm flipH="1" rot="10800000">
              <a:off x="1327065" y="907664"/>
              <a:ext cx="40157" cy="401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3615"/>
                  </a:moveTo>
                  <a:cubicBezTo>
                    <a:pt x="14772" y="3615"/>
                    <a:pt x="17985" y="6828"/>
                    <a:pt x="17985" y="10800"/>
                  </a:cubicBezTo>
                  <a:cubicBezTo>
                    <a:pt x="17985" y="14817"/>
                    <a:pt x="14772" y="18074"/>
                    <a:pt x="10800" y="18074"/>
                  </a:cubicBezTo>
                  <a:cubicBezTo>
                    <a:pt x="6783" y="18074"/>
                    <a:pt x="3526" y="14817"/>
                    <a:pt x="3526" y="10800"/>
                  </a:cubicBezTo>
                  <a:cubicBezTo>
                    <a:pt x="3526" y="6828"/>
                    <a:pt x="6783" y="3615"/>
                    <a:pt x="10800" y="3615"/>
                  </a:cubicBezTo>
                  <a:close/>
                  <a:moveTo>
                    <a:pt x="10800" y="0"/>
                  </a:moveTo>
                  <a:cubicBezTo>
                    <a:pt x="4820" y="0"/>
                    <a:pt x="0" y="4864"/>
                    <a:pt x="0" y="10800"/>
                  </a:cubicBezTo>
                  <a:cubicBezTo>
                    <a:pt x="0" y="16780"/>
                    <a:pt x="4820" y="21600"/>
                    <a:pt x="10800" y="21600"/>
                  </a:cubicBezTo>
                  <a:cubicBezTo>
                    <a:pt x="16736" y="21600"/>
                    <a:pt x="21600" y="16780"/>
                    <a:pt x="21600" y="10800"/>
                  </a:cubicBezTo>
                  <a:cubicBezTo>
                    <a:pt x="21600" y="4864"/>
                    <a:pt x="16736"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5" name="Google Shape;658;p32"/>
            <p:cNvSpPr/>
            <p:nvPr/>
          </p:nvSpPr>
          <p:spPr>
            <a:xfrm flipH="1" rot="10800000">
              <a:off x="1396176" y="910900"/>
              <a:ext cx="33520" cy="33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12"/>
                    <a:pt x="0" y="10747"/>
                  </a:cubicBezTo>
                  <a:cubicBezTo>
                    <a:pt x="0" y="16735"/>
                    <a:pt x="4812" y="21600"/>
                    <a:pt x="10800" y="21600"/>
                  </a:cubicBezTo>
                  <a:cubicBezTo>
                    <a:pt x="16735" y="21600"/>
                    <a:pt x="21600" y="16735"/>
                    <a:pt x="21600" y="10747"/>
                  </a:cubicBezTo>
                  <a:cubicBezTo>
                    <a:pt x="21600" y="4812"/>
                    <a:pt x="16735"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6" name="Google Shape;659;p32"/>
            <p:cNvSpPr/>
            <p:nvPr/>
          </p:nvSpPr>
          <p:spPr>
            <a:xfrm flipH="1" rot="10800000">
              <a:off x="1461970" y="910900"/>
              <a:ext cx="33520" cy="33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65" y="0"/>
                    <a:pt x="0" y="4812"/>
                    <a:pt x="0" y="10747"/>
                  </a:cubicBezTo>
                  <a:cubicBezTo>
                    <a:pt x="0" y="16735"/>
                    <a:pt x="4865" y="21600"/>
                    <a:pt x="10800" y="21600"/>
                  </a:cubicBezTo>
                  <a:cubicBezTo>
                    <a:pt x="16788" y="21600"/>
                    <a:pt x="21600" y="16735"/>
                    <a:pt x="21600" y="10747"/>
                  </a:cubicBezTo>
                  <a:cubicBezTo>
                    <a:pt x="21600" y="4812"/>
                    <a:pt x="16788"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7" name="Google Shape;660;p32"/>
            <p:cNvSpPr/>
            <p:nvPr/>
          </p:nvSpPr>
          <p:spPr>
            <a:xfrm flipH="1" rot="10800000">
              <a:off x="1524444" y="907664"/>
              <a:ext cx="40158" cy="401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3615"/>
                  </a:moveTo>
                  <a:cubicBezTo>
                    <a:pt x="14817" y="3615"/>
                    <a:pt x="18074" y="6828"/>
                    <a:pt x="18074" y="10800"/>
                  </a:cubicBezTo>
                  <a:cubicBezTo>
                    <a:pt x="18074" y="14817"/>
                    <a:pt x="14817" y="18074"/>
                    <a:pt x="10800" y="18074"/>
                  </a:cubicBezTo>
                  <a:cubicBezTo>
                    <a:pt x="6828" y="18074"/>
                    <a:pt x="3615" y="14817"/>
                    <a:pt x="3615" y="10800"/>
                  </a:cubicBezTo>
                  <a:cubicBezTo>
                    <a:pt x="3615" y="6828"/>
                    <a:pt x="6828" y="3615"/>
                    <a:pt x="10800" y="3615"/>
                  </a:cubicBezTo>
                  <a:close/>
                  <a:moveTo>
                    <a:pt x="10800" y="0"/>
                  </a:moveTo>
                  <a:cubicBezTo>
                    <a:pt x="4864" y="0"/>
                    <a:pt x="0" y="4864"/>
                    <a:pt x="0" y="10800"/>
                  </a:cubicBezTo>
                  <a:cubicBezTo>
                    <a:pt x="0" y="16780"/>
                    <a:pt x="4864" y="21600"/>
                    <a:pt x="10800" y="21600"/>
                  </a:cubicBezTo>
                  <a:cubicBezTo>
                    <a:pt x="16780" y="21600"/>
                    <a:pt x="21600" y="16780"/>
                    <a:pt x="21600" y="10800"/>
                  </a:cubicBezTo>
                  <a:cubicBezTo>
                    <a:pt x="21600" y="4864"/>
                    <a:pt x="16780"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8" name="Google Shape;661;p32"/>
            <p:cNvSpPr/>
            <p:nvPr/>
          </p:nvSpPr>
          <p:spPr>
            <a:xfrm flipH="1" rot="10800000">
              <a:off x="1590320" y="907664"/>
              <a:ext cx="40158" cy="401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3615"/>
                  </a:moveTo>
                  <a:cubicBezTo>
                    <a:pt x="14772" y="3615"/>
                    <a:pt x="17985" y="6828"/>
                    <a:pt x="17985" y="10800"/>
                  </a:cubicBezTo>
                  <a:cubicBezTo>
                    <a:pt x="17985" y="14817"/>
                    <a:pt x="14772" y="18074"/>
                    <a:pt x="10800" y="18074"/>
                  </a:cubicBezTo>
                  <a:cubicBezTo>
                    <a:pt x="6783" y="18074"/>
                    <a:pt x="3526" y="14817"/>
                    <a:pt x="3526" y="10800"/>
                  </a:cubicBezTo>
                  <a:cubicBezTo>
                    <a:pt x="3526" y="6828"/>
                    <a:pt x="6783" y="3615"/>
                    <a:pt x="10800" y="3615"/>
                  </a:cubicBezTo>
                  <a:close/>
                  <a:moveTo>
                    <a:pt x="10800" y="0"/>
                  </a:moveTo>
                  <a:cubicBezTo>
                    <a:pt x="4820" y="0"/>
                    <a:pt x="0" y="4864"/>
                    <a:pt x="0" y="10800"/>
                  </a:cubicBezTo>
                  <a:cubicBezTo>
                    <a:pt x="0" y="16780"/>
                    <a:pt x="4820" y="21600"/>
                    <a:pt x="10800" y="21600"/>
                  </a:cubicBezTo>
                  <a:cubicBezTo>
                    <a:pt x="16736" y="21600"/>
                    <a:pt x="21600" y="16780"/>
                    <a:pt x="21600" y="10800"/>
                  </a:cubicBezTo>
                  <a:cubicBezTo>
                    <a:pt x="21600" y="4864"/>
                    <a:pt x="16736"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9" name="Google Shape;662;p32"/>
            <p:cNvSpPr/>
            <p:nvPr/>
          </p:nvSpPr>
          <p:spPr>
            <a:xfrm flipH="1" rot="10800000">
              <a:off x="516555" y="3318"/>
              <a:ext cx="33520"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12"/>
                    <a:pt x="0" y="10800"/>
                  </a:cubicBezTo>
                  <a:cubicBezTo>
                    <a:pt x="0" y="16788"/>
                    <a:pt x="4812" y="21600"/>
                    <a:pt x="10800" y="21600"/>
                  </a:cubicBezTo>
                  <a:cubicBezTo>
                    <a:pt x="16735" y="21600"/>
                    <a:pt x="21600" y="16788"/>
                    <a:pt x="21600" y="10800"/>
                  </a:cubicBezTo>
                  <a:cubicBezTo>
                    <a:pt x="21600" y="4812"/>
                    <a:pt x="16735"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00" name="Google Shape;663;p32"/>
            <p:cNvSpPr/>
            <p:nvPr/>
          </p:nvSpPr>
          <p:spPr>
            <a:xfrm flipH="1" rot="10800000">
              <a:off x="579030" y="-1"/>
              <a:ext cx="40157" cy="40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3526"/>
                  </a:moveTo>
                  <a:cubicBezTo>
                    <a:pt x="14772" y="3526"/>
                    <a:pt x="18030" y="6828"/>
                    <a:pt x="18030" y="10800"/>
                  </a:cubicBezTo>
                  <a:cubicBezTo>
                    <a:pt x="18030" y="14772"/>
                    <a:pt x="14772" y="18030"/>
                    <a:pt x="10800" y="18030"/>
                  </a:cubicBezTo>
                  <a:cubicBezTo>
                    <a:pt x="6828" y="18030"/>
                    <a:pt x="3526" y="14772"/>
                    <a:pt x="3526" y="10800"/>
                  </a:cubicBezTo>
                  <a:cubicBezTo>
                    <a:pt x="3526" y="6828"/>
                    <a:pt x="6828" y="3526"/>
                    <a:pt x="10800" y="3526"/>
                  </a:cubicBezTo>
                  <a:close/>
                  <a:moveTo>
                    <a:pt x="10800" y="0"/>
                  </a:moveTo>
                  <a:cubicBezTo>
                    <a:pt x="4820" y="0"/>
                    <a:pt x="0" y="4820"/>
                    <a:pt x="0" y="10800"/>
                  </a:cubicBezTo>
                  <a:cubicBezTo>
                    <a:pt x="0" y="16736"/>
                    <a:pt x="4820" y="21600"/>
                    <a:pt x="10800" y="21600"/>
                  </a:cubicBezTo>
                  <a:cubicBezTo>
                    <a:pt x="16736" y="21600"/>
                    <a:pt x="21600" y="16736"/>
                    <a:pt x="21600" y="10800"/>
                  </a:cubicBezTo>
                  <a:cubicBezTo>
                    <a:pt x="21600" y="4820"/>
                    <a:pt x="16736"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01" name="Google Shape;664;p32"/>
            <p:cNvSpPr/>
            <p:nvPr/>
          </p:nvSpPr>
          <p:spPr>
            <a:xfrm flipH="1" rot="10800000">
              <a:off x="644823" y="-1"/>
              <a:ext cx="40157" cy="40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45" y="3526"/>
                  </a:moveTo>
                  <a:cubicBezTo>
                    <a:pt x="14817" y="3526"/>
                    <a:pt x="18030" y="6828"/>
                    <a:pt x="18030" y="10800"/>
                  </a:cubicBezTo>
                  <a:cubicBezTo>
                    <a:pt x="18030" y="14772"/>
                    <a:pt x="14817" y="18030"/>
                    <a:pt x="10845" y="18030"/>
                  </a:cubicBezTo>
                  <a:cubicBezTo>
                    <a:pt x="6828" y="18030"/>
                    <a:pt x="3570" y="14772"/>
                    <a:pt x="3570" y="10800"/>
                  </a:cubicBezTo>
                  <a:cubicBezTo>
                    <a:pt x="3570" y="6828"/>
                    <a:pt x="6828" y="3526"/>
                    <a:pt x="10845" y="3526"/>
                  </a:cubicBezTo>
                  <a:close/>
                  <a:moveTo>
                    <a:pt x="10845" y="0"/>
                  </a:moveTo>
                  <a:cubicBezTo>
                    <a:pt x="4864" y="0"/>
                    <a:pt x="0" y="4820"/>
                    <a:pt x="0" y="10800"/>
                  </a:cubicBezTo>
                  <a:cubicBezTo>
                    <a:pt x="0" y="16736"/>
                    <a:pt x="4864" y="21600"/>
                    <a:pt x="10845" y="21600"/>
                  </a:cubicBezTo>
                  <a:cubicBezTo>
                    <a:pt x="16736" y="21600"/>
                    <a:pt x="21600" y="16736"/>
                    <a:pt x="21600" y="10800"/>
                  </a:cubicBezTo>
                  <a:cubicBezTo>
                    <a:pt x="21600" y="4820"/>
                    <a:pt x="16736" y="0"/>
                    <a:pt x="10845"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02" name="Google Shape;665;p32"/>
            <p:cNvSpPr/>
            <p:nvPr/>
          </p:nvSpPr>
          <p:spPr>
            <a:xfrm flipH="1" rot="10800000">
              <a:off x="714018" y="3318"/>
              <a:ext cx="33437"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24" y="0"/>
                    <a:pt x="0" y="4812"/>
                    <a:pt x="0" y="10800"/>
                  </a:cubicBezTo>
                  <a:cubicBezTo>
                    <a:pt x="0" y="16788"/>
                    <a:pt x="4824" y="21600"/>
                    <a:pt x="10773" y="21600"/>
                  </a:cubicBezTo>
                  <a:cubicBezTo>
                    <a:pt x="16776" y="21600"/>
                    <a:pt x="21600" y="16788"/>
                    <a:pt x="21600" y="10800"/>
                  </a:cubicBezTo>
                  <a:cubicBezTo>
                    <a:pt x="21600" y="4812"/>
                    <a:pt x="16776" y="0"/>
                    <a:pt x="1077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03" name="Google Shape;666;p32"/>
            <p:cNvSpPr/>
            <p:nvPr/>
          </p:nvSpPr>
          <p:spPr>
            <a:xfrm flipH="1" rot="10800000">
              <a:off x="776409" y="-1"/>
              <a:ext cx="40241" cy="40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2" y="3526"/>
                  </a:moveTo>
                  <a:cubicBezTo>
                    <a:pt x="14786" y="3526"/>
                    <a:pt x="18037" y="6828"/>
                    <a:pt x="18037" y="10800"/>
                  </a:cubicBezTo>
                  <a:cubicBezTo>
                    <a:pt x="18037" y="14772"/>
                    <a:pt x="14786" y="18030"/>
                    <a:pt x="10822" y="18030"/>
                  </a:cubicBezTo>
                  <a:cubicBezTo>
                    <a:pt x="6814" y="18030"/>
                    <a:pt x="3607" y="14772"/>
                    <a:pt x="3607" y="10800"/>
                  </a:cubicBezTo>
                  <a:cubicBezTo>
                    <a:pt x="3607" y="6828"/>
                    <a:pt x="6814" y="3526"/>
                    <a:pt x="10822" y="3526"/>
                  </a:cubicBezTo>
                  <a:close/>
                  <a:moveTo>
                    <a:pt x="10822" y="0"/>
                  </a:moveTo>
                  <a:cubicBezTo>
                    <a:pt x="4854" y="0"/>
                    <a:pt x="0" y="4820"/>
                    <a:pt x="0" y="10800"/>
                  </a:cubicBezTo>
                  <a:cubicBezTo>
                    <a:pt x="0" y="16736"/>
                    <a:pt x="4854" y="21600"/>
                    <a:pt x="10822" y="21600"/>
                  </a:cubicBezTo>
                  <a:cubicBezTo>
                    <a:pt x="16746" y="21600"/>
                    <a:pt x="21600" y="16736"/>
                    <a:pt x="21600" y="10800"/>
                  </a:cubicBezTo>
                  <a:cubicBezTo>
                    <a:pt x="21600" y="4820"/>
                    <a:pt x="16746" y="0"/>
                    <a:pt x="10822"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04" name="Google Shape;667;p32"/>
            <p:cNvSpPr/>
            <p:nvPr/>
          </p:nvSpPr>
          <p:spPr>
            <a:xfrm flipH="1" rot="10800000">
              <a:off x="845604" y="3318"/>
              <a:ext cx="33520"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12"/>
                    <a:pt x="0" y="10800"/>
                  </a:cubicBezTo>
                  <a:cubicBezTo>
                    <a:pt x="0" y="16788"/>
                    <a:pt x="4812" y="21600"/>
                    <a:pt x="10800" y="21600"/>
                  </a:cubicBezTo>
                  <a:cubicBezTo>
                    <a:pt x="16788" y="21600"/>
                    <a:pt x="21600" y="16788"/>
                    <a:pt x="21600" y="10800"/>
                  </a:cubicBezTo>
                  <a:cubicBezTo>
                    <a:pt x="21600" y="4812"/>
                    <a:pt x="16788"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05" name="Google Shape;668;p32"/>
            <p:cNvSpPr/>
            <p:nvPr/>
          </p:nvSpPr>
          <p:spPr>
            <a:xfrm flipH="1" rot="10800000">
              <a:off x="216545" y="1001915"/>
              <a:ext cx="2389547" cy="135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53" y="0"/>
                  </a:moveTo>
                  <a:lnTo>
                    <a:pt x="18386" y="20545"/>
                  </a:lnTo>
                  <a:lnTo>
                    <a:pt x="0" y="20545"/>
                  </a:lnTo>
                  <a:lnTo>
                    <a:pt x="0" y="21600"/>
                  </a:lnTo>
                  <a:lnTo>
                    <a:pt x="18410" y="21600"/>
                  </a:lnTo>
                  <a:lnTo>
                    <a:pt x="19579" y="1068"/>
                  </a:lnTo>
                  <a:lnTo>
                    <a:pt x="21600" y="1068"/>
                  </a:lnTo>
                  <a:lnTo>
                    <a:pt x="21600"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06" name="Google Shape;669;p32"/>
            <p:cNvSpPr/>
            <p:nvPr/>
          </p:nvSpPr>
          <p:spPr>
            <a:xfrm flipH="1" rot="10800000">
              <a:off x="163860" y="1066547"/>
              <a:ext cx="2225107" cy="1760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54" y="0"/>
                  </a:moveTo>
                  <a:lnTo>
                    <a:pt x="19909" y="20786"/>
                  </a:lnTo>
                  <a:lnTo>
                    <a:pt x="0" y="20786"/>
                  </a:lnTo>
                  <a:lnTo>
                    <a:pt x="0" y="21600"/>
                  </a:lnTo>
                  <a:lnTo>
                    <a:pt x="19936" y="21600"/>
                  </a:lnTo>
                  <a:lnTo>
                    <a:pt x="21600" y="580"/>
                  </a:lnTo>
                  <a:lnTo>
                    <a:pt x="21554"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07" name="Google Shape;670;p32"/>
            <p:cNvSpPr/>
            <p:nvPr/>
          </p:nvSpPr>
          <p:spPr>
            <a:xfrm flipH="1" rot="10800000">
              <a:off x="166349" y="1588993"/>
              <a:ext cx="1229248" cy="294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93"/>
                  </a:lnTo>
                  <a:lnTo>
                    <a:pt x="4515" y="493"/>
                  </a:lnTo>
                  <a:lnTo>
                    <a:pt x="9575" y="21600"/>
                  </a:lnTo>
                  <a:lnTo>
                    <a:pt x="21600" y="21600"/>
                  </a:lnTo>
                  <a:lnTo>
                    <a:pt x="21600" y="21120"/>
                  </a:lnTo>
                  <a:lnTo>
                    <a:pt x="9625" y="21120"/>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08" name="Google Shape;671;p32"/>
            <p:cNvSpPr/>
            <p:nvPr/>
          </p:nvSpPr>
          <p:spPr>
            <a:xfrm flipH="1" rot="10800000">
              <a:off x="110927" y="1528261"/>
              <a:ext cx="1229248" cy="294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86"/>
                  </a:lnTo>
                  <a:lnTo>
                    <a:pt x="4515" y="486"/>
                  </a:lnTo>
                  <a:lnTo>
                    <a:pt x="9575" y="21600"/>
                  </a:lnTo>
                  <a:lnTo>
                    <a:pt x="21600" y="21600"/>
                  </a:lnTo>
                  <a:lnTo>
                    <a:pt x="21600" y="21120"/>
                  </a:lnTo>
                  <a:lnTo>
                    <a:pt x="9625" y="21120"/>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09" name="Google Shape;672;p32"/>
            <p:cNvSpPr/>
            <p:nvPr/>
          </p:nvSpPr>
          <p:spPr>
            <a:xfrm flipH="1" rot="10800000">
              <a:off x="55422" y="1467529"/>
              <a:ext cx="1229330" cy="294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86"/>
                  </a:lnTo>
                  <a:lnTo>
                    <a:pt x="4516" y="486"/>
                  </a:lnTo>
                  <a:lnTo>
                    <a:pt x="9576" y="21600"/>
                  </a:lnTo>
                  <a:lnTo>
                    <a:pt x="21600" y="21600"/>
                  </a:lnTo>
                  <a:lnTo>
                    <a:pt x="21600" y="21114"/>
                  </a:lnTo>
                  <a:lnTo>
                    <a:pt x="9626" y="21114"/>
                  </a:lnTo>
                  <a:lnTo>
                    <a:pt x="4580" y="73"/>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10" name="Google Shape;673;p32"/>
            <p:cNvSpPr/>
            <p:nvPr/>
          </p:nvSpPr>
          <p:spPr>
            <a:xfrm flipH="1" rot="10800000">
              <a:off x="0" y="1406879"/>
              <a:ext cx="1229330" cy="2947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93"/>
                  </a:lnTo>
                  <a:lnTo>
                    <a:pt x="4515" y="493"/>
                  </a:lnTo>
                  <a:lnTo>
                    <a:pt x="9578" y="21600"/>
                  </a:lnTo>
                  <a:lnTo>
                    <a:pt x="21600" y="21600"/>
                  </a:lnTo>
                  <a:lnTo>
                    <a:pt x="21600" y="21120"/>
                  </a:lnTo>
                  <a:lnTo>
                    <a:pt x="9626" y="21120"/>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812"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0E2A47"/>
        </a:solidFill>
      </p:bgPr>
    </p:bg>
    <p:spTree>
      <p:nvGrpSpPr>
        <p:cNvPr id="1" name=""/>
        <p:cNvGrpSpPr/>
        <p:nvPr/>
      </p:nvGrpSpPr>
      <p:grpSpPr>
        <a:xfrm>
          <a:off x="0" y="0"/>
          <a:ext cx="0" cy="0"/>
          <a:chOff x="0" y="0"/>
          <a:chExt cx="0" cy="0"/>
        </a:xfrm>
      </p:grpSpPr>
      <p:sp>
        <p:nvSpPr>
          <p:cNvPr id="819"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111" name="Titolo Testo"/>
          <p:cNvSpPr txBox="1"/>
          <p:nvPr>
            <p:ph type="title"/>
          </p:nvPr>
        </p:nvSpPr>
        <p:spPr>
          <a:prstGeom prst="rect">
            <a:avLst/>
          </a:prstGeom>
        </p:spPr>
        <p:txBody>
          <a:bodyPr/>
          <a:lstStyle/>
          <a:p>
            <a:pPr/>
            <a:r>
              <a:t>Titolo Testo</a:t>
            </a:r>
          </a:p>
        </p:txBody>
      </p:sp>
      <p:sp>
        <p:nvSpPr>
          <p:cNvPr id="112" name="Corpo livello uno…"/>
          <p:cNvSpPr txBox="1"/>
          <p:nvPr>
            <p:ph type="body" sz="quarter" idx="1"/>
          </p:nvPr>
        </p:nvSpPr>
        <p:spPr>
          <a:xfrm>
            <a:off x="1720725" y="2589038"/>
            <a:ext cx="2460001" cy="1046401"/>
          </a:xfrm>
          <a:prstGeom prst="rect">
            <a:avLst/>
          </a:prstGeom>
        </p:spPr>
        <p:txBody>
          <a:bodyPr/>
          <a:lstStyle>
            <a:lvl1pPr marL="317500" indent="-177800" algn="ctr">
              <a:lnSpc>
                <a:spcPct val="100000"/>
              </a:lnSpc>
              <a:buClrTx/>
              <a:buSzTx/>
              <a:buNone/>
              <a:defRPr sz="1400"/>
            </a:lvl1pPr>
            <a:lvl2pPr marL="317500" indent="279400" algn="ctr">
              <a:lnSpc>
                <a:spcPct val="100000"/>
              </a:lnSpc>
              <a:buClrTx/>
              <a:buSzTx/>
              <a:buNone/>
              <a:defRPr sz="1400"/>
            </a:lvl2pPr>
            <a:lvl3pPr marL="317500" indent="736600" algn="ctr">
              <a:lnSpc>
                <a:spcPct val="100000"/>
              </a:lnSpc>
              <a:buClrTx/>
              <a:buSzTx/>
              <a:buNone/>
              <a:defRPr sz="1400"/>
            </a:lvl3pPr>
            <a:lvl4pPr marL="317500" indent="1193800" algn="ctr">
              <a:lnSpc>
                <a:spcPct val="100000"/>
              </a:lnSpc>
              <a:buClrTx/>
              <a:buSzTx/>
              <a:buNone/>
              <a:defRPr sz="1400"/>
            </a:lvl4pPr>
            <a:lvl5pPr marL="317500" indent="1651000" algn="ctr">
              <a:lnSpc>
                <a:spcPct val="100000"/>
              </a:lnSpc>
              <a:buClrTx/>
              <a:buSzTx/>
              <a:buNone/>
              <a:defRPr sz="1400"/>
            </a:lvl5pPr>
          </a:lstStyle>
          <a:p>
            <a:pPr/>
            <a:r>
              <a:t>Corpo livello uno</a:t>
            </a:r>
          </a:p>
          <a:p>
            <a:pPr lvl="1"/>
            <a:r>
              <a:t>Corpo livello due</a:t>
            </a:r>
          </a:p>
          <a:p>
            <a:pPr lvl="2"/>
            <a:r>
              <a:t>Corpo livello tre</a:t>
            </a:r>
          </a:p>
          <a:p>
            <a:pPr lvl="3"/>
            <a:r>
              <a:t>Corpo livello quattro</a:t>
            </a:r>
          </a:p>
          <a:p>
            <a:pPr lvl="4"/>
            <a:r>
              <a:t>Corpo livello cinque</a:t>
            </a:r>
          </a:p>
        </p:txBody>
      </p:sp>
      <p:sp>
        <p:nvSpPr>
          <p:cNvPr id="113" name="Google Shape;97;p5"/>
          <p:cNvSpPr/>
          <p:nvPr/>
        </p:nvSpPr>
        <p:spPr>
          <a:xfrm>
            <a:off x="2345424" y="3718924"/>
            <a:ext cx="1210602" cy="1"/>
          </a:xfrm>
          <a:prstGeom prst="line">
            <a:avLst/>
          </a:prstGeom>
          <a:ln>
            <a:solidFill>
              <a:schemeClr val="accent1"/>
            </a:solidFill>
            <a:headEnd type="oval"/>
            <a:tailEnd type="oval"/>
          </a:ln>
        </p:spPr>
        <p:txBody>
          <a:bodyPr lIns="0" tIns="0" rIns="0" bIns="0"/>
          <a:lstStyle/>
          <a:p>
            <a:pPr/>
          </a:p>
        </p:txBody>
      </p:sp>
      <p:sp>
        <p:nvSpPr>
          <p:cNvPr id="114" name="Google Shape;98;p5"/>
          <p:cNvSpPr/>
          <p:nvPr/>
        </p:nvSpPr>
        <p:spPr>
          <a:xfrm>
            <a:off x="5575499" y="3718924"/>
            <a:ext cx="1210602" cy="1"/>
          </a:xfrm>
          <a:prstGeom prst="line">
            <a:avLst/>
          </a:prstGeom>
          <a:ln>
            <a:solidFill>
              <a:schemeClr val="accent1"/>
            </a:solidFill>
            <a:headEnd type="oval"/>
            <a:tailEnd type="oval"/>
          </a:ln>
        </p:spPr>
        <p:txBody>
          <a:bodyPr lIns="0" tIns="0" rIns="0" bIns="0"/>
          <a:lstStyle/>
          <a:p>
            <a:pPr/>
          </a:p>
        </p:txBody>
      </p:sp>
      <p:grpSp>
        <p:nvGrpSpPr>
          <p:cNvPr id="120" name="Google Shape;99;p5"/>
          <p:cNvGrpSpPr/>
          <p:nvPr/>
        </p:nvGrpSpPr>
        <p:grpSpPr>
          <a:xfrm>
            <a:off x="713178" y="4483222"/>
            <a:ext cx="717352" cy="85604"/>
            <a:chOff x="0" y="0"/>
            <a:chExt cx="717350" cy="85602"/>
          </a:xfrm>
        </p:grpSpPr>
        <p:sp>
          <p:nvSpPr>
            <p:cNvPr id="115" name="Google Shape;100;p5"/>
            <p:cNvSpPr/>
            <p:nvPr/>
          </p:nvSpPr>
          <p:spPr>
            <a:xfrm>
              <a:off x="0" y="0"/>
              <a:ext cx="104161" cy="85603"/>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6" name="Google Shape;101;p5"/>
            <p:cNvSpPr/>
            <p:nvPr/>
          </p:nvSpPr>
          <p:spPr>
            <a:xfrm>
              <a:off x="153264" y="0"/>
              <a:ext cx="104161" cy="85603"/>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7" name="Google Shape;102;p5"/>
            <p:cNvSpPr/>
            <p:nvPr/>
          </p:nvSpPr>
          <p:spPr>
            <a:xfrm>
              <a:off x="306660" y="0"/>
              <a:ext cx="104030" cy="85603"/>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8" name="Google Shape;103;p5"/>
            <p:cNvSpPr/>
            <p:nvPr/>
          </p:nvSpPr>
          <p:spPr>
            <a:xfrm>
              <a:off x="459792" y="0"/>
              <a:ext cx="104294" cy="85603"/>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9" name="Google Shape;104;p5"/>
            <p:cNvSpPr/>
            <p:nvPr/>
          </p:nvSpPr>
          <p:spPr>
            <a:xfrm>
              <a:off x="613189" y="0"/>
              <a:ext cx="104162" cy="85603"/>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30" name="Google Shape;105;p5"/>
          <p:cNvGrpSpPr/>
          <p:nvPr/>
        </p:nvGrpSpPr>
        <p:grpSpPr>
          <a:xfrm>
            <a:off x="713225" y="4615874"/>
            <a:ext cx="928377" cy="99162"/>
            <a:chOff x="0" y="0"/>
            <a:chExt cx="928376" cy="99160"/>
          </a:xfrm>
        </p:grpSpPr>
        <p:sp>
          <p:nvSpPr>
            <p:cNvPr id="121" name="Google Shape;106;p5"/>
            <p:cNvSpPr/>
            <p:nvPr/>
          </p:nvSpPr>
          <p:spPr>
            <a:xfrm>
              <a:off x="0" y="0"/>
              <a:ext cx="33864"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2" name="Google Shape;107;p5"/>
            <p:cNvSpPr/>
            <p:nvPr/>
          </p:nvSpPr>
          <p:spPr>
            <a:xfrm>
              <a:off x="179389" y="0"/>
              <a:ext cx="33864"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3" name="Google Shape;108;p5"/>
            <p:cNvSpPr/>
            <p:nvPr/>
          </p:nvSpPr>
          <p:spPr>
            <a:xfrm>
              <a:off x="268475" y="0"/>
              <a:ext cx="33691"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4" name="Google Shape;109;p5"/>
            <p:cNvSpPr/>
            <p:nvPr/>
          </p:nvSpPr>
          <p:spPr>
            <a:xfrm>
              <a:off x="357562" y="0"/>
              <a:ext cx="33864"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5" name="Google Shape;110;p5"/>
            <p:cNvSpPr/>
            <p:nvPr/>
          </p:nvSpPr>
          <p:spPr>
            <a:xfrm>
              <a:off x="452727" y="0"/>
              <a:ext cx="33864"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6" name="Google Shape;111;p5"/>
            <p:cNvSpPr/>
            <p:nvPr/>
          </p:nvSpPr>
          <p:spPr>
            <a:xfrm>
              <a:off x="523926" y="0"/>
              <a:ext cx="33864"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7" name="Google Shape;112;p5"/>
            <p:cNvSpPr/>
            <p:nvPr/>
          </p:nvSpPr>
          <p:spPr>
            <a:xfrm>
              <a:off x="811851" y="0"/>
              <a:ext cx="33691"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8" name="Google Shape;113;p5"/>
            <p:cNvSpPr/>
            <p:nvPr/>
          </p:nvSpPr>
          <p:spPr>
            <a:xfrm>
              <a:off x="642361" y="0"/>
              <a:ext cx="33865"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9" name="Google Shape;114;p5"/>
            <p:cNvSpPr/>
            <p:nvPr/>
          </p:nvSpPr>
          <p:spPr>
            <a:xfrm>
              <a:off x="894686" y="0"/>
              <a:ext cx="33691" cy="991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38" name="Google Shape;115;p5"/>
          <p:cNvGrpSpPr/>
          <p:nvPr/>
        </p:nvGrpSpPr>
        <p:grpSpPr>
          <a:xfrm>
            <a:off x="7931512" y="503321"/>
            <a:ext cx="825392" cy="72220"/>
            <a:chOff x="0" y="0"/>
            <a:chExt cx="825391" cy="72218"/>
          </a:xfrm>
        </p:grpSpPr>
        <p:sp>
          <p:nvSpPr>
            <p:cNvPr id="131" name="Google Shape;116;p5"/>
            <p:cNvSpPr/>
            <p:nvPr/>
          </p:nvSpPr>
          <p:spPr>
            <a:xfrm>
              <a:off x="0" y="5968"/>
              <a:ext cx="60340" cy="602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7" y="0"/>
                  </a:moveTo>
                  <a:cubicBezTo>
                    <a:pt x="4853" y="0"/>
                    <a:pt x="0" y="4812"/>
                    <a:pt x="0" y="10800"/>
                  </a:cubicBezTo>
                  <a:cubicBezTo>
                    <a:pt x="0" y="16788"/>
                    <a:pt x="4853" y="21600"/>
                    <a:pt x="10827" y="21600"/>
                  </a:cubicBezTo>
                  <a:cubicBezTo>
                    <a:pt x="16747" y="21600"/>
                    <a:pt x="21600" y="16788"/>
                    <a:pt x="21600" y="10800"/>
                  </a:cubicBezTo>
                  <a:cubicBezTo>
                    <a:pt x="21600" y="4812"/>
                    <a:pt x="16747" y="0"/>
                    <a:pt x="10827"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32" name="Google Shape;117;p5"/>
            <p:cNvSpPr/>
            <p:nvPr/>
          </p:nvSpPr>
          <p:spPr>
            <a:xfrm>
              <a:off x="112336" y="0"/>
              <a:ext cx="72111" cy="722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3570"/>
                  </a:moveTo>
                  <a:cubicBezTo>
                    <a:pt x="14772" y="3570"/>
                    <a:pt x="18030" y="6828"/>
                    <a:pt x="18030" y="10800"/>
                  </a:cubicBezTo>
                  <a:cubicBezTo>
                    <a:pt x="18030" y="14772"/>
                    <a:pt x="14772" y="18074"/>
                    <a:pt x="10800" y="18074"/>
                  </a:cubicBezTo>
                  <a:cubicBezTo>
                    <a:pt x="6828" y="18074"/>
                    <a:pt x="3526" y="14772"/>
                    <a:pt x="3526" y="10800"/>
                  </a:cubicBezTo>
                  <a:cubicBezTo>
                    <a:pt x="3526" y="6828"/>
                    <a:pt x="6828" y="3570"/>
                    <a:pt x="10800" y="3570"/>
                  </a:cubicBezTo>
                  <a:close/>
                  <a:moveTo>
                    <a:pt x="10800" y="0"/>
                  </a:moveTo>
                  <a:cubicBezTo>
                    <a:pt x="4820" y="0"/>
                    <a:pt x="0" y="4864"/>
                    <a:pt x="0" y="10800"/>
                  </a:cubicBezTo>
                  <a:cubicBezTo>
                    <a:pt x="0" y="16780"/>
                    <a:pt x="4820" y="21600"/>
                    <a:pt x="10800" y="21600"/>
                  </a:cubicBezTo>
                  <a:cubicBezTo>
                    <a:pt x="16736" y="21600"/>
                    <a:pt x="21600" y="16780"/>
                    <a:pt x="21600" y="10800"/>
                  </a:cubicBezTo>
                  <a:cubicBezTo>
                    <a:pt x="21600" y="4864"/>
                    <a:pt x="16736" y="0"/>
                    <a:pt x="1080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33" name="Google Shape;118;p5"/>
            <p:cNvSpPr/>
            <p:nvPr/>
          </p:nvSpPr>
          <p:spPr>
            <a:xfrm>
              <a:off x="236443" y="5968"/>
              <a:ext cx="60192" cy="60283"/>
            </a:xfrm>
            <a:prstGeom prst="ellipse">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34" name="Google Shape;119;p5"/>
            <p:cNvSpPr/>
            <p:nvPr/>
          </p:nvSpPr>
          <p:spPr>
            <a:xfrm>
              <a:off x="354590" y="5968"/>
              <a:ext cx="60341" cy="602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00" y="0"/>
                    <a:pt x="0" y="4812"/>
                    <a:pt x="0" y="10800"/>
                  </a:cubicBezTo>
                  <a:cubicBezTo>
                    <a:pt x="0" y="16788"/>
                    <a:pt x="4800" y="21600"/>
                    <a:pt x="10773" y="21600"/>
                  </a:cubicBezTo>
                  <a:cubicBezTo>
                    <a:pt x="16747" y="21600"/>
                    <a:pt x="21600" y="16788"/>
                    <a:pt x="21600" y="10800"/>
                  </a:cubicBezTo>
                  <a:cubicBezTo>
                    <a:pt x="21600" y="4812"/>
                    <a:pt x="16747" y="0"/>
                    <a:pt x="10773"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35" name="Google Shape;120;p5"/>
            <p:cNvSpPr/>
            <p:nvPr/>
          </p:nvSpPr>
          <p:spPr>
            <a:xfrm>
              <a:off x="472737" y="5968"/>
              <a:ext cx="60341" cy="602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7" y="0"/>
                  </a:moveTo>
                  <a:cubicBezTo>
                    <a:pt x="4853" y="0"/>
                    <a:pt x="0" y="4812"/>
                    <a:pt x="0" y="10800"/>
                  </a:cubicBezTo>
                  <a:cubicBezTo>
                    <a:pt x="0" y="16788"/>
                    <a:pt x="4853" y="21600"/>
                    <a:pt x="10827" y="21600"/>
                  </a:cubicBezTo>
                  <a:cubicBezTo>
                    <a:pt x="16747" y="21600"/>
                    <a:pt x="21600" y="16788"/>
                    <a:pt x="21600" y="10800"/>
                  </a:cubicBezTo>
                  <a:cubicBezTo>
                    <a:pt x="21600" y="4812"/>
                    <a:pt x="16747" y="0"/>
                    <a:pt x="10827"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36" name="Google Shape;121;p5"/>
            <p:cNvSpPr/>
            <p:nvPr/>
          </p:nvSpPr>
          <p:spPr>
            <a:xfrm>
              <a:off x="591033" y="5968"/>
              <a:ext cx="60192" cy="602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12"/>
                    <a:pt x="0" y="10800"/>
                  </a:cubicBezTo>
                  <a:cubicBezTo>
                    <a:pt x="0" y="16788"/>
                    <a:pt x="4812" y="21600"/>
                    <a:pt x="10800" y="21600"/>
                  </a:cubicBezTo>
                  <a:cubicBezTo>
                    <a:pt x="16735" y="21600"/>
                    <a:pt x="21600" y="16788"/>
                    <a:pt x="21600" y="10800"/>
                  </a:cubicBezTo>
                  <a:cubicBezTo>
                    <a:pt x="21600" y="4812"/>
                    <a:pt x="16735" y="0"/>
                    <a:pt x="1080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37" name="Google Shape;122;p5"/>
            <p:cNvSpPr/>
            <p:nvPr/>
          </p:nvSpPr>
          <p:spPr>
            <a:xfrm>
              <a:off x="765200" y="5968"/>
              <a:ext cx="60192" cy="602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65" y="0"/>
                    <a:pt x="0" y="4812"/>
                    <a:pt x="0" y="10800"/>
                  </a:cubicBezTo>
                  <a:cubicBezTo>
                    <a:pt x="0" y="16788"/>
                    <a:pt x="4865" y="21600"/>
                    <a:pt x="10800" y="21600"/>
                  </a:cubicBezTo>
                  <a:cubicBezTo>
                    <a:pt x="16788" y="21600"/>
                    <a:pt x="21600" y="16788"/>
                    <a:pt x="21600" y="10800"/>
                  </a:cubicBezTo>
                  <a:cubicBezTo>
                    <a:pt x="21600" y="4812"/>
                    <a:pt x="16788" y="0"/>
                    <a:pt x="1080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39"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146" name="Titolo Testo"/>
          <p:cNvSpPr txBox="1"/>
          <p:nvPr>
            <p:ph type="title"/>
          </p:nvPr>
        </p:nvSpPr>
        <p:spPr>
          <a:prstGeom prst="rect">
            <a:avLst/>
          </a:prstGeom>
        </p:spPr>
        <p:txBody>
          <a:bodyPr/>
          <a:lstStyle/>
          <a:p>
            <a:pPr/>
            <a:r>
              <a:t>Titolo Testo</a:t>
            </a:r>
          </a:p>
        </p:txBody>
      </p:sp>
      <p:grpSp>
        <p:nvGrpSpPr>
          <p:cNvPr id="151" name="Google Shape;125;p6"/>
          <p:cNvGrpSpPr/>
          <p:nvPr/>
        </p:nvGrpSpPr>
        <p:grpSpPr>
          <a:xfrm>
            <a:off x="973149" y="4366830"/>
            <a:ext cx="7197614" cy="485100"/>
            <a:chOff x="0" y="0"/>
            <a:chExt cx="7197613" cy="485098"/>
          </a:xfrm>
        </p:grpSpPr>
        <p:sp>
          <p:nvSpPr>
            <p:cNvPr id="147" name="Google Shape;126;p6"/>
            <p:cNvSpPr/>
            <p:nvPr/>
          </p:nvSpPr>
          <p:spPr>
            <a:xfrm>
              <a:off x="100286" y="228254"/>
              <a:ext cx="7065382" cy="256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83" y="0"/>
                  </a:moveTo>
                  <a:lnTo>
                    <a:pt x="19530" y="20699"/>
                  </a:lnTo>
                  <a:lnTo>
                    <a:pt x="0" y="20699"/>
                  </a:lnTo>
                  <a:lnTo>
                    <a:pt x="0" y="21600"/>
                  </a:lnTo>
                  <a:lnTo>
                    <a:pt x="19543" y="21600"/>
                  </a:lnTo>
                  <a:lnTo>
                    <a:pt x="20296" y="893"/>
                  </a:lnTo>
                  <a:lnTo>
                    <a:pt x="21600" y="893"/>
                  </a:lnTo>
                  <a:lnTo>
                    <a:pt x="21600"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8" name="Google Shape;127;p6"/>
            <p:cNvSpPr/>
            <p:nvPr/>
          </p:nvSpPr>
          <p:spPr>
            <a:xfrm>
              <a:off x="7133720" y="201572"/>
              <a:ext cx="63894" cy="638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48" y="0"/>
                    <a:pt x="0" y="4848"/>
                    <a:pt x="0" y="10800"/>
                  </a:cubicBezTo>
                  <a:cubicBezTo>
                    <a:pt x="0" y="16783"/>
                    <a:pt x="4848" y="21600"/>
                    <a:pt x="10800" y="21600"/>
                  </a:cubicBezTo>
                  <a:cubicBezTo>
                    <a:pt x="16783" y="21600"/>
                    <a:pt x="21600" y="16783"/>
                    <a:pt x="21600" y="10800"/>
                  </a:cubicBezTo>
                  <a:cubicBezTo>
                    <a:pt x="21600" y="4848"/>
                    <a:pt x="16783" y="0"/>
                    <a:pt x="1080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9" name="Google Shape;128;p6"/>
            <p:cNvSpPr/>
            <p:nvPr/>
          </p:nvSpPr>
          <p:spPr>
            <a:xfrm>
              <a:off x="0" y="28134"/>
              <a:ext cx="6751450" cy="3338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6" y="0"/>
                  </a:moveTo>
                  <a:lnTo>
                    <a:pt x="20542" y="20907"/>
                  </a:lnTo>
                  <a:lnTo>
                    <a:pt x="0" y="20907"/>
                  </a:lnTo>
                  <a:lnTo>
                    <a:pt x="0" y="21600"/>
                  </a:lnTo>
                  <a:lnTo>
                    <a:pt x="20556" y="21600"/>
                  </a:lnTo>
                  <a:lnTo>
                    <a:pt x="21600" y="493"/>
                  </a:lnTo>
                  <a:lnTo>
                    <a:pt x="21576"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0" name="Google Shape;129;p6"/>
            <p:cNvSpPr/>
            <p:nvPr/>
          </p:nvSpPr>
          <p:spPr>
            <a:xfrm>
              <a:off x="6715691" y="0"/>
              <a:ext cx="63894" cy="638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48" y="0"/>
                    <a:pt x="0" y="4848"/>
                    <a:pt x="0" y="10800"/>
                  </a:cubicBezTo>
                  <a:cubicBezTo>
                    <a:pt x="0" y="16783"/>
                    <a:pt x="4848" y="21600"/>
                    <a:pt x="10800" y="21600"/>
                  </a:cubicBezTo>
                  <a:cubicBezTo>
                    <a:pt x="16752" y="21600"/>
                    <a:pt x="21600" y="16783"/>
                    <a:pt x="21600" y="10800"/>
                  </a:cubicBezTo>
                  <a:cubicBezTo>
                    <a:pt x="21600" y="4848"/>
                    <a:pt x="16752"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57" name="Google Shape;130;p6"/>
          <p:cNvGrpSpPr/>
          <p:nvPr/>
        </p:nvGrpSpPr>
        <p:grpSpPr>
          <a:xfrm>
            <a:off x="7602525" y="539660"/>
            <a:ext cx="869925" cy="126317"/>
            <a:chOff x="0" y="0"/>
            <a:chExt cx="869924" cy="126315"/>
          </a:xfrm>
        </p:grpSpPr>
        <p:sp>
          <p:nvSpPr>
            <p:cNvPr id="152" name="Google Shape;131;p6"/>
            <p:cNvSpPr/>
            <p:nvPr/>
          </p:nvSpPr>
          <p:spPr>
            <a:xfrm>
              <a:off x="0" y="0"/>
              <a:ext cx="126316" cy="126316"/>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3" name="Google Shape;132;p6"/>
            <p:cNvSpPr/>
            <p:nvPr/>
          </p:nvSpPr>
          <p:spPr>
            <a:xfrm>
              <a:off x="185862" y="0"/>
              <a:ext cx="126316" cy="126316"/>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4" name="Google Shape;133;p6"/>
            <p:cNvSpPr/>
            <p:nvPr/>
          </p:nvSpPr>
          <p:spPr>
            <a:xfrm>
              <a:off x="371884" y="0"/>
              <a:ext cx="126156" cy="126316"/>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5" name="Google Shape;134;p6"/>
            <p:cNvSpPr/>
            <p:nvPr/>
          </p:nvSpPr>
          <p:spPr>
            <a:xfrm>
              <a:off x="557747" y="0"/>
              <a:ext cx="126156" cy="126316"/>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6" name="Google Shape;135;p6"/>
            <p:cNvSpPr/>
            <p:nvPr/>
          </p:nvSpPr>
          <p:spPr>
            <a:xfrm>
              <a:off x="743609" y="0"/>
              <a:ext cx="126316" cy="126316"/>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63" name="Google Shape;136;p6"/>
          <p:cNvGrpSpPr/>
          <p:nvPr/>
        </p:nvGrpSpPr>
        <p:grpSpPr>
          <a:xfrm>
            <a:off x="7625554" y="553577"/>
            <a:ext cx="823849" cy="98308"/>
            <a:chOff x="0" y="0"/>
            <a:chExt cx="823847" cy="98306"/>
          </a:xfrm>
        </p:grpSpPr>
        <p:sp>
          <p:nvSpPr>
            <p:cNvPr id="158" name="Google Shape;137;p6"/>
            <p:cNvSpPr/>
            <p:nvPr/>
          </p:nvSpPr>
          <p:spPr>
            <a:xfrm>
              <a:off x="0" y="0"/>
              <a:ext cx="119625" cy="98307"/>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9" name="Google Shape;138;p6"/>
            <p:cNvSpPr/>
            <p:nvPr/>
          </p:nvSpPr>
          <p:spPr>
            <a:xfrm>
              <a:off x="176018" y="0"/>
              <a:ext cx="119625" cy="98307"/>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0" name="Google Shape;139;p6"/>
            <p:cNvSpPr/>
            <p:nvPr/>
          </p:nvSpPr>
          <p:spPr>
            <a:xfrm>
              <a:off x="352187" y="0"/>
              <a:ext cx="119474" cy="98307"/>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1" name="Google Shape;140;p6"/>
            <p:cNvSpPr/>
            <p:nvPr/>
          </p:nvSpPr>
          <p:spPr>
            <a:xfrm>
              <a:off x="528053" y="0"/>
              <a:ext cx="119778" cy="98307"/>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2" name="Google Shape;141;p6"/>
            <p:cNvSpPr/>
            <p:nvPr/>
          </p:nvSpPr>
          <p:spPr>
            <a:xfrm>
              <a:off x="704223" y="0"/>
              <a:ext cx="119625" cy="98307"/>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64"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171" name="Corpo livello uno…"/>
          <p:cNvSpPr txBox="1"/>
          <p:nvPr>
            <p:ph type="body" sz="half" idx="1"/>
          </p:nvPr>
        </p:nvSpPr>
        <p:spPr>
          <a:xfrm>
            <a:off x="724099" y="1625075"/>
            <a:ext cx="5353501" cy="2739001"/>
          </a:xfrm>
          <a:prstGeom prst="rect">
            <a:avLst/>
          </a:prstGeom>
        </p:spPr>
        <p:txBody>
          <a:bodyPr/>
          <a:lstStyle>
            <a:lvl1pPr marL="317500" indent="-177800">
              <a:lnSpc>
                <a:spcPct val="100000"/>
              </a:lnSpc>
              <a:buClrTx/>
              <a:buSzTx/>
              <a:buNone/>
              <a:defRPr sz="1400"/>
            </a:lvl1pPr>
            <a:lvl2pPr marL="317500" indent="279400">
              <a:lnSpc>
                <a:spcPct val="100000"/>
              </a:lnSpc>
              <a:buClrTx/>
              <a:buSzTx/>
              <a:buNone/>
              <a:defRPr sz="1400"/>
            </a:lvl2pPr>
            <a:lvl3pPr marL="317500" indent="736600">
              <a:lnSpc>
                <a:spcPct val="100000"/>
              </a:lnSpc>
              <a:buClrTx/>
              <a:buSzTx/>
              <a:buNone/>
              <a:defRPr sz="1400"/>
            </a:lvl3pPr>
            <a:lvl4pPr marL="317500" indent="1193800">
              <a:lnSpc>
                <a:spcPct val="100000"/>
              </a:lnSpc>
              <a:buClrTx/>
              <a:buSzTx/>
              <a:buNone/>
              <a:defRPr sz="1400"/>
            </a:lvl4pPr>
            <a:lvl5pPr marL="317500" indent="1651000">
              <a:lnSpc>
                <a:spcPct val="100000"/>
              </a:lnSpc>
              <a:buClrTx/>
              <a:buSzTx/>
              <a:buNone/>
              <a:defRPr sz="1400"/>
            </a:lvl5pPr>
          </a:lstStyle>
          <a:p>
            <a:pPr/>
            <a:r>
              <a:t>Corpo livello uno</a:t>
            </a:r>
          </a:p>
          <a:p>
            <a:pPr lvl="1"/>
            <a:r>
              <a:t>Corpo livello due</a:t>
            </a:r>
          </a:p>
          <a:p>
            <a:pPr lvl="2"/>
            <a:r>
              <a:t>Corpo livello tre</a:t>
            </a:r>
          </a:p>
          <a:p>
            <a:pPr lvl="3"/>
            <a:r>
              <a:t>Corpo livello quattro</a:t>
            </a:r>
          </a:p>
          <a:p>
            <a:pPr lvl="4"/>
            <a:r>
              <a:t>Corpo livello cinque</a:t>
            </a:r>
          </a:p>
        </p:txBody>
      </p:sp>
      <p:sp>
        <p:nvSpPr>
          <p:cNvPr id="172" name="Titolo Testo"/>
          <p:cNvSpPr txBox="1"/>
          <p:nvPr>
            <p:ph type="title"/>
          </p:nvPr>
        </p:nvSpPr>
        <p:spPr>
          <a:prstGeom prst="rect">
            <a:avLst/>
          </a:prstGeom>
        </p:spPr>
        <p:txBody>
          <a:bodyPr/>
          <a:lstStyle/>
          <a:p>
            <a:pPr/>
            <a:r>
              <a:t>Titolo Testo</a:t>
            </a:r>
          </a:p>
        </p:txBody>
      </p:sp>
      <p:sp>
        <p:nvSpPr>
          <p:cNvPr id="173"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bg>
      <p:bgPr>
        <a:solidFill>
          <a:schemeClr val="accent6"/>
        </a:solidFill>
      </p:bgPr>
    </p:bg>
    <p:spTree>
      <p:nvGrpSpPr>
        <p:cNvPr id="1" name=""/>
        <p:cNvGrpSpPr/>
        <p:nvPr/>
      </p:nvGrpSpPr>
      <p:grpSpPr>
        <a:xfrm>
          <a:off x="0" y="0"/>
          <a:ext cx="0" cy="0"/>
          <a:chOff x="0" y="0"/>
          <a:chExt cx="0" cy="0"/>
        </a:xfrm>
      </p:grpSpPr>
      <p:sp>
        <p:nvSpPr>
          <p:cNvPr id="180" name="Corpo livello uno…"/>
          <p:cNvSpPr txBox="1"/>
          <p:nvPr>
            <p:ph type="body" sz="quarter" idx="1"/>
          </p:nvPr>
        </p:nvSpPr>
        <p:spPr>
          <a:xfrm>
            <a:off x="2884399" y="3128074"/>
            <a:ext cx="3375302" cy="659101"/>
          </a:xfrm>
          <a:prstGeom prst="rect">
            <a:avLst/>
          </a:prstGeom>
        </p:spPr>
        <p:txBody>
          <a:bodyPr/>
          <a:lstStyle>
            <a:lvl1pPr marL="317500" indent="-177800" algn="ctr">
              <a:lnSpc>
                <a:spcPct val="100000"/>
              </a:lnSpc>
              <a:buClrTx/>
              <a:buSzTx/>
              <a:buNone/>
              <a:defRPr sz="1400">
                <a:solidFill>
                  <a:schemeClr val="accent5">
                    <a:lumOff val="44000"/>
                  </a:schemeClr>
                </a:solidFill>
              </a:defRPr>
            </a:lvl1pPr>
            <a:lvl2pPr marL="317500" indent="279400" algn="ctr">
              <a:lnSpc>
                <a:spcPct val="100000"/>
              </a:lnSpc>
              <a:buClrTx/>
              <a:buSzTx/>
              <a:buNone/>
              <a:defRPr sz="1400">
                <a:solidFill>
                  <a:schemeClr val="accent5">
                    <a:lumOff val="44000"/>
                  </a:schemeClr>
                </a:solidFill>
              </a:defRPr>
            </a:lvl2pPr>
            <a:lvl3pPr marL="317500" indent="736600" algn="ctr">
              <a:lnSpc>
                <a:spcPct val="100000"/>
              </a:lnSpc>
              <a:buClrTx/>
              <a:buSzTx/>
              <a:buNone/>
              <a:defRPr sz="1400">
                <a:solidFill>
                  <a:schemeClr val="accent5">
                    <a:lumOff val="44000"/>
                  </a:schemeClr>
                </a:solidFill>
              </a:defRPr>
            </a:lvl3pPr>
            <a:lvl4pPr marL="317500" indent="1193800" algn="ctr">
              <a:lnSpc>
                <a:spcPct val="100000"/>
              </a:lnSpc>
              <a:buClrTx/>
              <a:buSzTx/>
              <a:buNone/>
              <a:defRPr sz="1400">
                <a:solidFill>
                  <a:schemeClr val="accent5">
                    <a:lumOff val="44000"/>
                  </a:schemeClr>
                </a:solidFill>
              </a:defRPr>
            </a:lvl4pPr>
            <a:lvl5pPr marL="317500" indent="1651000" algn="ctr">
              <a:lnSpc>
                <a:spcPct val="100000"/>
              </a:lnSpc>
              <a:buClrTx/>
              <a:buSzTx/>
              <a:buNone/>
              <a:defRPr sz="1400">
                <a:solidFill>
                  <a:schemeClr val="accent5">
                    <a:lumOff val="44000"/>
                  </a:schemeClr>
                </a:solidFill>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181" name="Google Shape;147;p8"/>
          <p:cNvSpPr/>
          <p:nvPr/>
        </p:nvSpPr>
        <p:spPr>
          <a:xfrm>
            <a:off x="3966699" y="2921549"/>
            <a:ext cx="1210602" cy="1"/>
          </a:xfrm>
          <a:prstGeom prst="line">
            <a:avLst/>
          </a:prstGeom>
          <a:ln>
            <a:solidFill>
              <a:schemeClr val="accent1"/>
            </a:solidFill>
            <a:headEnd type="oval"/>
            <a:tailEnd type="oval"/>
          </a:ln>
        </p:spPr>
        <p:txBody>
          <a:bodyPr lIns="0" tIns="0" rIns="0" bIns="0"/>
          <a:lstStyle/>
          <a:p>
            <a:pPr/>
          </a:p>
        </p:txBody>
      </p:sp>
      <p:sp>
        <p:nvSpPr>
          <p:cNvPr id="182" name="Titolo Testo"/>
          <p:cNvSpPr txBox="1"/>
          <p:nvPr>
            <p:ph type="title"/>
          </p:nvPr>
        </p:nvSpPr>
        <p:spPr>
          <a:xfrm>
            <a:off x="1146649" y="2101375"/>
            <a:ext cx="6850801" cy="559501"/>
          </a:xfrm>
          <a:prstGeom prst="rect">
            <a:avLst/>
          </a:prstGeom>
        </p:spPr>
        <p:txBody>
          <a:bodyPr anchor="ctr"/>
          <a:lstStyle>
            <a:lvl1pPr algn="ctr">
              <a:defRPr>
                <a:solidFill>
                  <a:schemeClr val="accent4"/>
                </a:solidFill>
              </a:defRPr>
            </a:lvl1pPr>
          </a:lstStyle>
          <a:p>
            <a:pPr/>
            <a:r>
              <a:t>Titolo Testo</a:t>
            </a:r>
          </a:p>
        </p:txBody>
      </p:sp>
      <p:sp>
        <p:nvSpPr>
          <p:cNvPr id="183"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190" name="Google Shape;150;p9"/>
          <p:cNvSpPr/>
          <p:nvPr/>
        </p:nvSpPr>
        <p:spPr>
          <a:xfrm>
            <a:off x="4878375" y="0"/>
            <a:ext cx="4289100" cy="5143500"/>
          </a:xfrm>
          <a:prstGeom prst="rect">
            <a:avLst/>
          </a:prstGeom>
          <a:solidFill>
            <a:schemeClr val="accent6"/>
          </a:solidFill>
          <a:ln w="12700">
            <a:miter lim="400000"/>
          </a:ln>
        </p:spPr>
        <p:txBody>
          <a:bodyPr lIns="0" tIns="0" rIns="0" bIns="0" anchor="ctr"/>
          <a:lstStyle/>
          <a:p>
            <a:pPr>
              <a:defRPr>
                <a:solidFill>
                  <a:srgbClr val="000000"/>
                </a:solidFill>
              </a:defRPr>
            </a:pPr>
          </a:p>
        </p:txBody>
      </p:sp>
      <p:sp>
        <p:nvSpPr>
          <p:cNvPr id="191" name="Titolo Testo"/>
          <p:cNvSpPr txBox="1"/>
          <p:nvPr>
            <p:ph type="title"/>
          </p:nvPr>
        </p:nvSpPr>
        <p:spPr>
          <a:xfrm>
            <a:off x="819274" y="1786763"/>
            <a:ext cx="3304501" cy="1320601"/>
          </a:xfrm>
          <a:prstGeom prst="rect">
            <a:avLst/>
          </a:prstGeom>
        </p:spPr>
        <p:txBody>
          <a:bodyPr anchor="b"/>
          <a:lstStyle>
            <a:lvl1pPr algn="ctr">
              <a:defRPr sz="4200"/>
            </a:lvl1pPr>
          </a:lstStyle>
          <a:p>
            <a:pPr/>
            <a:r>
              <a:t>Titolo Testo</a:t>
            </a:r>
          </a:p>
        </p:txBody>
      </p:sp>
      <p:sp>
        <p:nvSpPr>
          <p:cNvPr id="192" name="Corpo livello uno…"/>
          <p:cNvSpPr txBox="1"/>
          <p:nvPr>
            <p:ph type="body" sz="quarter" idx="1"/>
          </p:nvPr>
        </p:nvSpPr>
        <p:spPr>
          <a:xfrm>
            <a:off x="1319643" y="3316725"/>
            <a:ext cx="2304002" cy="638701"/>
          </a:xfrm>
          <a:prstGeom prst="rect">
            <a:avLst/>
          </a:prstGeom>
        </p:spPr>
        <p:txBody>
          <a:bodyPr/>
          <a:lstStyle>
            <a:lvl1pPr marL="317500" indent="-177800" algn="ctr">
              <a:lnSpc>
                <a:spcPct val="100000"/>
              </a:lnSpc>
              <a:buClrTx/>
              <a:buSzTx/>
              <a:buNone/>
              <a:defRPr sz="1400"/>
            </a:lvl1pPr>
            <a:lvl2pPr marL="317500" indent="279400" algn="ctr">
              <a:lnSpc>
                <a:spcPct val="100000"/>
              </a:lnSpc>
              <a:buClrTx/>
              <a:buSzTx/>
              <a:buNone/>
              <a:defRPr sz="1400"/>
            </a:lvl2pPr>
            <a:lvl3pPr marL="317500" indent="736600" algn="ctr">
              <a:lnSpc>
                <a:spcPct val="100000"/>
              </a:lnSpc>
              <a:buClrTx/>
              <a:buSzTx/>
              <a:buNone/>
              <a:defRPr sz="1400"/>
            </a:lvl3pPr>
            <a:lvl4pPr marL="317500" indent="1193800" algn="ctr">
              <a:lnSpc>
                <a:spcPct val="100000"/>
              </a:lnSpc>
              <a:buClrTx/>
              <a:buSzTx/>
              <a:buNone/>
              <a:defRPr sz="1400"/>
            </a:lvl4pPr>
            <a:lvl5pPr marL="317500" indent="1651000" algn="ctr">
              <a:lnSpc>
                <a:spcPct val="100000"/>
              </a:lnSpc>
              <a:buClrTx/>
              <a:buSzTx/>
              <a:buNone/>
              <a:defRPr sz="1400"/>
            </a:lvl5pPr>
          </a:lstStyle>
          <a:p>
            <a:pPr/>
            <a:r>
              <a:t>Corpo livello uno</a:t>
            </a:r>
          </a:p>
          <a:p>
            <a:pPr lvl="1"/>
            <a:r>
              <a:t>Corpo livello due</a:t>
            </a:r>
          </a:p>
          <a:p>
            <a:pPr lvl="2"/>
            <a:r>
              <a:t>Corpo livello tre</a:t>
            </a:r>
          </a:p>
          <a:p>
            <a:pPr lvl="3"/>
            <a:r>
              <a:t>Corpo livello quattro</a:t>
            </a:r>
          </a:p>
          <a:p>
            <a:pPr lvl="4"/>
            <a:r>
              <a:t>Corpo livello cinque</a:t>
            </a:r>
          </a:p>
        </p:txBody>
      </p:sp>
      <p:grpSp>
        <p:nvGrpSpPr>
          <p:cNvPr id="198" name="Google Shape;154;p9"/>
          <p:cNvGrpSpPr/>
          <p:nvPr/>
        </p:nvGrpSpPr>
        <p:grpSpPr>
          <a:xfrm>
            <a:off x="2190875" y="3992259"/>
            <a:ext cx="809102" cy="117653"/>
            <a:chOff x="0" y="0"/>
            <a:chExt cx="809101" cy="117651"/>
          </a:xfrm>
        </p:grpSpPr>
        <p:sp>
          <p:nvSpPr>
            <p:cNvPr id="193" name="Google Shape;155;p9"/>
            <p:cNvSpPr/>
            <p:nvPr/>
          </p:nvSpPr>
          <p:spPr>
            <a:xfrm>
              <a:off x="0" y="0"/>
              <a:ext cx="117484" cy="117652"/>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4" name="Google Shape;156;p9"/>
            <p:cNvSpPr/>
            <p:nvPr/>
          </p:nvSpPr>
          <p:spPr>
            <a:xfrm>
              <a:off x="173016" y="0"/>
              <a:ext cx="117335" cy="117652"/>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5" name="Google Shape;157;p9"/>
            <p:cNvSpPr/>
            <p:nvPr/>
          </p:nvSpPr>
          <p:spPr>
            <a:xfrm>
              <a:off x="345733" y="0"/>
              <a:ext cx="117634" cy="117652"/>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6" name="Google Shape;158;p9"/>
            <p:cNvSpPr/>
            <p:nvPr/>
          </p:nvSpPr>
          <p:spPr>
            <a:xfrm>
              <a:off x="518750" y="0"/>
              <a:ext cx="117484" cy="117652"/>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7" name="Google Shape;159;p9"/>
            <p:cNvSpPr/>
            <p:nvPr/>
          </p:nvSpPr>
          <p:spPr>
            <a:xfrm>
              <a:off x="691617" y="0"/>
              <a:ext cx="117485" cy="117652"/>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03" name="Google Shape;160;p9"/>
          <p:cNvGrpSpPr/>
          <p:nvPr/>
        </p:nvGrpSpPr>
        <p:grpSpPr>
          <a:xfrm>
            <a:off x="2192439" y="4366830"/>
            <a:ext cx="7197615" cy="485100"/>
            <a:chOff x="0" y="0"/>
            <a:chExt cx="7197613" cy="485098"/>
          </a:xfrm>
        </p:grpSpPr>
        <p:sp>
          <p:nvSpPr>
            <p:cNvPr id="199" name="Google Shape;161;p9"/>
            <p:cNvSpPr/>
            <p:nvPr/>
          </p:nvSpPr>
          <p:spPr>
            <a:xfrm flipH="1">
              <a:off x="31946" y="228254"/>
              <a:ext cx="7065381" cy="256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83" y="0"/>
                  </a:moveTo>
                  <a:lnTo>
                    <a:pt x="19530" y="20699"/>
                  </a:lnTo>
                  <a:lnTo>
                    <a:pt x="0" y="20699"/>
                  </a:lnTo>
                  <a:lnTo>
                    <a:pt x="0" y="21600"/>
                  </a:lnTo>
                  <a:lnTo>
                    <a:pt x="19543" y="21600"/>
                  </a:lnTo>
                  <a:lnTo>
                    <a:pt x="20296" y="893"/>
                  </a:lnTo>
                  <a:lnTo>
                    <a:pt x="21600" y="893"/>
                  </a:lnTo>
                  <a:lnTo>
                    <a:pt x="21600"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0" name="Google Shape;162;p9"/>
            <p:cNvSpPr/>
            <p:nvPr/>
          </p:nvSpPr>
          <p:spPr>
            <a:xfrm flipH="1">
              <a:off x="-1" y="201572"/>
              <a:ext cx="63895" cy="638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48" y="0"/>
                    <a:pt x="0" y="4848"/>
                    <a:pt x="0" y="10800"/>
                  </a:cubicBezTo>
                  <a:cubicBezTo>
                    <a:pt x="0" y="16783"/>
                    <a:pt x="4848" y="21600"/>
                    <a:pt x="10800" y="21600"/>
                  </a:cubicBezTo>
                  <a:cubicBezTo>
                    <a:pt x="16783" y="21600"/>
                    <a:pt x="21600" y="16783"/>
                    <a:pt x="21600" y="10800"/>
                  </a:cubicBezTo>
                  <a:cubicBezTo>
                    <a:pt x="21600" y="4848"/>
                    <a:pt x="16783" y="0"/>
                    <a:pt x="1080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1" name="Google Shape;163;p9"/>
            <p:cNvSpPr/>
            <p:nvPr/>
          </p:nvSpPr>
          <p:spPr>
            <a:xfrm flipH="1">
              <a:off x="446163" y="28134"/>
              <a:ext cx="6751451" cy="3338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6" y="0"/>
                  </a:moveTo>
                  <a:lnTo>
                    <a:pt x="20542" y="20907"/>
                  </a:lnTo>
                  <a:lnTo>
                    <a:pt x="0" y="20907"/>
                  </a:lnTo>
                  <a:lnTo>
                    <a:pt x="0" y="21600"/>
                  </a:lnTo>
                  <a:lnTo>
                    <a:pt x="20556" y="21600"/>
                  </a:lnTo>
                  <a:lnTo>
                    <a:pt x="21600" y="493"/>
                  </a:lnTo>
                  <a:lnTo>
                    <a:pt x="21576"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2" name="Google Shape;164;p9"/>
            <p:cNvSpPr/>
            <p:nvPr/>
          </p:nvSpPr>
          <p:spPr>
            <a:xfrm flipH="1">
              <a:off x="418029" y="0"/>
              <a:ext cx="63894" cy="638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48" y="0"/>
                    <a:pt x="0" y="4848"/>
                    <a:pt x="0" y="10800"/>
                  </a:cubicBezTo>
                  <a:cubicBezTo>
                    <a:pt x="0" y="16783"/>
                    <a:pt x="4848" y="21600"/>
                    <a:pt x="10800" y="21600"/>
                  </a:cubicBezTo>
                  <a:cubicBezTo>
                    <a:pt x="16752" y="21600"/>
                    <a:pt x="21600" y="16783"/>
                    <a:pt x="21600" y="10800"/>
                  </a:cubicBezTo>
                  <a:cubicBezTo>
                    <a:pt x="21600" y="4848"/>
                    <a:pt x="16752"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13" name="Google Shape;165;p9"/>
          <p:cNvGrpSpPr/>
          <p:nvPr/>
        </p:nvGrpSpPr>
        <p:grpSpPr>
          <a:xfrm>
            <a:off x="2013128" y="1341483"/>
            <a:ext cx="916626" cy="97904"/>
            <a:chOff x="0" y="0"/>
            <a:chExt cx="916625" cy="97903"/>
          </a:xfrm>
        </p:grpSpPr>
        <p:sp>
          <p:nvSpPr>
            <p:cNvPr id="204" name="Google Shape;166;p9"/>
            <p:cNvSpPr/>
            <p:nvPr/>
          </p:nvSpPr>
          <p:spPr>
            <a:xfrm>
              <a:off x="0" y="0"/>
              <a:ext cx="33435" cy="97904"/>
            </a:xfrm>
            <a:prstGeom prst="rect">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5" name="Google Shape;167;p9"/>
            <p:cNvSpPr/>
            <p:nvPr/>
          </p:nvSpPr>
          <p:spPr>
            <a:xfrm>
              <a:off x="177118" y="0"/>
              <a:ext cx="33435" cy="97904"/>
            </a:xfrm>
            <a:prstGeom prst="rect">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6" name="Google Shape;168;p9"/>
            <p:cNvSpPr/>
            <p:nvPr/>
          </p:nvSpPr>
          <p:spPr>
            <a:xfrm>
              <a:off x="265077" y="0"/>
              <a:ext cx="33264" cy="97904"/>
            </a:xfrm>
            <a:prstGeom prst="rect">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7" name="Google Shape;169;p9"/>
            <p:cNvSpPr/>
            <p:nvPr/>
          </p:nvSpPr>
          <p:spPr>
            <a:xfrm>
              <a:off x="353036" y="0"/>
              <a:ext cx="33436" cy="97904"/>
            </a:xfrm>
            <a:prstGeom prst="rect">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8" name="Google Shape;170;p9"/>
            <p:cNvSpPr/>
            <p:nvPr/>
          </p:nvSpPr>
          <p:spPr>
            <a:xfrm>
              <a:off x="446996" y="0"/>
              <a:ext cx="33436" cy="97904"/>
            </a:xfrm>
            <a:prstGeom prst="rect">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9" name="Google Shape;171;p9"/>
            <p:cNvSpPr/>
            <p:nvPr/>
          </p:nvSpPr>
          <p:spPr>
            <a:xfrm>
              <a:off x="517295" y="0"/>
              <a:ext cx="33435" cy="97904"/>
            </a:xfrm>
            <a:prstGeom prst="rect">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0" name="Google Shape;172;p9"/>
            <p:cNvSpPr/>
            <p:nvPr/>
          </p:nvSpPr>
          <p:spPr>
            <a:xfrm>
              <a:off x="801575" y="0"/>
              <a:ext cx="33265" cy="97904"/>
            </a:xfrm>
            <a:prstGeom prst="rect">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1" name="Google Shape;173;p9"/>
            <p:cNvSpPr/>
            <p:nvPr/>
          </p:nvSpPr>
          <p:spPr>
            <a:xfrm>
              <a:off x="634230" y="0"/>
              <a:ext cx="33436" cy="97904"/>
            </a:xfrm>
            <a:prstGeom prst="rect">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2" name="Google Shape;174;p9"/>
            <p:cNvSpPr/>
            <p:nvPr/>
          </p:nvSpPr>
          <p:spPr>
            <a:xfrm>
              <a:off x="883362" y="0"/>
              <a:ext cx="33264" cy="97904"/>
            </a:xfrm>
            <a:prstGeom prst="rect">
              <a:avLst/>
            </a:pr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214"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221" name="Google Shape;176;p10"/>
          <p:cNvSpPr/>
          <p:nvPr/>
        </p:nvSpPr>
        <p:spPr>
          <a:xfrm>
            <a:off x="813049" y="1054000"/>
            <a:ext cx="3438902" cy="3059701"/>
          </a:xfrm>
          <a:prstGeom prst="roundRect">
            <a:avLst>
              <a:gd name="adj" fmla="val 16667"/>
            </a:avLst>
          </a:prstGeom>
          <a:solidFill>
            <a:schemeClr val="accent6"/>
          </a:solidFill>
          <a:ln w="12700">
            <a:miter lim="400000"/>
          </a:ln>
        </p:spPr>
        <p:txBody>
          <a:bodyPr lIns="0" tIns="0" rIns="0" bIns="0" anchor="ctr"/>
          <a:lstStyle/>
          <a:p>
            <a:pPr>
              <a:defRPr>
                <a:solidFill>
                  <a:srgbClr val="000000"/>
                </a:solidFill>
              </a:defRPr>
            </a:pPr>
          </a:p>
        </p:txBody>
      </p:sp>
      <p:sp>
        <p:nvSpPr>
          <p:cNvPr id="222" name="Titolo Testo"/>
          <p:cNvSpPr txBox="1"/>
          <p:nvPr>
            <p:ph type="title"/>
          </p:nvPr>
        </p:nvSpPr>
        <p:spPr>
          <a:xfrm>
            <a:off x="963050" y="1102224"/>
            <a:ext cx="3138901" cy="2939102"/>
          </a:xfrm>
          <a:prstGeom prst="rect">
            <a:avLst/>
          </a:prstGeom>
        </p:spPr>
        <p:txBody>
          <a:bodyPr anchor="ctr"/>
          <a:lstStyle>
            <a:lvl1pPr algn="ctr">
              <a:defRPr>
                <a:solidFill>
                  <a:schemeClr val="accent4"/>
                </a:solidFill>
              </a:defRPr>
            </a:lvl1pPr>
          </a:lstStyle>
          <a:p>
            <a:pPr/>
            <a:r>
              <a:t>Titolo Testo</a:t>
            </a:r>
          </a:p>
        </p:txBody>
      </p:sp>
      <p:sp>
        <p:nvSpPr>
          <p:cNvPr id="223"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4"/>
        </a:solidFill>
      </p:bgPr>
    </p:bg>
    <p:spTree>
      <p:nvGrpSpPr>
        <p:cNvPr id="1" name=""/>
        <p:cNvGrpSpPr/>
        <p:nvPr/>
      </p:nvGrpSpPr>
      <p:grpSpPr>
        <a:xfrm>
          <a:off x="0" y="0"/>
          <a:ext cx="0" cy="0"/>
          <a:chOff x="0" y="0"/>
          <a:chExt cx="0" cy="0"/>
        </a:xfrm>
      </p:grpSpPr>
      <p:sp>
        <p:nvSpPr>
          <p:cNvPr id="2" name="Corpo livello uno…"/>
          <p:cNvSpPr txBox="1"/>
          <p:nvPr>
            <p:ph type="body" idx="1"/>
          </p:nvPr>
        </p:nvSpPr>
        <p:spPr>
          <a:xfrm>
            <a:off x="713225" y="1197099"/>
            <a:ext cx="7759201" cy="34290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Corpo livello uno</a:t>
            </a:r>
          </a:p>
          <a:p>
            <a:pPr lvl="1"/>
            <a:r>
              <a:t>Corpo livello due</a:t>
            </a:r>
          </a:p>
          <a:p>
            <a:pPr lvl="2"/>
            <a:r>
              <a:t>Corpo livello tre</a:t>
            </a:r>
          </a:p>
          <a:p>
            <a:pPr lvl="3"/>
            <a:r>
              <a:t>Corpo livello quattro</a:t>
            </a:r>
          </a:p>
          <a:p>
            <a:pPr lvl="4"/>
            <a:r>
              <a:t>Corpo livello cinque</a:t>
            </a:r>
          </a:p>
        </p:txBody>
      </p:sp>
      <p:sp>
        <p:nvSpPr>
          <p:cNvPr id="3" name="Titolo Testo"/>
          <p:cNvSpPr txBox="1"/>
          <p:nvPr>
            <p:ph type="title"/>
          </p:nvPr>
        </p:nvSpPr>
        <p:spPr>
          <a:xfrm>
            <a:off x="713225" y="539500"/>
            <a:ext cx="7759201" cy="6129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Titolo Testo</a:t>
            </a:r>
          </a:p>
        </p:txBody>
      </p:sp>
      <p:sp>
        <p:nvSpPr>
          <p:cNvPr id="4" name="Numero diapositiva"/>
          <p:cNvSpPr txBox="1"/>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solidFill>
                  <a:srgbClr val="000000"/>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chemeClr val="accent1"/>
          </a:solidFill>
          <a:uFillTx/>
          <a:latin typeface="Saira"/>
          <a:ea typeface="Saira"/>
          <a:cs typeface="Saira"/>
          <a:sym typeface="Saira"/>
        </a:defRPr>
      </a:lvl1pPr>
      <a:lvl2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chemeClr val="accent1"/>
          </a:solidFill>
          <a:uFillTx/>
          <a:latin typeface="Saira"/>
          <a:ea typeface="Saira"/>
          <a:cs typeface="Saira"/>
          <a:sym typeface="Saira"/>
        </a:defRPr>
      </a:lvl2pPr>
      <a:lvl3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chemeClr val="accent1"/>
          </a:solidFill>
          <a:uFillTx/>
          <a:latin typeface="Saira"/>
          <a:ea typeface="Saira"/>
          <a:cs typeface="Saira"/>
          <a:sym typeface="Saira"/>
        </a:defRPr>
      </a:lvl3pPr>
      <a:lvl4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chemeClr val="accent1"/>
          </a:solidFill>
          <a:uFillTx/>
          <a:latin typeface="Saira"/>
          <a:ea typeface="Saira"/>
          <a:cs typeface="Saira"/>
          <a:sym typeface="Saira"/>
        </a:defRPr>
      </a:lvl4pPr>
      <a:lvl5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chemeClr val="accent1"/>
          </a:solidFill>
          <a:uFillTx/>
          <a:latin typeface="Saira"/>
          <a:ea typeface="Saira"/>
          <a:cs typeface="Saira"/>
          <a:sym typeface="Saira"/>
        </a:defRPr>
      </a:lvl5pPr>
      <a:lvl6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chemeClr val="accent1"/>
          </a:solidFill>
          <a:uFillTx/>
          <a:latin typeface="Saira"/>
          <a:ea typeface="Saira"/>
          <a:cs typeface="Saira"/>
          <a:sym typeface="Saira"/>
        </a:defRPr>
      </a:lvl6pPr>
      <a:lvl7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chemeClr val="accent1"/>
          </a:solidFill>
          <a:uFillTx/>
          <a:latin typeface="Saira"/>
          <a:ea typeface="Saira"/>
          <a:cs typeface="Saira"/>
          <a:sym typeface="Saira"/>
        </a:defRPr>
      </a:lvl7pPr>
      <a:lvl8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chemeClr val="accent1"/>
          </a:solidFill>
          <a:uFillTx/>
          <a:latin typeface="Saira"/>
          <a:ea typeface="Saira"/>
          <a:cs typeface="Saira"/>
          <a:sym typeface="Saira"/>
        </a:defRPr>
      </a:lvl8pPr>
      <a:lvl9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chemeClr val="accent1"/>
          </a:solidFill>
          <a:uFillTx/>
          <a:latin typeface="Saira"/>
          <a:ea typeface="Saira"/>
          <a:cs typeface="Saira"/>
          <a:sym typeface="Saira"/>
        </a:defRPr>
      </a:lvl9pPr>
    </p:titleStyle>
    <p:bodyStyle>
      <a:lvl1pPr marL="457200" marR="0" indent="-304800" algn="l" defTabSz="914400" rtl="0" latinLnBrk="0">
        <a:lnSpc>
          <a:spcPct val="115000"/>
        </a:lnSpc>
        <a:spcBef>
          <a:spcPts val="0"/>
        </a:spcBef>
        <a:spcAft>
          <a:spcPts val="0"/>
        </a:spcAft>
        <a:buClr>
          <a:schemeClr val="accent6"/>
        </a:buClr>
        <a:buSzPts val="1200"/>
        <a:buFontTx/>
        <a:buAutoNum type="arabicPeriod" startAt="1"/>
        <a:tabLst/>
        <a:defRPr b="0" baseline="0" cap="none" i="0" spc="0" strike="noStrike" sz="1200" u="none">
          <a:ln>
            <a:noFill/>
          </a:ln>
          <a:solidFill>
            <a:schemeClr val="accent6"/>
          </a:solidFill>
          <a:uFillTx/>
          <a:latin typeface="Nunito"/>
          <a:ea typeface="Nunito"/>
          <a:cs typeface="Nunito"/>
          <a:sym typeface="Nunito"/>
        </a:defRPr>
      </a:lvl1pPr>
      <a:lvl2pPr marL="870857" marR="0" indent="-261257" algn="l" defTabSz="914400" rtl="0" latinLnBrk="0">
        <a:lnSpc>
          <a:spcPct val="115000"/>
        </a:lnSpc>
        <a:spcBef>
          <a:spcPts val="0"/>
        </a:spcBef>
        <a:spcAft>
          <a:spcPts val="0"/>
        </a:spcAft>
        <a:buClr>
          <a:schemeClr val="accent6"/>
        </a:buClr>
        <a:buSzPts val="1200"/>
        <a:buFontTx/>
        <a:buAutoNum type="alphaLcPeriod" startAt="1"/>
        <a:tabLst/>
        <a:defRPr b="0" baseline="0" cap="none" i="0" spc="0" strike="noStrike" sz="1200" u="none">
          <a:ln>
            <a:noFill/>
          </a:ln>
          <a:solidFill>
            <a:schemeClr val="accent6"/>
          </a:solidFill>
          <a:uFillTx/>
          <a:latin typeface="Nunito"/>
          <a:ea typeface="Nunito"/>
          <a:cs typeface="Nunito"/>
          <a:sym typeface="Nunito"/>
        </a:defRPr>
      </a:lvl2pPr>
      <a:lvl3pPr marL="1328057" marR="0" indent="-261257" algn="l" defTabSz="914400" rtl="0" latinLnBrk="0">
        <a:lnSpc>
          <a:spcPct val="115000"/>
        </a:lnSpc>
        <a:spcBef>
          <a:spcPts val="0"/>
        </a:spcBef>
        <a:spcAft>
          <a:spcPts val="0"/>
        </a:spcAft>
        <a:buClr>
          <a:schemeClr val="accent6"/>
        </a:buClr>
        <a:buSzPts val="1200"/>
        <a:buFontTx/>
        <a:buAutoNum type="romanLcPeriod" startAt="1"/>
        <a:tabLst/>
        <a:defRPr b="0" baseline="0" cap="none" i="0" spc="0" strike="noStrike" sz="1200" u="none">
          <a:ln>
            <a:noFill/>
          </a:ln>
          <a:solidFill>
            <a:schemeClr val="accent6"/>
          </a:solidFill>
          <a:uFillTx/>
          <a:latin typeface="Nunito"/>
          <a:ea typeface="Nunito"/>
          <a:cs typeface="Nunito"/>
          <a:sym typeface="Nunito"/>
        </a:defRPr>
      </a:lvl3pPr>
      <a:lvl4pPr marL="1785257" marR="0" indent="-261257" algn="l" defTabSz="914400" rtl="0" latinLnBrk="0">
        <a:lnSpc>
          <a:spcPct val="115000"/>
        </a:lnSpc>
        <a:spcBef>
          <a:spcPts val="0"/>
        </a:spcBef>
        <a:spcAft>
          <a:spcPts val="0"/>
        </a:spcAft>
        <a:buClr>
          <a:schemeClr val="accent6"/>
        </a:buClr>
        <a:buSzPts val="1200"/>
        <a:buFontTx/>
        <a:buAutoNum type="arabicPeriod" startAt="1"/>
        <a:tabLst/>
        <a:defRPr b="0" baseline="0" cap="none" i="0" spc="0" strike="noStrike" sz="1200" u="none">
          <a:ln>
            <a:noFill/>
          </a:ln>
          <a:solidFill>
            <a:schemeClr val="accent6"/>
          </a:solidFill>
          <a:uFillTx/>
          <a:latin typeface="Nunito"/>
          <a:ea typeface="Nunito"/>
          <a:cs typeface="Nunito"/>
          <a:sym typeface="Nunito"/>
        </a:defRPr>
      </a:lvl4pPr>
      <a:lvl5pPr marL="2242457" marR="0" indent="-261257" algn="l" defTabSz="914400" rtl="0" latinLnBrk="0">
        <a:lnSpc>
          <a:spcPct val="115000"/>
        </a:lnSpc>
        <a:spcBef>
          <a:spcPts val="0"/>
        </a:spcBef>
        <a:spcAft>
          <a:spcPts val="0"/>
        </a:spcAft>
        <a:buClr>
          <a:schemeClr val="accent6"/>
        </a:buClr>
        <a:buSzPts val="1200"/>
        <a:buFontTx/>
        <a:buAutoNum type="alphaLcPeriod" startAt="1"/>
        <a:tabLst/>
        <a:defRPr b="0" baseline="0" cap="none" i="0" spc="0" strike="noStrike" sz="1200" u="none">
          <a:ln>
            <a:noFill/>
          </a:ln>
          <a:solidFill>
            <a:schemeClr val="accent6"/>
          </a:solidFill>
          <a:uFillTx/>
          <a:latin typeface="Nunito"/>
          <a:ea typeface="Nunito"/>
          <a:cs typeface="Nunito"/>
          <a:sym typeface="Nunito"/>
        </a:defRPr>
      </a:lvl5pPr>
      <a:lvl6pPr marL="2699657" marR="0" indent="-261257" algn="l" defTabSz="914400" rtl="0" latinLnBrk="0">
        <a:lnSpc>
          <a:spcPct val="115000"/>
        </a:lnSpc>
        <a:spcBef>
          <a:spcPts val="0"/>
        </a:spcBef>
        <a:spcAft>
          <a:spcPts val="0"/>
        </a:spcAft>
        <a:buClr>
          <a:schemeClr val="accent6"/>
        </a:buClr>
        <a:buSzPts val="1200"/>
        <a:buFontTx/>
        <a:buAutoNum type="romanLcPeriod" startAt="1"/>
        <a:tabLst/>
        <a:defRPr b="0" baseline="0" cap="none" i="0" spc="0" strike="noStrike" sz="1200" u="none">
          <a:ln>
            <a:noFill/>
          </a:ln>
          <a:solidFill>
            <a:schemeClr val="accent6"/>
          </a:solidFill>
          <a:uFillTx/>
          <a:latin typeface="Nunito"/>
          <a:ea typeface="Nunito"/>
          <a:cs typeface="Nunito"/>
          <a:sym typeface="Nunito"/>
        </a:defRPr>
      </a:lvl6pPr>
      <a:lvl7pPr marL="3156857" marR="0" indent="-261257" algn="l" defTabSz="914400" rtl="0" latinLnBrk="0">
        <a:lnSpc>
          <a:spcPct val="115000"/>
        </a:lnSpc>
        <a:spcBef>
          <a:spcPts val="0"/>
        </a:spcBef>
        <a:spcAft>
          <a:spcPts val="0"/>
        </a:spcAft>
        <a:buClr>
          <a:schemeClr val="accent6"/>
        </a:buClr>
        <a:buSzPts val="1200"/>
        <a:buFontTx/>
        <a:buAutoNum type="arabicPeriod" startAt="1"/>
        <a:tabLst/>
        <a:defRPr b="0" baseline="0" cap="none" i="0" spc="0" strike="noStrike" sz="1200" u="none">
          <a:ln>
            <a:noFill/>
          </a:ln>
          <a:solidFill>
            <a:schemeClr val="accent6"/>
          </a:solidFill>
          <a:uFillTx/>
          <a:latin typeface="Nunito"/>
          <a:ea typeface="Nunito"/>
          <a:cs typeface="Nunito"/>
          <a:sym typeface="Nunito"/>
        </a:defRPr>
      </a:lvl7pPr>
      <a:lvl8pPr marL="3614057" marR="0" indent="-261257" algn="l" defTabSz="914400" rtl="0" latinLnBrk="0">
        <a:lnSpc>
          <a:spcPct val="115000"/>
        </a:lnSpc>
        <a:spcBef>
          <a:spcPts val="0"/>
        </a:spcBef>
        <a:spcAft>
          <a:spcPts val="0"/>
        </a:spcAft>
        <a:buClr>
          <a:schemeClr val="accent6"/>
        </a:buClr>
        <a:buSzPts val="1200"/>
        <a:buFontTx/>
        <a:buAutoNum type="alphaLcPeriod" startAt="1"/>
        <a:tabLst/>
        <a:defRPr b="0" baseline="0" cap="none" i="0" spc="0" strike="noStrike" sz="1200" u="none">
          <a:ln>
            <a:noFill/>
          </a:ln>
          <a:solidFill>
            <a:schemeClr val="accent6"/>
          </a:solidFill>
          <a:uFillTx/>
          <a:latin typeface="Nunito"/>
          <a:ea typeface="Nunito"/>
          <a:cs typeface="Nunito"/>
          <a:sym typeface="Nunito"/>
        </a:defRPr>
      </a:lvl8pPr>
      <a:lvl9pPr marL="4071257" marR="0" indent="-261257" algn="l" defTabSz="914400" rtl="0" latinLnBrk="0">
        <a:lnSpc>
          <a:spcPct val="115000"/>
        </a:lnSpc>
        <a:spcBef>
          <a:spcPts val="0"/>
        </a:spcBef>
        <a:spcAft>
          <a:spcPts val="0"/>
        </a:spcAft>
        <a:buClr>
          <a:schemeClr val="accent6"/>
        </a:buClr>
        <a:buSzPts val="1200"/>
        <a:buFontTx/>
        <a:buAutoNum type="romanLcPeriod" startAt="1"/>
        <a:tabLst/>
        <a:defRPr b="0" baseline="0" cap="none" i="0" spc="0" strike="noStrike" sz="1200" u="none">
          <a:ln>
            <a:noFill/>
          </a:ln>
          <a:solidFill>
            <a:schemeClr val="accent6"/>
          </a:solidFill>
          <a:uFillTx/>
          <a:latin typeface="Nunito"/>
          <a:ea typeface="Nunito"/>
          <a:cs typeface="Nunito"/>
          <a:sym typeface="Nuni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chart" Target="../charts/char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8" name="Google Shape;682;p35"/>
          <p:cNvSpPr txBox="1"/>
          <p:nvPr>
            <p:ph type="ctrTitle"/>
          </p:nvPr>
        </p:nvSpPr>
        <p:spPr>
          <a:xfrm>
            <a:off x="1586850" y="1691948"/>
            <a:ext cx="5970300" cy="992458"/>
          </a:xfrm>
          <a:prstGeom prst="rect">
            <a:avLst/>
          </a:prstGeom>
        </p:spPr>
        <p:txBody>
          <a:bodyPr/>
          <a:lstStyle/>
          <a:p>
            <a:pPr/>
            <a:r>
              <a:t>T.O.H.R</a:t>
            </a:r>
          </a:p>
        </p:txBody>
      </p:sp>
      <p:sp>
        <p:nvSpPr>
          <p:cNvPr id="829" name="Google Shape;683;p35"/>
          <p:cNvSpPr txBox="1"/>
          <p:nvPr>
            <p:ph type="subTitle" sz="quarter" idx="1"/>
          </p:nvPr>
        </p:nvSpPr>
        <p:spPr>
          <a:xfrm>
            <a:off x="2642549" y="2656782"/>
            <a:ext cx="3858902" cy="747301"/>
          </a:xfrm>
          <a:prstGeom prst="rect">
            <a:avLst/>
          </a:prstGeom>
        </p:spPr>
        <p:txBody>
          <a:bodyPr/>
          <a:lstStyle>
            <a:lvl1pPr marL="0" indent="0" defTabSz="804672">
              <a:defRPr sz="1232"/>
            </a:lvl1pPr>
          </a:lstStyle>
          <a:p>
            <a:pPr/>
            <a:r>
              <a:t>Temperature, Oxygen and Heart Rate measuring device - Team 2</a:t>
            </a:r>
          </a:p>
        </p:txBody>
      </p:sp>
      <p:sp>
        <p:nvSpPr>
          <p:cNvPr id="830" name="Google Shape;684;p35"/>
          <p:cNvSpPr/>
          <p:nvPr/>
        </p:nvSpPr>
        <p:spPr>
          <a:xfrm>
            <a:off x="1731458" y="510963"/>
            <a:ext cx="106269" cy="1063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9" y="4416"/>
                </a:moveTo>
                <a:cubicBezTo>
                  <a:pt x="14326" y="4416"/>
                  <a:pt x="17199" y="7267"/>
                  <a:pt x="17199" y="10800"/>
                </a:cubicBezTo>
                <a:cubicBezTo>
                  <a:pt x="17199" y="14333"/>
                  <a:pt x="14326" y="17184"/>
                  <a:pt x="10809" y="17184"/>
                </a:cubicBezTo>
                <a:cubicBezTo>
                  <a:pt x="7292" y="17184"/>
                  <a:pt x="4401" y="14333"/>
                  <a:pt x="4401" y="10800"/>
                </a:cubicBezTo>
                <a:cubicBezTo>
                  <a:pt x="4401" y="7267"/>
                  <a:pt x="7292" y="4416"/>
                  <a:pt x="10809" y="4416"/>
                </a:cubicBezTo>
                <a:close/>
                <a:moveTo>
                  <a:pt x="10809" y="0"/>
                </a:moveTo>
                <a:cubicBezTo>
                  <a:pt x="4861" y="0"/>
                  <a:pt x="0" y="4839"/>
                  <a:pt x="0" y="10800"/>
                </a:cubicBezTo>
                <a:cubicBezTo>
                  <a:pt x="0" y="16743"/>
                  <a:pt x="4861" y="21600"/>
                  <a:pt x="10809" y="21600"/>
                </a:cubicBezTo>
                <a:cubicBezTo>
                  <a:pt x="16775" y="21600"/>
                  <a:pt x="21600" y="16743"/>
                  <a:pt x="21600" y="10800"/>
                </a:cubicBezTo>
                <a:cubicBezTo>
                  <a:pt x="21600" y="4839"/>
                  <a:pt x="16775" y="0"/>
                  <a:pt x="10809" y="0"/>
                </a:cubicBez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831" name="Google Shape;685;p35"/>
          <p:cNvSpPr/>
          <p:nvPr/>
        </p:nvSpPr>
        <p:spPr>
          <a:xfrm>
            <a:off x="97" y="248509"/>
            <a:ext cx="2322766" cy="7792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600"/>
                </a:lnTo>
                <a:lnTo>
                  <a:pt x="10056" y="600"/>
                </a:lnTo>
                <a:lnTo>
                  <a:pt x="11266" y="4212"/>
                </a:lnTo>
                <a:lnTo>
                  <a:pt x="12680" y="4212"/>
                </a:lnTo>
                <a:lnTo>
                  <a:pt x="15480" y="12559"/>
                </a:lnTo>
                <a:lnTo>
                  <a:pt x="15480" y="16070"/>
                </a:lnTo>
                <a:lnTo>
                  <a:pt x="16431" y="18905"/>
                </a:lnTo>
                <a:lnTo>
                  <a:pt x="20553" y="18905"/>
                </a:lnTo>
                <a:lnTo>
                  <a:pt x="21457" y="21600"/>
                </a:lnTo>
                <a:lnTo>
                  <a:pt x="21600" y="21176"/>
                </a:lnTo>
                <a:lnTo>
                  <a:pt x="20636" y="18303"/>
                </a:lnTo>
                <a:lnTo>
                  <a:pt x="16515" y="18303"/>
                </a:lnTo>
                <a:lnTo>
                  <a:pt x="15682" y="15821"/>
                </a:lnTo>
                <a:lnTo>
                  <a:pt x="15682" y="12311"/>
                </a:lnTo>
                <a:lnTo>
                  <a:pt x="12763" y="3611"/>
                </a:lnTo>
                <a:lnTo>
                  <a:pt x="11350" y="3611"/>
                </a:lnTo>
                <a:lnTo>
                  <a:pt x="10139" y="0"/>
                </a:ln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832" name="Google Shape;686;p35"/>
          <p:cNvSpPr/>
          <p:nvPr/>
        </p:nvSpPr>
        <p:spPr>
          <a:xfrm>
            <a:off x="97" y="357042"/>
            <a:ext cx="2822488" cy="8124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578"/>
                </a:lnTo>
                <a:lnTo>
                  <a:pt x="7998" y="578"/>
                </a:lnTo>
                <a:lnTo>
                  <a:pt x="13013" y="17999"/>
                </a:lnTo>
                <a:lnTo>
                  <a:pt x="16526" y="17999"/>
                </a:lnTo>
                <a:lnTo>
                  <a:pt x="17563" y="21600"/>
                </a:lnTo>
                <a:lnTo>
                  <a:pt x="21600" y="21600"/>
                </a:lnTo>
                <a:lnTo>
                  <a:pt x="21600" y="21022"/>
                </a:lnTo>
                <a:lnTo>
                  <a:pt x="17632" y="21022"/>
                </a:lnTo>
                <a:lnTo>
                  <a:pt x="16595" y="17424"/>
                </a:lnTo>
                <a:lnTo>
                  <a:pt x="13082" y="17424"/>
                </a:lnTo>
                <a:lnTo>
                  <a:pt x="8067" y="0"/>
                </a:ln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833" name="Google Shape;687;p35"/>
          <p:cNvSpPr/>
          <p:nvPr/>
        </p:nvSpPr>
        <p:spPr>
          <a:xfrm>
            <a:off x="97" y="472822"/>
            <a:ext cx="1929221" cy="10134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61"/>
                </a:lnTo>
                <a:lnTo>
                  <a:pt x="10730" y="461"/>
                </a:lnTo>
                <a:lnTo>
                  <a:pt x="15842" y="10195"/>
                </a:lnTo>
                <a:lnTo>
                  <a:pt x="15842" y="13128"/>
                </a:lnTo>
                <a:lnTo>
                  <a:pt x="17777" y="16812"/>
                </a:lnTo>
                <a:lnTo>
                  <a:pt x="18912" y="16812"/>
                </a:lnTo>
                <a:lnTo>
                  <a:pt x="21428" y="21600"/>
                </a:lnTo>
                <a:lnTo>
                  <a:pt x="21600" y="21274"/>
                </a:lnTo>
                <a:lnTo>
                  <a:pt x="19012" y="16348"/>
                </a:lnTo>
                <a:lnTo>
                  <a:pt x="17877" y="16348"/>
                </a:lnTo>
                <a:lnTo>
                  <a:pt x="16085" y="12935"/>
                </a:lnTo>
                <a:lnTo>
                  <a:pt x="16085" y="10004"/>
                </a:lnTo>
                <a:lnTo>
                  <a:pt x="10830" y="0"/>
                </a:ln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834" name="Google Shape;688;p35"/>
          <p:cNvSpPr/>
          <p:nvPr/>
        </p:nvSpPr>
        <p:spPr>
          <a:xfrm>
            <a:off x="97" y="798420"/>
            <a:ext cx="1531691" cy="6693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702"/>
                </a:lnTo>
                <a:lnTo>
                  <a:pt x="4839" y="702"/>
                </a:lnTo>
                <a:lnTo>
                  <a:pt x="6919" y="5458"/>
                </a:lnTo>
                <a:lnTo>
                  <a:pt x="14331" y="5458"/>
                </a:lnTo>
                <a:lnTo>
                  <a:pt x="21384" y="21600"/>
                </a:lnTo>
                <a:lnTo>
                  <a:pt x="21600" y="21106"/>
                </a:lnTo>
                <a:lnTo>
                  <a:pt x="14457" y="4757"/>
                </a:lnTo>
                <a:lnTo>
                  <a:pt x="7046" y="4757"/>
                </a:lnTo>
                <a:lnTo>
                  <a:pt x="4967" y="0"/>
                </a:ln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835" name="Google Shape;689;p35"/>
          <p:cNvSpPr/>
          <p:nvPr/>
        </p:nvSpPr>
        <p:spPr>
          <a:xfrm>
            <a:off x="1496455" y="1437296"/>
            <a:ext cx="106269" cy="1063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9" y="4416"/>
                </a:moveTo>
                <a:cubicBezTo>
                  <a:pt x="14326" y="4416"/>
                  <a:pt x="17199" y="7286"/>
                  <a:pt x="17199" y="10800"/>
                </a:cubicBezTo>
                <a:cubicBezTo>
                  <a:pt x="17199" y="14333"/>
                  <a:pt x="14326" y="17184"/>
                  <a:pt x="10809" y="17184"/>
                </a:cubicBezTo>
                <a:cubicBezTo>
                  <a:pt x="7274" y="17184"/>
                  <a:pt x="4401" y="14333"/>
                  <a:pt x="4401" y="10800"/>
                </a:cubicBezTo>
                <a:cubicBezTo>
                  <a:pt x="4401" y="7286"/>
                  <a:pt x="7274" y="4416"/>
                  <a:pt x="10809" y="4416"/>
                </a:cubicBezTo>
                <a:close/>
                <a:moveTo>
                  <a:pt x="10809" y="0"/>
                </a:moveTo>
                <a:cubicBezTo>
                  <a:pt x="4843" y="0"/>
                  <a:pt x="0" y="4857"/>
                  <a:pt x="0" y="10800"/>
                </a:cubicBezTo>
                <a:cubicBezTo>
                  <a:pt x="0" y="16761"/>
                  <a:pt x="4843" y="21600"/>
                  <a:pt x="10809" y="21600"/>
                </a:cubicBezTo>
                <a:cubicBezTo>
                  <a:pt x="16775" y="21600"/>
                  <a:pt x="21600" y="16761"/>
                  <a:pt x="21600" y="10800"/>
                </a:cubicBezTo>
                <a:cubicBezTo>
                  <a:pt x="21600" y="4857"/>
                  <a:pt x="16775" y="0"/>
                  <a:pt x="10809"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836" name="Google Shape;690;p35"/>
          <p:cNvSpPr/>
          <p:nvPr/>
        </p:nvSpPr>
        <p:spPr>
          <a:xfrm>
            <a:off x="2805371" y="1116318"/>
            <a:ext cx="84617" cy="84617"/>
          </a:xfrm>
          <a:prstGeom prst="ellipse">
            <a:avLst/>
          </a:prstGeom>
          <a:solidFill>
            <a:schemeClr val="accent2"/>
          </a:solidFill>
          <a:ln w="12700">
            <a:miter lim="400000"/>
          </a:ln>
        </p:spPr>
        <p:txBody>
          <a:bodyPr lIns="0" tIns="0" rIns="0" bIns="0" anchor="ctr"/>
          <a:lstStyle/>
          <a:p>
            <a:pPr>
              <a:defRPr>
                <a:solidFill>
                  <a:srgbClr val="000000"/>
                </a:solidFill>
              </a:defRPr>
            </a:pPr>
          </a:p>
        </p:txBody>
      </p:sp>
      <p:sp>
        <p:nvSpPr>
          <p:cNvPr id="837" name="Google Shape;691;p35"/>
          <p:cNvSpPr/>
          <p:nvPr/>
        </p:nvSpPr>
        <p:spPr>
          <a:xfrm>
            <a:off x="210821" y="563507"/>
            <a:ext cx="71299" cy="71390"/>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838" name="Google Shape;692;p35"/>
          <p:cNvSpPr/>
          <p:nvPr/>
        </p:nvSpPr>
        <p:spPr>
          <a:xfrm>
            <a:off x="315821" y="563507"/>
            <a:ext cx="71209" cy="71390"/>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839" name="Google Shape;693;p35"/>
          <p:cNvSpPr/>
          <p:nvPr/>
        </p:nvSpPr>
        <p:spPr>
          <a:xfrm>
            <a:off x="420640" y="563507"/>
            <a:ext cx="71390" cy="71390"/>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840" name="Google Shape;694;p35"/>
          <p:cNvSpPr/>
          <p:nvPr/>
        </p:nvSpPr>
        <p:spPr>
          <a:xfrm>
            <a:off x="525639" y="563507"/>
            <a:ext cx="71299" cy="71390"/>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841" name="Google Shape;695;p35"/>
          <p:cNvSpPr/>
          <p:nvPr/>
        </p:nvSpPr>
        <p:spPr>
          <a:xfrm>
            <a:off x="630548" y="563507"/>
            <a:ext cx="71299" cy="71390"/>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842" name="Google Shape;696;p35"/>
          <p:cNvSpPr/>
          <p:nvPr/>
        </p:nvSpPr>
        <p:spPr>
          <a:xfrm>
            <a:off x="96943" y="1236719"/>
            <a:ext cx="13771" cy="183908"/>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843" name="Google Shape;697;p35"/>
          <p:cNvSpPr/>
          <p:nvPr/>
        </p:nvSpPr>
        <p:spPr>
          <a:xfrm>
            <a:off x="169329" y="1236719"/>
            <a:ext cx="13681" cy="183908"/>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844" name="Google Shape;698;p35"/>
          <p:cNvSpPr/>
          <p:nvPr/>
        </p:nvSpPr>
        <p:spPr>
          <a:xfrm>
            <a:off x="205204" y="1236719"/>
            <a:ext cx="13681" cy="183908"/>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845" name="Google Shape;699;p35"/>
          <p:cNvSpPr/>
          <p:nvPr/>
        </p:nvSpPr>
        <p:spPr>
          <a:xfrm>
            <a:off x="241171" y="1236719"/>
            <a:ext cx="13590" cy="183908"/>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846" name="Google Shape;700;p35"/>
          <p:cNvSpPr/>
          <p:nvPr/>
        </p:nvSpPr>
        <p:spPr>
          <a:xfrm>
            <a:off x="279583" y="1236719"/>
            <a:ext cx="13590" cy="183908"/>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847" name="Google Shape;701;p35"/>
          <p:cNvSpPr/>
          <p:nvPr/>
        </p:nvSpPr>
        <p:spPr>
          <a:xfrm>
            <a:off x="308211" y="1236719"/>
            <a:ext cx="13680" cy="183908"/>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848" name="Google Shape;702;p35"/>
          <p:cNvSpPr/>
          <p:nvPr/>
        </p:nvSpPr>
        <p:spPr>
          <a:xfrm>
            <a:off x="424263" y="1236719"/>
            <a:ext cx="13681" cy="183908"/>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849" name="Google Shape;703;p35"/>
          <p:cNvSpPr/>
          <p:nvPr/>
        </p:nvSpPr>
        <p:spPr>
          <a:xfrm>
            <a:off x="355954" y="1236719"/>
            <a:ext cx="13591" cy="183908"/>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850" name="Google Shape;704;p35"/>
          <p:cNvSpPr/>
          <p:nvPr/>
        </p:nvSpPr>
        <p:spPr>
          <a:xfrm>
            <a:off x="457692" y="1236719"/>
            <a:ext cx="13590" cy="183908"/>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851" name="Google Shape;705;p35"/>
          <p:cNvSpPr/>
          <p:nvPr/>
        </p:nvSpPr>
        <p:spPr>
          <a:xfrm>
            <a:off x="603822" y="1011591"/>
            <a:ext cx="13771" cy="183908"/>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852" name="Google Shape;706;p35"/>
          <p:cNvSpPr/>
          <p:nvPr/>
        </p:nvSpPr>
        <p:spPr>
          <a:xfrm>
            <a:off x="676208" y="1011591"/>
            <a:ext cx="13680" cy="183908"/>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853" name="Google Shape;707;p35"/>
          <p:cNvSpPr/>
          <p:nvPr/>
        </p:nvSpPr>
        <p:spPr>
          <a:xfrm>
            <a:off x="712083" y="1011591"/>
            <a:ext cx="13681" cy="183908"/>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854" name="Google Shape;708;p35"/>
          <p:cNvSpPr/>
          <p:nvPr/>
        </p:nvSpPr>
        <p:spPr>
          <a:xfrm>
            <a:off x="748049" y="1011591"/>
            <a:ext cx="13591" cy="183908"/>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855" name="Google Shape;709;p35"/>
          <p:cNvSpPr/>
          <p:nvPr/>
        </p:nvSpPr>
        <p:spPr>
          <a:xfrm>
            <a:off x="786462" y="1011591"/>
            <a:ext cx="13591" cy="183908"/>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856" name="Google Shape;710;p35"/>
          <p:cNvSpPr/>
          <p:nvPr/>
        </p:nvSpPr>
        <p:spPr>
          <a:xfrm>
            <a:off x="815090" y="1011591"/>
            <a:ext cx="13590" cy="183908"/>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857" name="Google Shape;711;p35"/>
          <p:cNvSpPr/>
          <p:nvPr/>
        </p:nvSpPr>
        <p:spPr>
          <a:xfrm>
            <a:off x="931232" y="1011591"/>
            <a:ext cx="13591" cy="183908"/>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858" name="Google Shape;712;p35"/>
          <p:cNvSpPr/>
          <p:nvPr/>
        </p:nvSpPr>
        <p:spPr>
          <a:xfrm>
            <a:off x="862833" y="1011591"/>
            <a:ext cx="13591" cy="183908"/>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859" name="Google Shape;713;p35"/>
          <p:cNvSpPr/>
          <p:nvPr/>
        </p:nvSpPr>
        <p:spPr>
          <a:xfrm>
            <a:off x="964571" y="1011591"/>
            <a:ext cx="13590" cy="183908"/>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860" name="Google Shape;714;p35"/>
          <p:cNvSpPr/>
          <p:nvPr/>
        </p:nvSpPr>
        <p:spPr>
          <a:xfrm>
            <a:off x="59074" y="295527"/>
            <a:ext cx="36602" cy="36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53" y="0"/>
                </a:moveTo>
                <a:cubicBezTo>
                  <a:pt x="4865" y="0"/>
                  <a:pt x="0" y="4812"/>
                  <a:pt x="0" y="10800"/>
                </a:cubicBezTo>
                <a:cubicBezTo>
                  <a:pt x="0" y="16788"/>
                  <a:pt x="4865" y="21600"/>
                  <a:pt x="10853" y="21600"/>
                </a:cubicBezTo>
                <a:cubicBezTo>
                  <a:pt x="16788" y="21600"/>
                  <a:pt x="21600" y="16788"/>
                  <a:pt x="21600" y="10800"/>
                </a:cubicBezTo>
                <a:cubicBezTo>
                  <a:pt x="21600" y="4812"/>
                  <a:pt x="16788" y="0"/>
                  <a:pt x="10853"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861" name="Google Shape;715;p35"/>
          <p:cNvSpPr/>
          <p:nvPr/>
        </p:nvSpPr>
        <p:spPr>
          <a:xfrm>
            <a:off x="127383" y="291904"/>
            <a:ext cx="43759" cy="438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2" y="3570"/>
                </a:moveTo>
                <a:cubicBezTo>
                  <a:pt x="14802" y="3570"/>
                  <a:pt x="18067" y="6828"/>
                  <a:pt x="18067" y="10800"/>
                </a:cubicBezTo>
                <a:cubicBezTo>
                  <a:pt x="18067" y="14772"/>
                  <a:pt x="14802" y="18030"/>
                  <a:pt x="10822" y="18030"/>
                </a:cubicBezTo>
                <a:cubicBezTo>
                  <a:pt x="6842" y="18030"/>
                  <a:pt x="3533" y="14772"/>
                  <a:pt x="3533" y="10800"/>
                </a:cubicBezTo>
                <a:cubicBezTo>
                  <a:pt x="3533" y="6828"/>
                  <a:pt x="6842" y="3570"/>
                  <a:pt x="10822" y="3570"/>
                </a:cubicBezTo>
                <a:close/>
                <a:moveTo>
                  <a:pt x="10822" y="0"/>
                </a:moveTo>
                <a:cubicBezTo>
                  <a:pt x="4830" y="0"/>
                  <a:pt x="0" y="4820"/>
                  <a:pt x="0" y="10800"/>
                </a:cubicBezTo>
                <a:cubicBezTo>
                  <a:pt x="0" y="16736"/>
                  <a:pt x="4830" y="21600"/>
                  <a:pt x="10822" y="21600"/>
                </a:cubicBezTo>
                <a:cubicBezTo>
                  <a:pt x="16770" y="21600"/>
                  <a:pt x="21600" y="16736"/>
                  <a:pt x="21600" y="10800"/>
                </a:cubicBezTo>
                <a:cubicBezTo>
                  <a:pt x="21600" y="4820"/>
                  <a:pt x="16770" y="0"/>
                  <a:pt x="10822"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862" name="Google Shape;716;p35"/>
          <p:cNvSpPr/>
          <p:nvPr/>
        </p:nvSpPr>
        <p:spPr>
          <a:xfrm>
            <a:off x="202849" y="295527"/>
            <a:ext cx="36602" cy="36601"/>
          </a:xfrm>
          <a:prstGeom prst="ellipse">
            <a:avLst/>
          </a:prstGeom>
          <a:solidFill>
            <a:schemeClr val="accent2"/>
          </a:solidFill>
          <a:ln w="12700">
            <a:miter lim="400000"/>
          </a:ln>
        </p:spPr>
        <p:txBody>
          <a:bodyPr lIns="0" tIns="0" rIns="0" bIns="0" anchor="ctr"/>
          <a:lstStyle/>
          <a:p>
            <a:pPr>
              <a:defRPr>
                <a:solidFill>
                  <a:srgbClr val="000000"/>
                </a:solidFill>
              </a:defRPr>
            </a:pPr>
          </a:p>
        </p:txBody>
      </p:sp>
      <p:sp>
        <p:nvSpPr>
          <p:cNvPr id="863" name="Google Shape;717;p35"/>
          <p:cNvSpPr/>
          <p:nvPr/>
        </p:nvSpPr>
        <p:spPr>
          <a:xfrm>
            <a:off x="274691" y="295527"/>
            <a:ext cx="36692" cy="36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00" y="0"/>
                  <a:pt x="0" y="4812"/>
                  <a:pt x="0" y="10800"/>
                </a:cubicBezTo>
                <a:cubicBezTo>
                  <a:pt x="0" y="16788"/>
                  <a:pt x="4800" y="21600"/>
                  <a:pt x="10773" y="21600"/>
                </a:cubicBezTo>
                <a:cubicBezTo>
                  <a:pt x="16747" y="21600"/>
                  <a:pt x="21600" y="16788"/>
                  <a:pt x="21600" y="10800"/>
                </a:cubicBezTo>
                <a:cubicBezTo>
                  <a:pt x="21600" y="4812"/>
                  <a:pt x="16747" y="0"/>
                  <a:pt x="10773"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864" name="Google Shape;718;p35"/>
          <p:cNvSpPr/>
          <p:nvPr/>
        </p:nvSpPr>
        <p:spPr>
          <a:xfrm>
            <a:off x="346532" y="295527"/>
            <a:ext cx="36602" cy="36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53" y="0"/>
                </a:moveTo>
                <a:cubicBezTo>
                  <a:pt x="4865" y="0"/>
                  <a:pt x="0" y="4812"/>
                  <a:pt x="0" y="10800"/>
                </a:cubicBezTo>
                <a:cubicBezTo>
                  <a:pt x="0" y="16788"/>
                  <a:pt x="4865" y="21600"/>
                  <a:pt x="10853" y="21600"/>
                </a:cubicBezTo>
                <a:cubicBezTo>
                  <a:pt x="16788" y="21600"/>
                  <a:pt x="21600" y="16788"/>
                  <a:pt x="21600" y="10800"/>
                </a:cubicBezTo>
                <a:cubicBezTo>
                  <a:pt x="21600" y="4812"/>
                  <a:pt x="16788" y="0"/>
                  <a:pt x="10853"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865" name="Google Shape;719;p35"/>
          <p:cNvSpPr/>
          <p:nvPr/>
        </p:nvSpPr>
        <p:spPr>
          <a:xfrm>
            <a:off x="418465" y="295527"/>
            <a:ext cx="36602" cy="36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12"/>
                  <a:pt x="0" y="10800"/>
                </a:cubicBezTo>
                <a:cubicBezTo>
                  <a:pt x="0" y="16788"/>
                  <a:pt x="4812" y="21600"/>
                  <a:pt x="10800" y="21600"/>
                </a:cubicBezTo>
                <a:cubicBezTo>
                  <a:pt x="16735" y="21600"/>
                  <a:pt x="21600" y="16788"/>
                  <a:pt x="21600" y="10800"/>
                </a:cubicBezTo>
                <a:cubicBezTo>
                  <a:pt x="21600" y="4812"/>
                  <a:pt x="16735" y="0"/>
                  <a:pt x="10800"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866" name="Google Shape;720;p35"/>
          <p:cNvSpPr/>
          <p:nvPr/>
        </p:nvSpPr>
        <p:spPr>
          <a:xfrm>
            <a:off x="1393902" y="146952"/>
            <a:ext cx="36692" cy="36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7" y="0"/>
                </a:moveTo>
                <a:cubicBezTo>
                  <a:pt x="4853" y="0"/>
                  <a:pt x="0" y="4812"/>
                  <a:pt x="0" y="10800"/>
                </a:cubicBezTo>
                <a:cubicBezTo>
                  <a:pt x="0" y="16788"/>
                  <a:pt x="4853" y="21600"/>
                  <a:pt x="10827" y="21600"/>
                </a:cubicBezTo>
                <a:cubicBezTo>
                  <a:pt x="16747" y="21600"/>
                  <a:pt x="21600" y="16788"/>
                  <a:pt x="21600" y="10800"/>
                </a:cubicBezTo>
                <a:cubicBezTo>
                  <a:pt x="21600" y="4812"/>
                  <a:pt x="16747" y="0"/>
                  <a:pt x="10827"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867" name="Google Shape;721;p35"/>
          <p:cNvSpPr/>
          <p:nvPr/>
        </p:nvSpPr>
        <p:spPr>
          <a:xfrm>
            <a:off x="1462210" y="143329"/>
            <a:ext cx="43849" cy="438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3570"/>
                </a:moveTo>
                <a:cubicBezTo>
                  <a:pt x="14772" y="3570"/>
                  <a:pt x="18030" y="6828"/>
                  <a:pt x="18030" y="10800"/>
                </a:cubicBezTo>
                <a:cubicBezTo>
                  <a:pt x="18030" y="14772"/>
                  <a:pt x="14772" y="18074"/>
                  <a:pt x="10800" y="18074"/>
                </a:cubicBezTo>
                <a:cubicBezTo>
                  <a:pt x="6828" y="18074"/>
                  <a:pt x="3526" y="14772"/>
                  <a:pt x="3526" y="10800"/>
                </a:cubicBezTo>
                <a:cubicBezTo>
                  <a:pt x="3526" y="6828"/>
                  <a:pt x="6828" y="3570"/>
                  <a:pt x="10800" y="3570"/>
                </a:cubicBezTo>
                <a:close/>
                <a:moveTo>
                  <a:pt x="10800" y="0"/>
                </a:moveTo>
                <a:cubicBezTo>
                  <a:pt x="4820" y="0"/>
                  <a:pt x="0" y="4864"/>
                  <a:pt x="0" y="10800"/>
                </a:cubicBezTo>
                <a:cubicBezTo>
                  <a:pt x="0" y="16780"/>
                  <a:pt x="4820" y="21600"/>
                  <a:pt x="10800" y="21600"/>
                </a:cubicBezTo>
                <a:cubicBezTo>
                  <a:pt x="16736" y="21600"/>
                  <a:pt x="21600" y="16780"/>
                  <a:pt x="21600" y="10800"/>
                </a:cubicBezTo>
                <a:cubicBezTo>
                  <a:pt x="21600" y="4864"/>
                  <a:pt x="16736" y="0"/>
                  <a:pt x="10800"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868" name="Google Shape;722;p35"/>
          <p:cNvSpPr/>
          <p:nvPr/>
        </p:nvSpPr>
        <p:spPr>
          <a:xfrm>
            <a:off x="1537675" y="146952"/>
            <a:ext cx="36602" cy="36601"/>
          </a:xfrm>
          <a:prstGeom prst="ellipse">
            <a:avLst/>
          </a:prstGeom>
          <a:solidFill>
            <a:schemeClr val="accent2"/>
          </a:solidFill>
          <a:ln w="12700">
            <a:miter lim="400000"/>
          </a:ln>
        </p:spPr>
        <p:txBody>
          <a:bodyPr lIns="0" tIns="0" rIns="0" bIns="0" anchor="ctr"/>
          <a:lstStyle/>
          <a:p>
            <a:pPr>
              <a:defRPr>
                <a:solidFill>
                  <a:srgbClr val="000000"/>
                </a:solidFill>
              </a:defRPr>
            </a:pPr>
          </a:p>
        </p:txBody>
      </p:sp>
      <p:sp>
        <p:nvSpPr>
          <p:cNvPr id="869" name="Google Shape;723;p35"/>
          <p:cNvSpPr/>
          <p:nvPr/>
        </p:nvSpPr>
        <p:spPr>
          <a:xfrm>
            <a:off x="1609518" y="146952"/>
            <a:ext cx="36692" cy="36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00" y="0"/>
                  <a:pt x="0" y="4812"/>
                  <a:pt x="0" y="10800"/>
                </a:cubicBezTo>
                <a:cubicBezTo>
                  <a:pt x="0" y="16788"/>
                  <a:pt x="4800" y="21600"/>
                  <a:pt x="10773" y="21600"/>
                </a:cubicBezTo>
                <a:cubicBezTo>
                  <a:pt x="16747" y="21600"/>
                  <a:pt x="21600" y="16788"/>
                  <a:pt x="21600" y="10800"/>
                </a:cubicBezTo>
                <a:cubicBezTo>
                  <a:pt x="21600" y="4812"/>
                  <a:pt x="16747" y="0"/>
                  <a:pt x="10773"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870" name="Google Shape;724;p35"/>
          <p:cNvSpPr/>
          <p:nvPr/>
        </p:nvSpPr>
        <p:spPr>
          <a:xfrm>
            <a:off x="1681359" y="146952"/>
            <a:ext cx="36692" cy="36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7" y="0"/>
                </a:moveTo>
                <a:cubicBezTo>
                  <a:pt x="4853" y="0"/>
                  <a:pt x="0" y="4812"/>
                  <a:pt x="0" y="10800"/>
                </a:cubicBezTo>
                <a:cubicBezTo>
                  <a:pt x="0" y="16788"/>
                  <a:pt x="4853" y="21600"/>
                  <a:pt x="10827" y="21600"/>
                </a:cubicBezTo>
                <a:cubicBezTo>
                  <a:pt x="16747" y="21600"/>
                  <a:pt x="21600" y="16788"/>
                  <a:pt x="21600" y="10800"/>
                </a:cubicBezTo>
                <a:cubicBezTo>
                  <a:pt x="21600" y="4812"/>
                  <a:pt x="16747" y="0"/>
                  <a:pt x="10827"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871" name="Google Shape;725;p35"/>
          <p:cNvSpPr/>
          <p:nvPr/>
        </p:nvSpPr>
        <p:spPr>
          <a:xfrm>
            <a:off x="1753292" y="146952"/>
            <a:ext cx="36602" cy="36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12"/>
                  <a:pt x="0" y="10800"/>
                </a:cubicBezTo>
                <a:cubicBezTo>
                  <a:pt x="0" y="16788"/>
                  <a:pt x="4812" y="21600"/>
                  <a:pt x="10800" y="21600"/>
                </a:cubicBezTo>
                <a:cubicBezTo>
                  <a:pt x="16735" y="21600"/>
                  <a:pt x="21600" y="16788"/>
                  <a:pt x="21600" y="10800"/>
                </a:cubicBezTo>
                <a:cubicBezTo>
                  <a:pt x="21600" y="4812"/>
                  <a:pt x="16735" y="0"/>
                  <a:pt x="10800"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872" name="Google Shape;726;p35"/>
          <p:cNvSpPr/>
          <p:nvPr/>
        </p:nvSpPr>
        <p:spPr>
          <a:xfrm>
            <a:off x="1859197" y="146952"/>
            <a:ext cx="36602" cy="36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65" y="0"/>
                  <a:pt x="0" y="4812"/>
                  <a:pt x="0" y="10800"/>
                </a:cubicBezTo>
                <a:cubicBezTo>
                  <a:pt x="0" y="16788"/>
                  <a:pt x="4865" y="21600"/>
                  <a:pt x="10800" y="21600"/>
                </a:cubicBezTo>
                <a:cubicBezTo>
                  <a:pt x="16788" y="21600"/>
                  <a:pt x="21600" y="16788"/>
                  <a:pt x="21600" y="10800"/>
                </a:cubicBezTo>
                <a:cubicBezTo>
                  <a:pt x="21600" y="4812"/>
                  <a:pt x="16788" y="0"/>
                  <a:pt x="10800"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873" name="Google Shape;727;p35"/>
          <p:cNvSpPr/>
          <p:nvPr/>
        </p:nvSpPr>
        <p:spPr>
          <a:xfrm>
            <a:off x="97" y="717338"/>
            <a:ext cx="2635319" cy="6567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38"/>
                </a:lnTo>
                <a:lnTo>
                  <a:pt x="8005" y="238"/>
                </a:lnTo>
                <a:lnTo>
                  <a:pt x="13319" y="21561"/>
                </a:lnTo>
                <a:lnTo>
                  <a:pt x="13327" y="21600"/>
                </a:lnTo>
                <a:lnTo>
                  <a:pt x="21600" y="21600"/>
                </a:lnTo>
                <a:lnTo>
                  <a:pt x="21600" y="21359"/>
                </a:lnTo>
                <a:lnTo>
                  <a:pt x="13352" y="21359"/>
                </a:lnTo>
                <a:lnTo>
                  <a:pt x="8029" y="0"/>
                </a:ln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874" name="Google Shape;728;p35"/>
          <p:cNvSpPr/>
          <p:nvPr/>
        </p:nvSpPr>
        <p:spPr>
          <a:xfrm>
            <a:off x="97" y="161628"/>
            <a:ext cx="2222387" cy="6357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46"/>
                </a:lnTo>
                <a:lnTo>
                  <a:pt x="11851" y="246"/>
                </a:lnTo>
                <a:lnTo>
                  <a:pt x="17961" y="21600"/>
                </a:lnTo>
                <a:lnTo>
                  <a:pt x="21600" y="21600"/>
                </a:lnTo>
                <a:lnTo>
                  <a:pt x="21600" y="21357"/>
                </a:lnTo>
                <a:lnTo>
                  <a:pt x="17990" y="21357"/>
                </a:lnTo>
                <a:lnTo>
                  <a:pt x="11880" y="0"/>
                </a:ln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875" name="Google Shape;729;p35"/>
          <p:cNvSpPr/>
          <p:nvPr/>
        </p:nvSpPr>
        <p:spPr>
          <a:xfrm>
            <a:off x="97" y="911755"/>
            <a:ext cx="494650" cy="2121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738"/>
                </a:lnTo>
                <a:lnTo>
                  <a:pt x="12434" y="738"/>
                </a:lnTo>
                <a:lnTo>
                  <a:pt x="21382" y="21600"/>
                </a:lnTo>
                <a:lnTo>
                  <a:pt x="21600" y="21074"/>
                </a:lnTo>
                <a:lnTo>
                  <a:pt x="12564" y="0"/>
                </a:ln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876" name="Google Shape;730;p35"/>
          <p:cNvSpPr/>
          <p:nvPr/>
        </p:nvSpPr>
        <p:spPr>
          <a:xfrm>
            <a:off x="474000" y="1103091"/>
            <a:ext cx="36602" cy="36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65"/>
                  <a:pt x="0" y="10853"/>
                </a:cubicBezTo>
                <a:cubicBezTo>
                  <a:pt x="0" y="16788"/>
                  <a:pt x="4812" y="21600"/>
                  <a:pt x="10800" y="21600"/>
                </a:cubicBezTo>
                <a:cubicBezTo>
                  <a:pt x="16735" y="21600"/>
                  <a:pt x="21600" y="16788"/>
                  <a:pt x="21600" y="10853"/>
                </a:cubicBezTo>
                <a:cubicBezTo>
                  <a:pt x="21600" y="4865"/>
                  <a:pt x="16735" y="0"/>
                  <a:pt x="10800" y="0"/>
                </a:cubicBez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877" name="Google Shape;731;p35"/>
          <p:cNvSpPr/>
          <p:nvPr/>
        </p:nvSpPr>
        <p:spPr>
          <a:xfrm flipH="1">
            <a:off x="7304929" y="3243036"/>
            <a:ext cx="1875730" cy="10032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89" y="0"/>
                </a:moveTo>
                <a:lnTo>
                  <a:pt x="16025" y="7974"/>
                </a:lnTo>
                <a:lnTo>
                  <a:pt x="12587" y="7974"/>
                </a:lnTo>
                <a:lnTo>
                  <a:pt x="5527" y="21171"/>
                </a:lnTo>
                <a:lnTo>
                  <a:pt x="3638" y="21171"/>
                </a:lnTo>
                <a:lnTo>
                  <a:pt x="2188" y="18461"/>
                </a:lnTo>
                <a:lnTo>
                  <a:pt x="0" y="18461"/>
                </a:lnTo>
                <a:lnTo>
                  <a:pt x="0" y="18888"/>
                </a:lnTo>
                <a:lnTo>
                  <a:pt x="2093" y="18888"/>
                </a:lnTo>
                <a:lnTo>
                  <a:pt x="3544" y="21600"/>
                </a:lnTo>
                <a:lnTo>
                  <a:pt x="5623" y="21600"/>
                </a:lnTo>
                <a:lnTo>
                  <a:pt x="12680" y="8401"/>
                </a:lnTo>
                <a:lnTo>
                  <a:pt x="16120" y="8401"/>
                </a:lnTo>
                <a:lnTo>
                  <a:pt x="20384" y="430"/>
                </a:lnTo>
                <a:lnTo>
                  <a:pt x="21600" y="430"/>
                </a:lnTo>
                <a:lnTo>
                  <a:pt x="21600" y="0"/>
                </a:ln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878" name="Google Shape;732;p35"/>
          <p:cNvSpPr/>
          <p:nvPr/>
        </p:nvSpPr>
        <p:spPr>
          <a:xfrm flipH="1">
            <a:off x="7422161" y="4047489"/>
            <a:ext cx="1758497" cy="622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559" y="0"/>
                </a:moveTo>
                <a:lnTo>
                  <a:pt x="15094" y="4137"/>
                </a:lnTo>
                <a:lnTo>
                  <a:pt x="11838" y="4137"/>
                </a:lnTo>
                <a:lnTo>
                  <a:pt x="5896" y="20912"/>
                </a:lnTo>
                <a:lnTo>
                  <a:pt x="0" y="20912"/>
                </a:lnTo>
                <a:lnTo>
                  <a:pt x="0" y="21600"/>
                </a:lnTo>
                <a:lnTo>
                  <a:pt x="5997" y="21600"/>
                </a:lnTo>
                <a:lnTo>
                  <a:pt x="11940" y="4825"/>
                </a:lnTo>
                <a:lnTo>
                  <a:pt x="15195" y="4825"/>
                </a:lnTo>
                <a:lnTo>
                  <a:pt x="16660" y="688"/>
                </a:lnTo>
                <a:lnTo>
                  <a:pt x="19896" y="688"/>
                </a:lnTo>
                <a:lnTo>
                  <a:pt x="21428" y="5012"/>
                </a:lnTo>
                <a:lnTo>
                  <a:pt x="21600" y="4523"/>
                </a:lnTo>
                <a:lnTo>
                  <a:pt x="19998" y="0"/>
                </a:lnTo>
                <a:close/>
              </a:path>
            </a:pathLst>
          </a:custGeom>
          <a:solidFill>
            <a:schemeClr val="accent1"/>
          </a:solidFill>
          <a:ln>
            <a:solidFill>
              <a:schemeClr val="accent1"/>
            </a:solidFill>
          </a:ln>
        </p:spPr>
        <p:txBody>
          <a:bodyPr lIns="0" tIns="0" rIns="0" bIns="0" anchor="ctr"/>
          <a:lstStyle/>
          <a:p>
            <a:pPr>
              <a:defRPr>
                <a:solidFill>
                  <a:srgbClr val="000000"/>
                </a:solidFill>
              </a:defRPr>
            </a:pPr>
          </a:p>
        </p:txBody>
      </p:sp>
      <p:sp>
        <p:nvSpPr>
          <p:cNvPr id="879" name="Google Shape;733;p35"/>
          <p:cNvSpPr/>
          <p:nvPr/>
        </p:nvSpPr>
        <p:spPr>
          <a:xfrm flipH="1">
            <a:off x="7354958" y="4167294"/>
            <a:ext cx="97405" cy="973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4401"/>
                </a:moveTo>
                <a:cubicBezTo>
                  <a:pt x="14314" y="4401"/>
                  <a:pt x="17184" y="7274"/>
                  <a:pt x="17184" y="10809"/>
                </a:cubicBezTo>
                <a:cubicBezTo>
                  <a:pt x="17184" y="14326"/>
                  <a:pt x="14314" y="17199"/>
                  <a:pt x="10800" y="17199"/>
                </a:cubicBezTo>
                <a:cubicBezTo>
                  <a:pt x="7286" y="17199"/>
                  <a:pt x="4397" y="14326"/>
                  <a:pt x="4397" y="10809"/>
                </a:cubicBezTo>
                <a:cubicBezTo>
                  <a:pt x="4397" y="7274"/>
                  <a:pt x="7286" y="4401"/>
                  <a:pt x="10800" y="4401"/>
                </a:cubicBezTo>
                <a:close/>
                <a:moveTo>
                  <a:pt x="10800" y="0"/>
                </a:moveTo>
                <a:cubicBezTo>
                  <a:pt x="4839" y="0"/>
                  <a:pt x="0" y="4843"/>
                  <a:pt x="0" y="10809"/>
                </a:cubicBezTo>
                <a:cubicBezTo>
                  <a:pt x="0" y="16775"/>
                  <a:pt x="4839" y="21600"/>
                  <a:pt x="10800" y="21600"/>
                </a:cubicBezTo>
                <a:cubicBezTo>
                  <a:pt x="16743" y="21600"/>
                  <a:pt x="21600" y="16775"/>
                  <a:pt x="21600" y="10809"/>
                </a:cubicBezTo>
                <a:cubicBezTo>
                  <a:pt x="21600" y="4843"/>
                  <a:pt x="16743" y="0"/>
                  <a:pt x="10800" y="0"/>
                </a:cubicBezTo>
                <a:close/>
              </a:path>
            </a:pathLst>
          </a:custGeom>
          <a:solidFill>
            <a:schemeClr val="accent1"/>
          </a:solidFill>
          <a:ln>
            <a:solidFill>
              <a:schemeClr val="accent1"/>
            </a:solidFill>
          </a:ln>
        </p:spPr>
        <p:txBody>
          <a:bodyPr lIns="0" tIns="0" rIns="0" bIns="0" anchor="ctr"/>
          <a:lstStyle/>
          <a:p>
            <a:pPr>
              <a:defRPr>
                <a:solidFill>
                  <a:srgbClr val="000000"/>
                </a:solidFill>
              </a:defRPr>
            </a:pPr>
          </a:p>
        </p:txBody>
      </p:sp>
      <p:sp>
        <p:nvSpPr>
          <p:cNvPr id="880" name="Google Shape;734;p35"/>
          <p:cNvSpPr/>
          <p:nvPr/>
        </p:nvSpPr>
        <p:spPr>
          <a:xfrm flipH="1">
            <a:off x="6623184" y="3666420"/>
            <a:ext cx="2557474" cy="1149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33" y="0"/>
                </a:moveTo>
                <a:lnTo>
                  <a:pt x="21433" y="3579"/>
                </a:lnTo>
                <a:lnTo>
                  <a:pt x="20005" y="6754"/>
                </a:lnTo>
                <a:lnTo>
                  <a:pt x="18536" y="6754"/>
                </a:lnTo>
                <a:lnTo>
                  <a:pt x="16143" y="12075"/>
                </a:lnTo>
                <a:lnTo>
                  <a:pt x="8839" y="12075"/>
                </a:lnTo>
                <a:lnTo>
                  <a:pt x="4726" y="21226"/>
                </a:lnTo>
                <a:lnTo>
                  <a:pt x="0" y="21226"/>
                </a:lnTo>
                <a:lnTo>
                  <a:pt x="0" y="21600"/>
                </a:lnTo>
                <a:lnTo>
                  <a:pt x="4795" y="21600"/>
                </a:lnTo>
                <a:lnTo>
                  <a:pt x="8909" y="12449"/>
                </a:lnTo>
                <a:lnTo>
                  <a:pt x="16213" y="12449"/>
                </a:lnTo>
                <a:lnTo>
                  <a:pt x="18606" y="7128"/>
                </a:lnTo>
                <a:lnTo>
                  <a:pt x="20075" y="7128"/>
                </a:lnTo>
                <a:lnTo>
                  <a:pt x="21600" y="3735"/>
                </a:lnTo>
                <a:lnTo>
                  <a:pt x="21600" y="0"/>
                </a:ln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881" name="Google Shape;735;p35"/>
          <p:cNvSpPr/>
          <p:nvPr/>
        </p:nvSpPr>
        <p:spPr>
          <a:xfrm flipH="1">
            <a:off x="7258467" y="3538816"/>
            <a:ext cx="1922192" cy="9924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892" y="0"/>
                </a:moveTo>
                <a:lnTo>
                  <a:pt x="16191" y="5229"/>
                </a:lnTo>
                <a:lnTo>
                  <a:pt x="12803" y="5229"/>
                </a:lnTo>
                <a:lnTo>
                  <a:pt x="4575" y="21165"/>
                </a:lnTo>
                <a:lnTo>
                  <a:pt x="0" y="21165"/>
                </a:lnTo>
                <a:lnTo>
                  <a:pt x="0" y="21600"/>
                </a:lnTo>
                <a:lnTo>
                  <a:pt x="4667" y="21600"/>
                </a:lnTo>
                <a:lnTo>
                  <a:pt x="12896" y="5661"/>
                </a:lnTo>
                <a:lnTo>
                  <a:pt x="16284" y="5661"/>
                </a:lnTo>
                <a:lnTo>
                  <a:pt x="18983" y="433"/>
                </a:lnTo>
                <a:lnTo>
                  <a:pt x="21600" y="433"/>
                </a:lnTo>
                <a:lnTo>
                  <a:pt x="21600" y="0"/>
                </a:ln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882" name="Google Shape;736;p35"/>
          <p:cNvSpPr/>
          <p:nvPr/>
        </p:nvSpPr>
        <p:spPr>
          <a:xfrm flipH="1">
            <a:off x="7697447" y="3744657"/>
            <a:ext cx="77494" cy="774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57" y="0"/>
                  <a:pt x="0" y="4857"/>
                  <a:pt x="0" y="10800"/>
                </a:cubicBezTo>
                <a:cubicBezTo>
                  <a:pt x="0" y="16790"/>
                  <a:pt x="4857" y="21600"/>
                  <a:pt x="10800" y="21600"/>
                </a:cubicBezTo>
                <a:cubicBezTo>
                  <a:pt x="16767" y="21600"/>
                  <a:pt x="21600" y="16790"/>
                  <a:pt x="21600" y="10800"/>
                </a:cubicBezTo>
                <a:cubicBezTo>
                  <a:pt x="21600" y="4857"/>
                  <a:pt x="16767" y="0"/>
                  <a:pt x="10800"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883" name="Google Shape;737;p35"/>
          <p:cNvSpPr/>
          <p:nvPr/>
        </p:nvSpPr>
        <p:spPr>
          <a:xfrm flipH="1">
            <a:off x="6594395" y="3627673"/>
            <a:ext cx="77493" cy="774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57" y="0"/>
                  <a:pt x="0" y="4833"/>
                  <a:pt x="0" y="10800"/>
                </a:cubicBezTo>
                <a:cubicBezTo>
                  <a:pt x="0" y="16767"/>
                  <a:pt x="4857" y="21600"/>
                  <a:pt x="10800" y="21600"/>
                </a:cubicBezTo>
                <a:cubicBezTo>
                  <a:pt x="16790" y="21600"/>
                  <a:pt x="21600" y="16767"/>
                  <a:pt x="21600" y="10800"/>
                </a:cubicBezTo>
                <a:cubicBezTo>
                  <a:pt x="21600" y="4833"/>
                  <a:pt x="16790" y="0"/>
                  <a:pt x="10800"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884" name="Google Shape;738;p35"/>
          <p:cNvSpPr/>
          <p:nvPr/>
        </p:nvSpPr>
        <p:spPr>
          <a:xfrm flipH="1">
            <a:off x="8239641" y="4758604"/>
            <a:ext cx="65296" cy="65296"/>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885" name="Google Shape;739;p35"/>
          <p:cNvSpPr/>
          <p:nvPr/>
        </p:nvSpPr>
        <p:spPr>
          <a:xfrm flipH="1">
            <a:off x="8143481" y="4758604"/>
            <a:ext cx="65379" cy="65296"/>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886" name="Google Shape;740;p35"/>
          <p:cNvSpPr/>
          <p:nvPr/>
        </p:nvSpPr>
        <p:spPr>
          <a:xfrm flipH="1">
            <a:off x="8047487" y="4758604"/>
            <a:ext cx="65213" cy="65296"/>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887" name="Google Shape;741;p35"/>
          <p:cNvSpPr/>
          <p:nvPr/>
        </p:nvSpPr>
        <p:spPr>
          <a:xfrm flipH="1">
            <a:off x="7951411" y="4758604"/>
            <a:ext cx="65296" cy="65296"/>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888" name="Google Shape;742;p35"/>
          <p:cNvSpPr/>
          <p:nvPr/>
        </p:nvSpPr>
        <p:spPr>
          <a:xfrm flipH="1">
            <a:off x="7855252" y="4758604"/>
            <a:ext cx="65296" cy="65296"/>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889" name="Google Shape;743;p35"/>
          <p:cNvSpPr/>
          <p:nvPr/>
        </p:nvSpPr>
        <p:spPr>
          <a:xfrm flipH="1">
            <a:off x="9018457" y="3951661"/>
            <a:ext cx="65296" cy="65296"/>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890" name="Google Shape;744;p35"/>
          <p:cNvSpPr/>
          <p:nvPr/>
        </p:nvSpPr>
        <p:spPr>
          <a:xfrm flipH="1">
            <a:off x="8922380" y="3951661"/>
            <a:ext cx="65296" cy="65296"/>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891" name="Google Shape;745;p35"/>
          <p:cNvSpPr/>
          <p:nvPr/>
        </p:nvSpPr>
        <p:spPr>
          <a:xfrm flipH="1">
            <a:off x="8826303" y="3951661"/>
            <a:ext cx="65213" cy="65296"/>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892" name="Google Shape;746;p35"/>
          <p:cNvSpPr/>
          <p:nvPr/>
        </p:nvSpPr>
        <p:spPr>
          <a:xfrm flipH="1">
            <a:off x="8730143" y="3951661"/>
            <a:ext cx="65379" cy="65296"/>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893" name="Google Shape;747;p35"/>
          <p:cNvSpPr/>
          <p:nvPr/>
        </p:nvSpPr>
        <p:spPr>
          <a:xfrm flipH="1">
            <a:off x="8634068" y="3951661"/>
            <a:ext cx="65296" cy="65296"/>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894" name="Google Shape;748;p35"/>
          <p:cNvSpPr/>
          <p:nvPr/>
        </p:nvSpPr>
        <p:spPr>
          <a:xfrm flipH="1">
            <a:off x="9113825" y="4295978"/>
            <a:ext cx="12701" cy="168425"/>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895" name="Google Shape;749;p35"/>
          <p:cNvSpPr/>
          <p:nvPr/>
        </p:nvSpPr>
        <p:spPr>
          <a:xfrm flipH="1">
            <a:off x="9047616" y="4295978"/>
            <a:ext cx="12701" cy="168425"/>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896" name="Google Shape;750;p35"/>
          <p:cNvSpPr/>
          <p:nvPr/>
        </p:nvSpPr>
        <p:spPr>
          <a:xfrm flipH="1">
            <a:off x="9014762" y="4295978"/>
            <a:ext cx="12701" cy="168425"/>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897" name="Google Shape;751;p35"/>
          <p:cNvSpPr/>
          <p:nvPr/>
        </p:nvSpPr>
        <p:spPr>
          <a:xfrm flipH="1">
            <a:off x="8981740" y="4295978"/>
            <a:ext cx="12701" cy="168425"/>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898" name="Google Shape;752;p35"/>
          <p:cNvSpPr/>
          <p:nvPr/>
        </p:nvSpPr>
        <p:spPr>
          <a:xfrm flipH="1">
            <a:off x="8946646" y="4295978"/>
            <a:ext cx="12701" cy="168425"/>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899" name="Google Shape;753;p35"/>
          <p:cNvSpPr/>
          <p:nvPr/>
        </p:nvSpPr>
        <p:spPr>
          <a:xfrm flipH="1">
            <a:off x="8920427" y="4295978"/>
            <a:ext cx="12701" cy="168425"/>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900" name="Google Shape;754;p35"/>
          <p:cNvSpPr/>
          <p:nvPr/>
        </p:nvSpPr>
        <p:spPr>
          <a:xfrm flipH="1">
            <a:off x="8814063" y="4295978"/>
            <a:ext cx="12701" cy="168425"/>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901" name="Google Shape;755;p35"/>
          <p:cNvSpPr/>
          <p:nvPr/>
        </p:nvSpPr>
        <p:spPr>
          <a:xfrm flipH="1">
            <a:off x="8876662" y="4295978"/>
            <a:ext cx="12701" cy="168425"/>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902" name="Google Shape;756;p35"/>
          <p:cNvSpPr/>
          <p:nvPr/>
        </p:nvSpPr>
        <p:spPr>
          <a:xfrm flipH="1">
            <a:off x="8783490" y="4295978"/>
            <a:ext cx="12701" cy="168425"/>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903" name="Google Shape;757;p35"/>
          <p:cNvSpPr/>
          <p:nvPr/>
        </p:nvSpPr>
        <p:spPr>
          <a:xfrm flipH="1">
            <a:off x="8627430" y="3215824"/>
            <a:ext cx="16180" cy="47375"/>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904" name="Google Shape;758;p35"/>
          <p:cNvSpPr/>
          <p:nvPr/>
        </p:nvSpPr>
        <p:spPr>
          <a:xfrm flipH="1">
            <a:off x="8541725" y="3215824"/>
            <a:ext cx="16180" cy="47375"/>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905" name="Google Shape;759;p35"/>
          <p:cNvSpPr/>
          <p:nvPr/>
        </p:nvSpPr>
        <p:spPr>
          <a:xfrm flipH="1">
            <a:off x="8499245" y="3215824"/>
            <a:ext cx="16097" cy="47375"/>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906" name="Google Shape;760;p35"/>
          <p:cNvSpPr/>
          <p:nvPr/>
        </p:nvSpPr>
        <p:spPr>
          <a:xfrm flipH="1">
            <a:off x="8456600" y="3215824"/>
            <a:ext cx="16180" cy="47375"/>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907" name="Google Shape;761;p35"/>
          <p:cNvSpPr/>
          <p:nvPr/>
        </p:nvSpPr>
        <p:spPr>
          <a:xfrm flipH="1">
            <a:off x="8411133" y="3215824"/>
            <a:ext cx="16180" cy="47375"/>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908" name="Google Shape;762;p35"/>
          <p:cNvSpPr/>
          <p:nvPr/>
        </p:nvSpPr>
        <p:spPr>
          <a:xfrm flipH="1">
            <a:off x="8377118" y="3215824"/>
            <a:ext cx="16180" cy="47375"/>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909" name="Google Shape;763;p35"/>
          <p:cNvSpPr/>
          <p:nvPr/>
        </p:nvSpPr>
        <p:spPr>
          <a:xfrm flipH="1">
            <a:off x="8239641" y="3215824"/>
            <a:ext cx="16097" cy="47375"/>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910" name="Google Shape;764;p35"/>
          <p:cNvSpPr/>
          <p:nvPr/>
        </p:nvSpPr>
        <p:spPr>
          <a:xfrm flipH="1">
            <a:off x="8320533" y="3215824"/>
            <a:ext cx="16181" cy="47375"/>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911" name="Google Shape;765;p35"/>
          <p:cNvSpPr/>
          <p:nvPr/>
        </p:nvSpPr>
        <p:spPr>
          <a:xfrm flipH="1">
            <a:off x="8200064" y="3215824"/>
            <a:ext cx="16097" cy="47375"/>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912" name="Google Shape;766;p35"/>
          <p:cNvSpPr/>
          <p:nvPr/>
        </p:nvSpPr>
        <p:spPr>
          <a:xfrm flipH="1">
            <a:off x="8001606" y="3028317"/>
            <a:ext cx="1229247" cy="2947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93"/>
                </a:lnTo>
                <a:lnTo>
                  <a:pt x="4515" y="493"/>
                </a:lnTo>
                <a:lnTo>
                  <a:pt x="9575" y="21600"/>
                </a:lnTo>
                <a:lnTo>
                  <a:pt x="21600" y="21600"/>
                </a:lnTo>
                <a:lnTo>
                  <a:pt x="21600" y="21120"/>
                </a:lnTo>
                <a:lnTo>
                  <a:pt x="9625" y="21120"/>
                </a:lnTo>
                <a:lnTo>
                  <a:pt x="4563" y="0"/>
                </a:ln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913" name="Google Shape;767;p35"/>
          <p:cNvSpPr/>
          <p:nvPr/>
        </p:nvSpPr>
        <p:spPr>
          <a:xfrm flipH="1">
            <a:off x="7984763" y="3302939"/>
            <a:ext cx="33603" cy="336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53" y="0"/>
                  <a:pt x="0" y="4853"/>
                  <a:pt x="0" y="10773"/>
                </a:cubicBezTo>
                <a:cubicBezTo>
                  <a:pt x="0" y="16747"/>
                  <a:pt x="4853" y="21600"/>
                  <a:pt x="10773" y="21600"/>
                </a:cubicBezTo>
                <a:cubicBezTo>
                  <a:pt x="16747" y="21600"/>
                  <a:pt x="21600" y="16747"/>
                  <a:pt x="21600" y="10773"/>
                </a:cubicBezTo>
                <a:cubicBezTo>
                  <a:pt x="21600" y="4853"/>
                  <a:pt x="16747" y="0"/>
                  <a:pt x="10773" y="0"/>
                </a:cubicBez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914" name="Google Shape;768;p35"/>
          <p:cNvSpPr/>
          <p:nvPr/>
        </p:nvSpPr>
        <p:spPr>
          <a:xfrm flipH="1">
            <a:off x="8057029" y="3089049"/>
            <a:ext cx="1229247" cy="2947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86"/>
                </a:lnTo>
                <a:lnTo>
                  <a:pt x="4515" y="486"/>
                </a:lnTo>
                <a:lnTo>
                  <a:pt x="9575" y="21600"/>
                </a:lnTo>
                <a:lnTo>
                  <a:pt x="21600" y="21600"/>
                </a:lnTo>
                <a:lnTo>
                  <a:pt x="21600" y="21120"/>
                </a:lnTo>
                <a:lnTo>
                  <a:pt x="9625" y="21120"/>
                </a:lnTo>
                <a:lnTo>
                  <a:pt x="4563" y="0"/>
                </a:ln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915" name="Google Shape;769;p35"/>
          <p:cNvSpPr/>
          <p:nvPr/>
        </p:nvSpPr>
        <p:spPr>
          <a:xfrm flipH="1">
            <a:off x="8040186" y="3363671"/>
            <a:ext cx="33603"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00" y="0"/>
                  <a:pt x="0" y="4865"/>
                  <a:pt x="0" y="10800"/>
                </a:cubicBezTo>
                <a:cubicBezTo>
                  <a:pt x="0" y="16788"/>
                  <a:pt x="4800" y="21600"/>
                  <a:pt x="10773" y="21600"/>
                </a:cubicBezTo>
                <a:cubicBezTo>
                  <a:pt x="16747" y="21600"/>
                  <a:pt x="21600" y="16788"/>
                  <a:pt x="21600" y="10800"/>
                </a:cubicBezTo>
                <a:cubicBezTo>
                  <a:pt x="21600" y="4865"/>
                  <a:pt x="16747" y="0"/>
                  <a:pt x="10773" y="0"/>
                </a:cubicBez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916" name="Google Shape;770;p35"/>
          <p:cNvSpPr/>
          <p:nvPr/>
        </p:nvSpPr>
        <p:spPr>
          <a:xfrm flipH="1">
            <a:off x="8112450" y="3149781"/>
            <a:ext cx="1229330" cy="2947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86"/>
                </a:lnTo>
                <a:lnTo>
                  <a:pt x="4516" y="486"/>
                </a:lnTo>
                <a:lnTo>
                  <a:pt x="9576" y="21600"/>
                </a:lnTo>
                <a:lnTo>
                  <a:pt x="21600" y="21600"/>
                </a:lnTo>
                <a:lnTo>
                  <a:pt x="21600" y="21114"/>
                </a:lnTo>
                <a:lnTo>
                  <a:pt x="9626" y="21114"/>
                </a:lnTo>
                <a:lnTo>
                  <a:pt x="4580" y="73"/>
                </a:lnTo>
                <a:lnTo>
                  <a:pt x="4563" y="0"/>
                </a:ln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917" name="Google Shape;771;p35"/>
          <p:cNvSpPr/>
          <p:nvPr/>
        </p:nvSpPr>
        <p:spPr>
          <a:xfrm flipH="1">
            <a:off x="8088390" y="3424403"/>
            <a:ext cx="33520"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47" y="0"/>
                </a:moveTo>
                <a:cubicBezTo>
                  <a:pt x="4812" y="0"/>
                  <a:pt x="0" y="4865"/>
                  <a:pt x="0" y="10800"/>
                </a:cubicBezTo>
                <a:cubicBezTo>
                  <a:pt x="0" y="16735"/>
                  <a:pt x="4812" y="21600"/>
                  <a:pt x="10747" y="21600"/>
                </a:cubicBezTo>
                <a:cubicBezTo>
                  <a:pt x="16735" y="21600"/>
                  <a:pt x="21600" y="16735"/>
                  <a:pt x="21600" y="10800"/>
                </a:cubicBezTo>
                <a:cubicBezTo>
                  <a:pt x="21600" y="4865"/>
                  <a:pt x="16735" y="0"/>
                  <a:pt x="10747" y="0"/>
                </a:cubicBez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918" name="Google Shape;772;p35"/>
          <p:cNvSpPr/>
          <p:nvPr/>
        </p:nvSpPr>
        <p:spPr>
          <a:xfrm flipH="1">
            <a:off x="8167874" y="3210430"/>
            <a:ext cx="1229330" cy="294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93"/>
                </a:lnTo>
                <a:lnTo>
                  <a:pt x="4515" y="493"/>
                </a:lnTo>
                <a:lnTo>
                  <a:pt x="9578" y="21600"/>
                </a:lnTo>
                <a:lnTo>
                  <a:pt x="21600" y="21600"/>
                </a:lnTo>
                <a:lnTo>
                  <a:pt x="21600" y="21120"/>
                </a:lnTo>
                <a:lnTo>
                  <a:pt x="9626" y="21120"/>
                </a:lnTo>
                <a:lnTo>
                  <a:pt x="4563" y="0"/>
                </a:ln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919" name="Google Shape;773;p35"/>
          <p:cNvSpPr/>
          <p:nvPr/>
        </p:nvSpPr>
        <p:spPr>
          <a:xfrm flipH="1">
            <a:off x="8151114" y="3485136"/>
            <a:ext cx="33520"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12"/>
                  <a:pt x="0" y="10747"/>
                </a:cubicBezTo>
                <a:cubicBezTo>
                  <a:pt x="0" y="16735"/>
                  <a:pt x="4812" y="21600"/>
                  <a:pt x="10800" y="21600"/>
                </a:cubicBezTo>
                <a:cubicBezTo>
                  <a:pt x="16788" y="21600"/>
                  <a:pt x="21600" y="16735"/>
                  <a:pt x="21600" y="10747"/>
                </a:cubicBezTo>
                <a:cubicBezTo>
                  <a:pt x="21600" y="4812"/>
                  <a:pt x="16788" y="0"/>
                  <a:pt x="10800" y="0"/>
                </a:cubicBez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920" name="Google Shape;774;p35"/>
          <p:cNvSpPr/>
          <p:nvPr/>
        </p:nvSpPr>
        <p:spPr>
          <a:xfrm flipH="1">
            <a:off x="9043430" y="3578392"/>
            <a:ext cx="33520"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65"/>
                  <a:pt x="0" y="10853"/>
                </a:cubicBezTo>
                <a:cubicBezTo>
                  <a:pt x="0" y="16788"/>
                  <a:pt x="4812" y="21600"/>
                  <a:pt x="10800" y="21600"/>
                </a:cubicBezTo>
                <a:cubicBezTo>
                  <a:pt x="16788" y="21600"/>
                  <a:pt x="21600" y="16788"/>
                  <a:pt x="21600" y="10853"/>
                </a:cubicBezTo>
                <a:cubicBezTo>
                  <a:pt x="21600" y="4865"/>
                  <a:pt x="16788" y="0"/>
                  <a:pt x="10800"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921" name="Google Shape;775;p35"/>
          <p:cNvSpPr/>
          <p:nvPr/>
        </p:nvSpPr>
        <p:spPr>
          <a:xfrm flipH="1">
            <a:off x="8974318" y="3575072"/>
            <a:ext cx="40074" cy="402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2" y="3563"/>
                </a:moveTo>
                <a:cubicBezTo>
                  <a:pt x="14802" y="3563"/>
                  <a:pt x="18022" y="6814"/>
                  <a:pt x="18022" y="10822"/>
                </a:cubicBezTo>
                <a:cubicBezTo>
                  <a:pt x="18022" y="14786"/>
                  <a:pt x="14802" y="17993"/>
                  <a:pt x="10822" y="17993"/>
                </a:cubicBezTo>
                <a:cubicBezTo>
                  <a:pt x="6798" y="17993"/>
                  <a:pt x="3533" y="14786"/>
                  <a:pt x="3533" y="10822"/>
                </a:cubicBezTo>
                <a:cubicBezTo>
                  <a:pt x="3533" y="6814"/>
                  <a:pt x="6798" y="3563"/>
                  <a:pt x="10822" y="3563"/>
                </a:cubicBezTo>
                <a:close/>
                <a:moveTo>
                  <a:pt x="10822" y="0"/>
                </a:moveTo>
                <a:cubicBezTo>
                  <a:pt x="4830" y="0"/>
                  <a:pt x="0" y="4854"/>
                  <a:pt x="0" y="10822"/>
                </a:cubicBezTo>
                <a:cubicBezTo>
                  <a:pt x="0" y="16701"/>
                  <a:pt x="4830" y="21600"/>
                  <a:pt x="10822" y="21600"/>
                </a:cubicBezTo>
                <a:cubicBezTo>
                  <a:pt x="16770" y="21600"/>
                  <a:pt x="21600" y="16701"/>
                  <a:pt x="21600" y="10822"/>
                </a:cubicBezTo>
                <a:cubicBezTo>
                  <a:pt x="21600" y="4854"/>
                  <a:pt x="16770" y="0"/>
                  <a:pt x="10822"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922" name="Google Shape;776;p35"/>
          <p:cNvSpPr/>
          <p:nvPr/>
        </p:nvSpPr>
        <p:spPr>
          <a:xfrm flipH="1">
            <a:off x="8911759" y="3578392"/>
            <a:ext cx="33520"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47" y="0"/>
                </a:moveTo>
                <a:cubicBezTo>
                  <a:pt x="4812" y="0"/>
                  <a:pt x="0" y="4865"/>
                  <a:pt x="0" y="10853"/>
                </a:cubicBezTo>
                <a:cubicBezTo>
                  <a:pt x="0" y="16788"/>
                  <a:pt x="4812" y="21600"/>
                  <a:pt x="10747" y="21600"/>
                </a:cubicBezTo>
                <a:cubicBezTo>
                  <a:pt x="16735" y="21600"/>
                  <a:pt x="21600" y="16788"/>
                  <a:pt x="21600" y="10853"/>
                </a:cubicBezTo>
                <a:cubicBezTo>
                  <a:pt x="21600" y="4865"/>
                  <a:pt x="16735" y="0"/>
                  <a:pt x="10747"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923" name="Google Shape;777;p35"/>
          <p:cNvSpPr/>
          <p:nvPr/>
        </p:nvSpPr>
        <p:spPr>
          <a:xfrm flipH="1">
            <a:off x="8845967" y="3578392"/>
            <a:ext cx="33603"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7" y="0"/>
                </a:moveTo>
                <a:cubicBezTo>
                  <a:pt x="4853" y="0"/>
                  <a:pt x="0" y="4865"/>
                  <a:pt x="0" y="10853"/>
                </a:cubicBezTo>
                <a:cubicBezTo>
                  <a:pt x="0" y="16788"/>
                  <a:pt x="4853" y="21600"/>
                  <a:pt x="10827" y="21600"/>
                </a:cubicBezTo>
                <a:cubicBezTo>
                  <a:pt x="16800" y="21600"/>
                  <a:pt x="21600" y="16788"/>
                  <a:pt x="21600" y="10853"/>
                </a:cubicBezTo>
                <a:cubicBezTo>
                  <a:pt x="21600" y="4865"/>
                  <a:pt x="16800" y="0"/>
                  <a:pt x="10827"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924" name="Google Shape;778;p35"/>
          <p:cNvSpPr/>
          <p:nvPr/>
        </p:nvSpPr>
        <p:spPr>
          <a:xfrm flipH="1">
            <a:off x="8780174" y="3578392"/>
            <a:ext cx="33520"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65" y="0"/>
                  <a:pt x="0" y="4865"/>
                  <a:pt x="0" y="10853"/>
                </a:cubicBezTo>
                <a:cubicBezTo>
                  <a:pt x="0" y="16788"/>
                  <a:pt x="4865" y="21600"/>
                  <a:pt x="10800" y="21600"/>
                </a:cubicBezTo>
                <a:cubicBezTo>
                  <a:pt x="16788" y="21600"/>
                  <a:pt x="21600" y="16788"/>
                  <a:pt x="21600" y="10853"/>
                </a:cubicBezTo>
                <a:cubicBezTo>
                  <a:pt x="21600" y="4865"/>
                  <a:pt x="16788" y="0"/>
                  <a:pt x="10800"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925" name="Google Shape;779;p35"/>
          <p:cNvSpPr/>
          <p:nvPr/>
        </p:nvSpPr>
        <p:spPr>
          <a:xfrm flipH="1">
            <a:off x="8714381" y="3578392"/>
            <a:ext cx="33520"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53" y="0"/>
                </a:moveTo>
                <a:cubicBezTo>
                  <a:pt x="4865" y="0"/>
                  <a:pt x="0" y="4865"/>
                  <a:pt x="0" y="10853"/>
                </a:cubicBezTo>
                <a:cubicBezTo>
                  <a:pt x="0" y="16788"/>
                  <a:pt x="4865" y="21600"/>
                  <a:pt x="10853" y="21600"/>
                </a:cubicBezTo>
                <a:cubicBezTo>
                  <a:pt x="16788" y="21600"/>
                  <a:pt x="21600" y="16788"/>
                  <a:pt x="21600" y="10853"/>
                </a:cubicBezTo>
                <a:cubicBezTo>
                  <a:pt x="21600" y="4865"/>
                  <a:pt x="16788" y="0"/>
                  <a:pt x="10853"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926" name="Google Shape;780;p35"/>
          <p:cNvSpPr/>
          <p:nvPr/>
        </p:nvSpPr>
        <p:spPr>
          <a:xfrm flipH="1">
            <a:off x="8099094" y="3967591"/>
            <a:ext cx="33603"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00" y="0"/>
                  <a:pt x="0" y="4812"/>
                  <a:pt x="0" y="10747"/>
                </a:cubicBezTo>
                <a:cubicBezTo>
                  <a:pt x="0" y="16735"/>
                  <a:pt x="4800" y="21600"/>
                  <a:pt x="10773" y="21600"/>
                </a:cubicBezTo>
                <a:cubicBezTo>
                  <a:pt x="16747" y="21600"/>
                  <a:pt x="21600" y="16735"/>
                  <a:pt x="21600" y="10747"/>
                </a:cubicBezTo>
                <a:cubicBezTo>
                  <a:pt x="21600" y="4812"/>
                  <a:pt x="16747" y="0"/>
                  <a:pt x="10773"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927" name="Google Shape;781;p35"/>
          <p:cNvSpPr/>
          <p:nvPr/>
        </p:nvSpPr>
        <p:spPr>
          <a:xfrm flipH="1">
            <a:off x="8029981" y="3964189"/>
            <a:ext cx="40157" cy="401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3615"/>
                </a:moveTo>
                <a:cubicBezTo>
                  <a:pt x="14772" y="3615"/>
                  <a:pt x="17985" y="6828"/>
                  <a:pt x="17985" y="10800"/>
                </a:cubicBezTo>
                <a:cubicBezTo>
                  <a:pt x="17985" y="14817"/>
                  <a:pt x="14772" y="18074"/>
                  <a:pt x="10800" y="18074"/>
                </a:cubicBezTo>
                <a:cubicBezTo>
                  <a:pt x="6783" y="18074"/>
                  <a:pt x="3526" y="14817"/>
                  <a:pt x="3526" y="10800"/>
                </a:cubicBezTo>
                <a:cubicBezTo>
                  <a:pt x="3526" y="6828"/>
                  <a:pt x="6783" y="3615"/>
                  <a:pt x="10800" y="3615"/>
                </a:cubicBezTo>
                <a:close/>
                <a:moveTo>
                  <a:pt x="10800" y="0"/>
                </a:moveTo>
                <a:cubicBezTo>
                  <a:pt x="4820" y="0"/>
                  <a:pt x="0" y="4864"/>
                  <a:pt x="0" y="10800"/>
                </a:cubicBezTo>
                <a:cubicBezTo>
                  <a:pt x="0" y="16780"/>
                  <a:pt x="4820" y="21600"/>
                  <a:pt x="10800" y="21600"/>
                </a:cubicBezTo>
                <a:cubicBezTo>
                  <a:pt x="16736" y="21600"/>
                  <a:pt x="21600" y="16780"/>
                  <a:pt x="21600" y="10800"/>
                </a:cubicBezTo>
                <a:cubicBezTo>
                  <a:pt x="21600" y="4864"/>
                  <a:pt x="16736" y="0"/>
                  <a:pt x="10800"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928" name="Google Shape;782;p35"/>
          <p:cNvSpPr/>
          <p:nvPr/>
        </p:nvSpPr>
        <p:spPr>
          <a:xfrm flipH="1">
            <a:off x="7967506" y="3967591"/>
            <a:ext cx="33520"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12"/>
                  <a:pt x="0" y="10747"/>
                </a:cubicBezTo>
                <a:cubicBezTo>
                  <a:pt x="0" y="16735"/>
                  <a:pt x="4812" y="21600"/>
                  <a:pt x="10800" y="21600"/>
                </a:cubicBezTo>
                <a:cubicBezTo>
                  <a:pt x="16735" y="21600"/>
                  <a:pt x="21600" y="16735"/>
                  <a:pt x="21600" y="10747"/>
                </a:cubicBezTo>
                <a:cubicBezTo>
                  <a:pt x="21600" y="4812"/>
                  <a:pt x="16735" y="0"/>
                  <a:pt x="10800"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929" name="Google Shape;783;p35"/>
          <p:cNvSpPr/>
          <p:nvPr/>
        </p:nvSpPr>
        <p:spPr>
          <a:xfrm flipH="1">
            <a:off x="7901713" y="3967591"/>
            <a:ext cx="33520"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65" y="0"/>
                  <a:pt x="0" y="4812"/>
                  <a:pt x="0" y="10747"/>
                </a:cubicBezTo>
                <a:cubicBezTo>
                  <a:pt x="0" y="16735"/>
                  <a:pt x="4865" y="21600"/>
                  <a:pt x="10800" y="21600"/>
                </a:cubicBezTo>
                <a:cubicBezTo>
                  <a:pt x="16788" y="21600"/>
                  <a:pt x="21600" y="16735"/>
                  <a:pt x="21600" y="10747"/>
                </a:cubicBezTo>
                <a:cubicBezTo>
                  <a:pt x="21600" y="4812"/>
                  <a:pt x="16788" y="0"/>
                  <a:pt x="10800"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930" name="Google Shape;784;p35"/>
          <p:cNvSpPr/>
          <p:nvPr/>
        </p:nvSpPr>
        <p:spPr>
          <a:xfrm flipH="1">
            <a:off x="7832601" y="3964189"/>
            <a:ext cx="40157" cy="401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3615"/>
                </a:moveTo>
                <a:cubicBezTo>
                  <a:pt x="14817" y="3615"/>
                  <a:pt x="18074" y="6828"/>
                  <a:pt x="18074" y="10800"/>
                </a:cubicBezTo>
                <a:cubicBezTo>
                  <a:pt x="18074" y="14817"/>
                  <a:pt x="14817" y="18074"/>
                  <a:pt x="10800" y="18074"/>
                </a:cubicBezTo>
                <a:cubicBezTo>
                  <a:pt x="6828" y="18074"/>
                  <a:pt x="3615" y="14817"/>
                  <a:pt x="3615" y="10800"/>
                </a:cubicBezTo>
                <a:cubicBezTo>
                  <a:pt x="3615" y="6828"/>
                  <a:pt x="6828" y="3615"/>
                  <a:pt x="10800" y="3615"/>
                </a:cubicBezTo>
                <a:close/>
                <a:moveTo>
                  <a:pt x="10800" y="0"/>
                </a:moveTo>
                <a:cubicBezTo>
                  <a:pt x="4864" y="0"/>
                  <a:pt x="0" y="4864"/>
                  <a:pt x="0" y="10800"/>
                </a:cubicBezTo>
                <a:cubicBezTo>
                  <a:pt x="0" y="16780"/>
                  <a:pt x="4864" y="21600"/>
                  <a:pt x="10800" y="21600"/>
                </a:cubicBezTo>
                <a:cubicBezTo>
                  <a:pt x="16780" y="21600"/>
                  <a:pt x="21600" y="16780"/>
                  <a:pt x="21600" y="10800"/>
                </a:cubicBezTo>
                <a:cubicBezTo>
                  <a:pt x="21600" y="4864"/>
                  <a:pt x="16780" y="0"/>
                  <a:pt x="10800"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931" name="Google Shape;785;p35"/>
          <p:cNvSpPr/>
          <p:nvPr/>
        </p:nvSpPr>
        <p:spPr>
          <a:xfrm flipH="1">
            <a:off x="7766725" y="3964189"/>
            <a:ext cx="40157" cy="401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3615"/>
                </a:moveTo>
                <a:cubicBezTo>
                  <a:pt x="14772" y="3615"/>
                  <a:pt x="17985" y="6828"/>
                  <a:pt x="17985" y="10800"/>
                </a:cubicBezTo>
                <a:cubicBezTo>
                  <a:pt x="17985" y="14817"/>
                  <a:pt x="14772" y="18074"/>
                  <a:pt x="10800" y="18074"/>
                </a:cubicBezTo>
                <a:cubicBezTo>
                  <a:pt x="6783" y="18074"/>
                  <a:pt x="3526" y="14817"/>
                  <a:pt x="3526" y="10800"/>
                </a:cubicBezTo>
                <a:cubicBezTo>
                  <a:pt x="3526" y="6828"/>
                  <a:pt x="6783" y="3615"/>
                  <a:pt x="10800" y="3615"/>
                </a:cubicBezTo>
                <a:close/>
                <a:moveTo>
                  <a:pt x="10800" y="0"/>
                </a:moveTo>
                <a:cubicBezTo>
                  <a:pt x="4820" y="0"/>
                  <a:pt x="0" y="4864"/>
                  <a:pt x="0" y="10800"/>
                </a:cubicBezTo>
                <a:cubicBezTo>
                  <a:pt x="0" y="16780"/>
                  <a:pt x="4820" y="21600"/>
                  <a:pt x="10800" y="21600"/>
                </a:cubicBezTo>
                <a:cubicBezTo>
                  <a:pt x="16736" y="21600"/>
                  <a:pt x="21600" y="16780"/>
                  <a:pt x="21600" y="10800"/>
                </a:cubicBezTo>
                <a:cubicBezTo>
                  <a:pt x="21600" y="4864"/>
                  <a:pt x="16736" y="0"/>
                  <a:pt x="10800"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932" name="Google Shape;786;p35"/>
          <p:cNvSpPr/>
          <p:nvPr/>
        </p:nvSpPr>
        <p:spPr>
          <a:xfrm flipH="1">
            <a:off x="8847128" y="4875174"/>
            <a:ext cx="33521"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12"/>
                  <a:pt x="0" y="10800"/>
                </a:cubicBezTo>
                <a:cubicBezTo>
                  <a:pt x="0" y="16788"/>
                  <a:pt x="4812" y="21600"/>
                  <a:pt x="10800" y="21600"/>
                </a:cubicBezTo>
                <a:cubicBezTo>
                  <a:pt x="16735" y="21600"/>
                  <a:pt x="21600" y="16788"/>
                  <a:pt x="21600" y="10800"/>
                </a:cubicBezTo>
                <a:cubicBezTo>
                  <a:pt x="21600" y="4812"/>
                  <a:pt x="16735" y="0"/>
                  <a:pt x="10800"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933" name="Google Shape;787;p35"/>
          <p:cNvSpPr/>
          <p:nvPr/>
        </p:nvSpPr>
        <p:spPr>
          <a:xfrm flipH="1">
            <a:off x="8778016" y="4871854"/>
            <a:ext cx="40157" cy="401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3526"/>
                </a:moveTo>
                <a:cubicBezTo>
                  <a:pt x="14772" y="3526"/>
                  <a:pt x="18030" y="6828"/>
                  <a:pt x="18030" y="10800"/>
                </a:cubicBezTo>
                <a:cubicBezTo>
                  <a:pt x="18030" y="14772"/>
                  <a:pt x="14772" y="18030"/>
                  <a:pt x="10800" y="18030"/>
                </a:cubicBezTo>
                <a:cubicBezTo>
                  <a:pt x="6828" y="18030"/>
                  <a:pt x="3526" y="14772"/>
                  <a:pt x="3526" y="10800"/>
                </a:cubicBezTo>
                <a:cubicBezTo>
                  <a:pt x="3526" y="6828"/>
                  <a:pt x="6828" y="3526"/>
                  <a:pt x="10800" y="3526"/>
                </a:cubicBezTo>
                <a:close/>
                <a:moveTo>
                  <a:pt x="10800" y="0"/>
                </a:moveTo>
                <a:cubicBezTo>
                  <a:pt x="4820" y="0"/>
                  <a:pt x="0" y="4820"/>
                  <a:pt x="0" y="10800"/>
                </a:cubicBezTo>
                <a:cubicBezTo>
                  <a:pt x="0" y="16736"/>
                  <a:pt x="4820" y="21600"/>
                  <a:pt x="10800" y="21600"/>
                </a:cubicBezTo>
                <a:cubicBezTo>
                  <a:pt x="16736" y="21600"/>
                  <a:pt x="21600" y="16736"/>
                  <a:pt x="21600" y="10800"/>
                </a:cubicBezTo>
                <a:cubicBezTo>
                  <a:pt x="21600" y="4820"/>
                  <a:pt x="16736" y="0"/>
                  <a:pt x="10800"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934" name="Google Shape;788;p35"/>
          <p:cNvSpPr/>
          <p:nvPr/>
        </p:nvSpPr>
        <p:spPr>
          <a:xfrm flipH="1">
            <a:off x="8712224" y="4871854"/>
            <a:ext cx="40157" cy="401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45" y="3526"/>
                </a:moveTo>
                <a:cubicBezTo>
                  <a:pt x="14817" y="3526"/>
                  <a:pt x="18030" y="6828"/>
                  <a:pt x="18030" y="10800"/>
                </a:cubicBezTo>
                <a:cubicBezTo>
                  <a:pt x="18030" y="14772"/>
                  <a:pt x="14817" y="18030"/>
                  <a:pt x="10845" y="18030"/>
                </a:cubicBezTo>
                <a:cubicBezTo>
                  <a:pt x="6828" y="18030"/>
                  <a:pt x="3570" y="14772"/>
                  <a:pt x="3570" y="10800"/>
                </a:cubicBezTo>
                <a:cubicBezTo>
                  <a:pt x="3570" y="6828"/>
                  <a:pt x="6828" y="3526"/>
                  <a:pt x="10845" y="3526"/>
                </a:cubicBezTo>
                <a:close/>
                <a:moveTo>
                  <a:pt x="10845" y="0"/>
                </a:moveTo>
                <a:cubicBezTo>
                  <a:pt x="4864" y="0"/>
                  <a:pt x="0" y="4820"/>
                  <a:pt x="0" y="10800"/>
                </a:cubicBezTo>
                <a:cubicBezTo>
                  <a:pt x="0" y="16736"/>
                  <a:pt x="4864" y="21600"/>
                  <a:pt x="10845" y="21600"/>
                </a:cubicBezTo>
                <a:cubicBezTo>
                  <a:pt x="16736" y="21600"/>
                  <a:pt x="21600" y="16736"/>
                  <a:pt x="21600" y="10800"/>
                </a:cubicBezTo>
                <a:cubicBezTo>
                  <a:pt x="21600" y="4820"/>
                  <a:pt x="16736" y="0"/>
                  <a:pt x="10845"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935" name="Google Shape;789;p35"/>
          <p:cNvSpPr/>
          <p:nvPr/>
        </p:nvSpPr>
        <p:spPr>
          <a:xfrm flipH="1">
            <a:off x="8649748" y="4875174"/>
            <a:ext cx="33437"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24" y="0"/>
                  <a:pt x="0" y="4812"/>
                  <a:pt x="0" y="10800"/>
                </a:cubicBezTo>
                <a:cubicBezTo>
                  <a:pt x="0" y="16788"/>
                  <a:pt x="4824" y="21600"/>
                  <a:pt x="10773" y="21600"/>
                </a:cubicBezTo>
                <a:cubicBezTo>
                  <a:pt x="16776" y="21600"/>
                  <a:pt x="21600" y="16788"/>
                  <a:pt x="21600" y="10800"/>
                </a:cubicBezTo>
                <a:cubicBezTo>
                  <a:pt x="21600" y="4812"/>
                  <a:pt x="16776" y="0"/>
                  <a:pt x="10773"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936" name="Google Shape;790;p35"/>
          <p:cNvSpPr/>
          <p:nvPr/>
        </p:nvSpPr>
        <p:spPr>
          <a:xfrm flipH="1">
            <a:off x="8580553" y="4871854"/>
            <a:ext cx="40240" cy="401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2" y="3526"/>
                </a:moveTo>
                <a:cubicBezTo>
                  <a:pt x="14786" y="3526"/>
                  <a:pt x="18037" y="6828"/>
                  <a:pt x="18037" y="10800"/>
                </a:cubicBezTo>
                <a:cubicBezTo>
                  <a:pt x="18037" y="14772"/>
                  <a:pt x="14786" y="18030"/>
                  <a:pt x="10822" y="18030"/>
                </a:cubicBezTo>
                <a:cubicBezTo>
                  <a:pt x="6814" y="18030"/>
                  <a:pt x="3607" y="14772"/>
                  <a:pt x="3607" y="10800"/>
                </a:cubicBezTo>
                <a:cubicBezTo>
                  <a:pt x="3607" y="6828"/>
                  <a:pt x="6814" y="3526"/>
                  <a:pt x="10822" y="3526"/>
                </a:cubicBezTo>
                <a:close/>
                <a:moveTo>
                  <a:pt x="10822" y="0"/>
                </a:moveTo>
                <a:cubicBezTo>
                  <a:pt x="4854" y="0"/>
                  <a:pt x="0" y="4820"/>
                  <a:pt x="0" y="10800"/>
                </a:cubicBezTo>
                <a:cubicBezTo>
                  <a:pt x="0" y="16736"/>
                  <a:pt x="4854" y="21600"/>
                  <a:pt x="10822" y="21600"/>
                </a:cubicBezTo>
                <a:cubicBezTo>
                  <a:pt x="16746" y="21600"/>
                  <a:pt x="21600" y="16736"/>
                  <a:pt x="21600" y="10800"/>
                </a:cubicBezTo>
                <a:cubicBezTo>
                  <a:pt x="21600" y="4820"/>
                  <a:pt x="16746" y="0"/>
                  <a:pt x="10822"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937" name="Google Shape;791;p35"/>
          <p:cNvSpPr/>
          <p:nvPr/>
        </p:nvSpPr>
        <p:spPr>
          <a:xfrm flipH="1">
            <a:off x="8518080" y="4875174"/>
            <a:ext cx="33520" cy="33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12"/>
                  <a:pt x="0" y="10800"/>
                </a:cubicBezTo>
                <a:cubicBezTo>
                  <a:pt x="0" y="16788"/>
                  <a:pt x="4812" y="21600"/>
                  <a:pt x="10800" y="21600"/>
                </a:cubicBezTo>
                <a:cubicBezTo>
                  <a:pt x="16788" y="21600"/>
                  <a:pt x="21600" y="16788"/>
                  <a:pt x="21600" y="10800"/>
                </a:cubicBezTo>
                <a:cubicBezTo>
                  <a:pt x="21600" y="4812"/>
                  <a:pt x="16788" y="0"/>
                  <a:pt x="10800"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938" name="Google Shape;792;p35"/>
          <p:cNvSpPr/>
          <p:nvPr/>
        </p:nvSpPr>
        <p:spPr>
          <a:xfrm flipH="1">
            <a:off x="6791111" y="3774194"/>
            <a:ext cx="2389547" cy="135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53" y="0"/>
                </a:moveTo>
                <a:lnTo>
                  <a:pt x="18386" y="20545"/>
                </a:lnTo>
                <a:lnTo>
                  <a:pt x="0" y="20545"/>
                </a:lnTo>
                <a:lnTo>
                  <a:pt x="0" y="21600"/>
                </a:lnTo>
                <a:lnTo>
                  <a:pt x="18410" y="21600"/>
                </a:lnTo>
                <a:lnTo>
                  <a:pt x="19579" y="1068"/>
                </a:lnTo>
                <a:lnTo>
                  <a:pt x="21600" y="1068"/>
                </a:lnTo>
                <a:lnTo>
                  <a:pt x="21600" y="0"/>
                </a:ln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939" name="Google Shape;793;p35"/>
          <p:cNvSpPr/>
          <p:nvPr/>
        </p:nvSpPr>
        <p:spPr>
          <a:xfrm flipH="1">
            <a:off x="7008236" y="3669407"/>
            <a:ext cx="2225106" cy="1760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54" y="0"/>
                </a:moveTo>
                <a:lnTo>
                  <a:pt x="19909" y="20786"/>
                </a:lnTo>
                <a:lnTo>
                  <a:pt x="0" y="20786"/>
                </a:lnTo>
                <a:lnTo>
                  <a:pt x="0" y="21600"/>
                </a:lnTo>
                <a:lnTo>
                  <a:pt x="19936" y="21600"/>
                </a:lnTo>
                <a:lnTo>
                  <a:pt x="21600" y="580"/>
                </a:lnTo>
                <a:lnTo>
                  <a:pt x="21554" y="0"/>
                </a:lnTo>
                <a:close/>
              </a:path>
            </a:pathLst>
          </a:custGeom>
          <a:solidFill>
            <a:schemeClr val="accent1"/>
          </a:solidFill>
          <a:ln w="12700">
            <a:miter lim="400000"/>
          </a:ln>
        </p:spPr>
        <p:txBody>
          <a:bodyPr lIns="0" tIns="0" rIns="0" bIns="0" anchor="ctr"/>
          <a:lstStyle/>
          <a:p>
            <a:pPr>
              <a:defRPr>
                <a:solidFill>
                  <a:srgbClr val="000000"/>
                </a:solidFill>
              </a:defRPr>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9" name="Google Shape;1526;p53"/>
          <p:cNvSpPr txBox="1"/>
          <p:nvPr>
            <p:ph type="title"/>
          </p:nvPr>
        </p:nvSpPr>
        <p:spPr>
          <a:prstGeom prst="rect">
            <a:avLst/>
          </a:prstGeom>
        </p:spPr>
        <p:txBody>
          <a:bodyPr/>
          <a:lstStyle>
            <a:lvl1pPr defTabSz="704087">
              <a:defRPr sz="2772"/>
            </a:lvl1pPr>
          </a:lstStyle>
          <a:p>
            <a:pPr/>
            <a:r>
              <a:t>ANALYSIS RESULTS</a:t>
            </a:r>
          </a:p>
        </p:txBody>
      </p:sp>
      <p:sp>
        <p:nvSpPr>
          <p:cNvPr id="1110" name="Google Shape;1558;p53"/>
          <p:cNvSpPr txBox="1"/>
          <p:nvPr>
            <p:ph type="body" sz="quarter" idx="4294967295"/>
          </p:nvPr>
        </p:nvSpPr>
        <p:spPr>
          <a:xfrm>
            <a:off x="2372625" y="1733939"/>
            <a:ext cx="2100227" cy="836085"/>
          </a:xfrm>
          <a:prstGeom prst="rect">
            <a:avLst/>
          </a:prstGeom>
        </p:spPr>
        <p:txBody>
          <a:bodyPr/>
          <a:lstStyle/>
          <a:p>
            <a:pPr marL="0" indent="0">
              <a:lnSpc>
                <a:spcPct val="100000"/>
              </a:lnSpc>
              <a:spcBef>
                <a:spcPts val="1600"/>
              </a:spcBef>
              <a:buSzTx/>
              <a:buFont typeface="Helvetica"/>
              <a:buNone/>
              <a:defRPr sz="1400"/>
            </a:pPr>
            <a:r>
              <a:t>- Null value</a:t>
            </a:r>
            <a:br/>
            <a:r>
              <a:t>- Outliers</a:t>
            </a:r>
            <a:br/>
            <a:r>
              <a:t>- Confidence</a:t>
            </a:r>
          </a:p>
        </p:txBody>
      </p:sp>
      <p:grpSp>
        <p:nvGrpSpPr>
          <p:cNvPr id="1130" name="Google Shape;1527;p53"/>
          <p:cNvGrpSpPr/>
          <p:nvPr/>
        </p:nvGrpSpPr>
        <p:grpSpPr>
          <a:xfrm>
            <a:off x="404500" y="1069824"/>
            <a:ext cx="1808182" cy="3396240"/>
            <a:chOff x="0" y="110051"/>
            <a:chExt cx="1808181" cy="3396238"/>
          </a:xfrm>
        </p:grpSpPr>
        <p:sp>
          <p:nvSpPr>
            <p:cNvPr id="1111" name="Google Shape;1528;p53"/>
            <p:cNvSpPr/>
            <p:nvPr/>
          </p:nvSpPr>
          <p:spPr>
            <a:xfrm>
              <a:off x="0" y="110051"/>
              <a:ext cx="852388" cy="3396239"/>
            </a:xfrm>
            <a:custGeom>
              <a:avLst/>
              <a:gdLst/>
              <a:ahLst/>
              <a:cxnLst>
                <a:cxn ang="0">
                  <a:pos x="wd2" y="hd2"/>
                </a:cxn>
                <a:cxn ang="5400000">
                  <a:pos x="wd2" y="hd2"/>
                </a:cxn>
                <a:cxn ang="10800000">
                  <a:pos x="wd2" y="hd2"/>
                </a:cxn>
                <a:cxn ang="16200000">
                  <a:pos x="wd2" y="hd2"/>
                </a:cxn>
              </a:cxnLst>
              <a:rect l="0" t="0" r="r" b="b"/>
              <a:pathLst>
                <a:path w="21496" h="21600" fill="norm" stroke="1" extrusionOk="0">
                  <a:moveTo>
                    <a:pt x="4163" y="5872"/>
                  </a:moveTo>
                  <a:cubicBezTo>
                    <a:pt x="4189" y="5893"/>
                    <a:pt x="4208" y="5913"/>
                    <a:pt x="4235" y="5934"/>
                  </a:cubicBezTo>
                  <a:cubicBezTo>
                    <a:pt x="4514" y="6151"/>
                    <a:pt x="4864" y="6362"/>
                    <a:pt x="5113" y="6582"/>
                  </a:cubicBezTo>
                  <a:cubicBezTo>
                    <a:pt x="5398" y="6834"/>
                    <a:pt x="5548" y="7097"/>
                    <a:pt x="5481" y="7359"/>
                  </a:cubicBezTo>
                  <a:cubicBezTo>
                    <a:pt x="5336" y="7937"/>
                    <a:pt x="4172" y="8462"/>
                    <a:pt x="3492" y="9015"/>
                  </a:cubicBezTo>
                  <a:cubicBezTo>
                    <a:pt x="3210" y="9244"/>
                    <a:pt x="3012" y="9479"/>
                    <a:pt x="2896" y="9717"/>
                  </a:cubicBezTo>
                  <a:cubicBezTo>
                    <a:pt x="2895" y="9719"/>
                    <a:pt x="2894" y="9720"/>
                    <a:pt x="2894" y="9721"/>
                  </a:cubicBezTo>
                  <a:cubicBezTo>
                    <a:pt x="2894" y="9721"/>
                    <a:pt x="2492" y="10014"/>
                    <a:pt x="2507" y="10688"/>
                  </a:cubicBezTo>
                  <a:cubicBezTo>
                    <a:pt x="2461" y="10668"/>
                    <a:pt x="2416" y="10648"/>
                    <a:pt x="2374" y="10629"/>
                  </a:cubicBezTo>
                  <a:cubicBezTo>
                    <a:pt x="2207" y="10552"/>
                    <a:pt x="2056" y="10471"/>
                    <a:pt x="1954" y="10388"/>
                  </a:cubicBezTo>
                  <a:cubicBezTo>
                    <a:pt x="2036" y="9586"/>
                    <a:pt x="2993" y="8802"/>
                    <a:pt x="3147" y="8000"/>
                  </a:cubicBezTo>
                  <a:cubicBezTo>
                    <a:pt x="3193" y="7759"/>
                    <a:pt x="3166" y="7517"/>
                    <a:pt x="3227" y="7276"/>
                  </a:cubicBezTo>
                  <a:cubicBezTo>
                    <a:pt x="3347" y="6802"/>
                    <a:pt x="3801" y="6339"/>
                    <a:pt x="4163" y="5872"/>
                  </a:cubicBezTo>
                  <a:close/>
                  <a:moveTo>
                    <a:pt x="17331" y="5872"/>
                  </a:moveTo>
                  <a:cubicBezTo>
                    <a:pt x="17695" y="6339"/>
                    <a:pt x="18149" y="6802"/>
                    <a:pt x="18269" y="7276"/>
                  </a:cubicBezTo>
                  <a:cubicBezTo>
                    <a:pt x="18330" y="7517"/>
                    <a:pt x="18303" y="7759"/>
                    <a:pt x="18349" y="8000"/>
                  </a:cubicBezTo>
                  <a:cubicBezTo>
                    <a:pt x="18503" y="8802"/>
                    <a:pt x="19459" y="9586"/>
                    <a:pt x="19542" y="10388"/>
                  </a:cubicBezTo>
                  <a:cubicBezTo>
                    <a:pt x="19440" y="10471"/>
                    <a:pt x="19289" y="10552"/>
                    <a:pt x="19122" y="10629"/>
                  </a:cubicBezTo>
                  <a:cubicBezTo>
                    <a:pt x="19080" y="10648"/>
                    <a:pt x="19035" y="10668"/>
                    <a:pt x="18989" y="10688"/>
                  </a:cubicBezTo>
                  <a:cubicBezTo>
                    <a:pt x="19004" y="10014"/>
                    <a:pt x="18602" y="9721"/>
                    <a:pt x="18602" y="9721"/>
                  </a:cubicBezTo>
                  <a:cubicBezTo>
                    <a:pt x="18602" y="9720"/>
                    <a:pt x="18600" y="9719"/>
                    <a:pt x="18600" y="9717"/>
                  </a:cubicBezTo>
                  <a:cubicBezTo>
                    <a:pt x="18484" y="9479"/>
                    <a:pt x="18285" y="9244"/>
                    <a:pt x="18004" y="9015"/>
                  </a:cubicBezTo>
                  <a:cubicBezTo>
                    <a:pt x="17322" y="8462"/>
                    <a:pt x="16160" y="7937"/>
                    <a:pt x="16014" y="7359"/>
                  </a:cubicBezTo>
                  <a:cubicBezTo>
                    <a:pt x="15948" y="7097"/>
                    <a:pt x="16098" y="6834"/>
                    <a:pt x="16383" y="6582"/>
                  </a:cubicBezTo>
                  <a:cubicBezTo>
                    <a:pt x="16631" y="6362"/>
                    <a:pt x="16981" y="6151"/>
                    <a:pt x="17261" y="5934"/>
                  </a:cubicBezTo>
                  <a:cubicBezTo>
                    <a:pt x="17288" y="5913"/>
                    <a:pt x="17306" y="5893"/>
                    <a:pt x="17331" y="5872"/>
                  </a:cubicBezTo>
                  <a:close/>
                  <a:moveTo>
                    <a:pt x="1970" y="11320"/>
                  </a:moveTo>
                  <a:cubicBezTo>
                    <a:pt x="2012" y="11320"/>
                    <a:pt x="2059" y="11324"/>
                    <a:pt x="2095" y="11329"/>
                  </a:cubicBezTo>
                  <a:cubicBezTo>
                    <a:pt x="2312" y="11363"/>
                    <a:pt x="2374" y="11434"/>
                    <a:pt x="2416" y="11497"/>
                  </a:cubicBezTo>
                  <a:cubicBezTo>
                    <a:pt x="2486" y="11598"/>
                    <a:pt x="2556" y="11699"/>
                    <a:pt x="2624" y="11801"/>
                  </a:cubicBezTo>
                  <a:cubicBezTo>
                    <a:pt x="2651" y="11840"/>
                    <a:pt x="2681" y="11882"/>
                    <a:pt x="2772" y="11914"/>
                  </a:cubicBezTo>
                  <a:cubicBezTo>
                    <a:pt x="2808" y="11927"/>
                    <a:pt x="2859" y="11938"/>
                    <a:pt x="2914" y="11946"/>
                  </a:cubicBezTo>
                  <a:cubicBezTo>
                    <a:pt x="2931" y="11975"/>
                    <a:pt x="2949" y="12005"/>
                    <a:pt x="2967" y="12035"/>
                  </a:cubicBezTo>
                  <a:cubicBezTo>
                    <a:pt x="2834" y="11999"/>
                    <a:pt x="2646" y="11973"/>
                    <a:pt x="2485" y="11944"/>
                  </a:cubicBezTo>
                  <a:cubicBezTo>
                    <a:pt x="2001" y="11857"/>
                    <a:pt x="1707" y="11706"/>
                    <a:pt x="1727" y="11556"/>
                  </a:cubicBezTo>
                  <a:cubicBezTo>
                    <a:pt x="1738" y="11490"/>
                    <a:pt x="1788" y="11423"/>
                    <a:pt x="1834" y="11358"/>
                  </a:cubicBezTo>
                  <a:cubicBezTo>
                    <a:pt x="1842" y="11347"/>
                    <a:pt x="1851" y="11336"/>
                    <a:pt x="1882" y="11328"/>
                  </a:cubicBezTo>
                  <a:cubicBezTo>
                    <a:pt x="1905" y="11322"/>
                    <a:pt x="1936" y="11320"/>
                    <a:pt x="1970" y="11320"/>
                  </a:cubicBezTo>
                  <a:close/>
                  <a:moveTo>
                    <a:pt x="19526" y="11320"/>
                  </a:moveTo>
                  <a:cubicBezTo>
                    <a:pt x="19558" y="11320"/>
                    <a:pt x="19591" y="11322"/>
                    <a:pt x="19615" y="11328"/>
                  </a:cubicBezTo>
                  <a:cubicBezTo>
                    <a:pt x="19645" y="11336"/>
                    <a:pt x="19654" y="11347"/>
                    <a:pt x="19660" y="11358"/>
                  </a:cubicBezTo>
                  <a:cubicBezTo>
                    <a:pt x="19708" y="11423"/>
                    <a:pt x="19758" y="11490"/>
                    <a:pt x="19767" y="11556"/>
                  </a:cubicBezTo>
                  <a:cubicBezTo>
                    <a:pt x="19789" y="11706"/>
                    <a:pt x="19495" y="11857"/>
                    <a:pt x="19011" y="11944"/>
                  </a:cubicBezTo>
                  <a:cubicBezTo>
                    <a:pt x="18850" y="11973"/>
                    <a:pt x="18660" y="11999"/>
                    <a:pt x="18529" y="12035"/>
                  </a:cubicBezTo>
                  <a:cubicBezTo>
                    <a:pt x="18547" y="12005"/>
                    <a:pt x="18565" y="11975"/>
                    <a:pt x="18582" y="11946"/>
                  </a:cubicBezTo>
                  <a:cubicBezTo>
                    <a:pt x="18637" y="11938"/>
                    <a:pt x="18688" y="11927"/>
                    <a:pt x="18724" y="11914"/>
                  </a:cubicBezTo>
                  <a:cubicBezTo>
                    <a:pt x="18815" y="11882"/>
                    <a:pt x="18845" y="11840"/>
                    <a:pt x="18872" y="11801"/>
                  </a:cubicBezTo>
                  <a:cubicBezTo>
                    <a:pt x="18940" y="11699"/>
                    <a:pt x="19010" y="11598"/>
                    <a:pt x="19078" y="11497"/>
                  </a:cubicBezTo>
                  <a:cubicBezTo>
                    <a:pt x="19122" y="11434"/>
                    <a:pt x="19184" y="11363"/>
                    <a:pt x="19401" y="11329"/>
                  </a:cubicBezTo>
                  <a:cubicBezTo>
                    <a:pt x="19437" y="11324"/>
                    <a:pt x="19482" y="11320"/>
                    <a:pt x="19526" y="11320"/>
                  </a:cubicBezTo>
                  <a:close/>
                  <a:moveTo>
                    <a:pt x="10747" y="0"/>
                  </a:moveTo>
                  <a:cubicBezTo>
                    <a:pt x="10022" y="0"/>
                    <a:pt x="9326" y="63"/>
                    <a:pt x="8966" y="224"/>
                  </a:cubicBezTo>
                  <a:cubicBezTo>
                    <a:pt x="8909" y="223"/>
                    <a:pt x="8853" y="222"/>
                    <a:pt x="8795" y="222"/>
                  </a:cubicBezTo>
                  <a:cubicBezTo>
                    <a:pt x="8324" y="222"/>
                    <a:pt x="7828" y="272"/>
                    <a:pt x="7506" y="346"/>
                  </a:cubicBezTo>
                  <a:cubicBezTo>
                    <a:pt x="6994" y="465"/>
                    <a:pt x="6753" y="634"/>
                    <a:pt x="6597" y="800"/>
                  </a:cubicBezTo>
                  <a:cubicBezTo>
                    <a:pt x="6425" y="983"/>
                    <a:pt x="6336" y="1175"/>
                    <a:pt x="6551" y="1355"/>
                  </a:cubicBezTo>
                  <a:cubicBezTo>
                    <a:pt x="6615" y="1406"/>
                    <a:pt x="6701" y="1457"/>
                    <a:pt x="6786" y="1507"/>
                  </a:cubicBezTo>
                  <a:cubicBezTo>
                    <a:pt x="6705" y="1547"/>
                    <a:pt x="6696" y="1594"/>
                    <a:pt x="6706" y="1639"/>
                  </a:cubicBezTo>
                  <a:cubicBezTo>
                    <a:pt x="6727" y="1722"/>
                    <a:pt x="6810" y="1802"/>
                    <a:pt x="6942" y="1877"/>
                  </a:cubicBezTo>
                  <a:cubicBezTo>
                    <a:pt x="6930" y="1890"/>
                    <a:pt x="6919" y="1902"/>
                    <a:pt x="6914" y="1913"/>
                  </a:cubicBezTo>
                  <a:cubicBezTo>
                    <a:pt x="6790" y="2164"/>
                    <a:pt x="6891" y="2402"/>
                    <a:pt x="6377" y="2638"/>
                  </a:cubicBezTo>
                  <a:cubicBezTo>
                    <a:pt x="6100" y="2765"/>
                    <a:pt x="5563" y="2886"/>
                    <a:pt x="4971" y="2886"/>
                  </a:cubicBezTo>
                  <a:cubicBezTo>
                    <a:pt x="4891" y="2886"/>
                    <a:pt x="4811" y="2884"/>
                    <a:pt x="4731" y="2879"/>
                  </a:cubicBezTo>
                  <a:cubicBezTo>
                    <a:pt x="5270" y="3086"/>
                    <a:pt x="6206" y="3232"/>
                    <a:pt x="7228" y="3289"/>
                  </a:cubicBezTo>
                  <a:cubicBezTo>
                    <a:pt x="7460" y="3302"/>
                    <a:pt x="7697" y="3310"/>
                    <a:pt x="7936" y="3314"/>
                  </a:cubicBezTo>
                  <a:cubicBezTo>
                    <a:pt x="7917" y="3321"/>
                    <a:pt x="7900" y="3329"/>
                    <a:pt x="7880" y="3335"/>
                  </a:cubicBezTo>
                  <a:cubicBezTo>
                    <a:pt x="7060" y="3612"/>
                    <a:pt x="5408" y="3743"/>
                    <a:pt x="4122" y="3860"/>
                  </a:cubicBezTo>
                  <a:cubicBezTo>
                    <a:pt x="4030" y="3869"/>
                    <a:pt x="3935" y="3878"/>
                    <a:pt x="3854" y="3891"/>
                  </a:cubicBezTo>
                  <a:cubicBezTo>
                    <a:pt x="3055" y="3892"/>
                    <a:pt x="1962" y="4075"/>
                    <a:pt x="1585" y="4178"/>
                  </a:cubicBezTo>
                  <a:cubicBezTo>
                    <a:pt x="854" y="4378"/>
                    <a:pt x="514" y="4652"/>
                    <a:pt x="410" y="4923"/>
                  </a:cubicBezTo>
                  <a:cubicBezTo>
                    <a:pt x="307" y="5194"/>
                    <a:pt x="416" y="5466"/>
                    <a:pt x="473" y="5738"/>
                  </a:cubicBezTo>
                  <a:cubicBezTo>
                    <a:pt x="665" y="6653"/>
                    <a:pt x="238" y="7568"/>
                    <a:pt x="76" y="8484"/>
                  </a:cubicBezTo>
                  <a:cubicBezTo>
                    <a:pt x="-52" y="9200"/>
                    <a:pt x="-18" y="9918"/>
                    <a:pt x="176" y="10633"/>
                  </a:cubicBezTo>
                  <a:cubicBezTo>
                    <a:pt x="178" y="10635"/>
                    <a:pt x="179" y="10637"/>
                    <a:pt x="179" y="10639"/>
                  </a:cubicBezTo>
                  <a:cubicBezTo>
                    <a:pt x="72" y="10926"/>
                    <a:pt x="31" y="11215"/>
                    <a:pt x="62" y="11503"/>
                  </a:cubicBezTo>
                  <a:cubicBezTo>
                    <a:pt x="65" y="11536"/>
                    <a:pt x="71" y="11570"/>
                    <a:pt x="117" y="11600"/>
                  </a:cubicBezTo>
                  <a:cubicBezTo>
                    <a:pt x="153" y="11624"/>
                    <a:pt x="212" y="11644"/>
                    <a:pt x="265" y="11665"/>
                  </a:cubicBezTo>
                  <a:cubicBezTo>
                    <a:pt x="378" y="11710"/>
                    <a:pt x="465" y="11759"/>
                    <a:pt x="526" y="11810"/>
                  </a:cubicBezTo>
                  <a:cubicBezTo>
                    <a:pt x="576" y="11852"/>
                    <a:pt x="610" y="11896"/>
                    <a:pt x="698" y="11933"/>
                  </a:cubicBezTo>
                  <a:cubicBezTo>
                    <a:pt x="892" y="12016"/>
                    <a:pt x="1295" y="12047"/>
                    <a:pt x="1649" y="12082"/>
                  </a:cubicBezTo>
                  <a:cubicBezTo>
                    <a:pt x="2163" y="12133"/>
                    <a:pt x="2638" y="12206"/>
                    <a:pt x="3112" y="12279"/>
                  </a:cubicBezTo>
                  <a:cubicBezTo>
                    <a:pt x="3116" y="12279"/>
                    <a:pt x="3118" y="12278"/>
                    <a:pt x="3123" y="12278"/>
                  </a:cubicBezTo>
                  <a:cubicBezTo>
                    <a:pt x="3485" y="12812"/>
                    <a:pt x="4038" y="13439"/>
                    <a:pt x="4866" y="14169"/>
                  </a:cubicBezTo>
                  <a:cubicBezTo>
                    <a:pt x="4866" y="14169"/>
                    <a:pt x="5637" y="14971"/>
                    <a:pt x="5270" y="15505"/>
                  </a:cubicBezTo>
                  <a:cubicBezTo>
                    <a:pt x="4903" y="16039"/>
                    <a:pt x="4519" y="16758"/>
                    <a:pt x="6055" y="18083"/>
                  </a:cubicBezTo>
                  <a:cubicBezTo>
                    <a:pt x="7591" y="19408"/>
                    <a:pt x="7144" y="19449"/>
                    <a:pt x="7144" y="19449"/>
                  </a:cubicBezTo>
                  <a:cubicBezTo>
                    <a:pt x="6998" y="19538"/>
                    <a:pt x="6931" y="19639"/>
                    <a:pt x="7000" y="19734"/>
                  </a:cubicBezTo>
                  <a:cubicBezTo>
                    <a:pt x="7059" y="19812"/>
                    <a:pt x="7189" y="19885"/>
                    <a:pt x="7253" y="19963"/>
                  </a:cubicBezTo>
                  <a:cubicBezTo>
                    <a:pt x="7381" y="20119"/>
                    <a:pt x="7235" y="20280"/>
                    <a:pt x="7090" y="20435"/>
                  </a:cubicBezTo>
                  <a:cubicBezTo>
                    <a:pt x="6997" y="20534"/>
                    <a:pt x="6902" y="20634"/>
                    <a:pt x="6810" y="20733"/>
                  </a:cubicBezTo>
                  <a:cubicBezTo>
                    <a:pt x="6686" y="20865"/>
                    <a:pt x="6537" y="21007"/>
                    <a:pt x="6124" y="21095"/>
                  </a:cubicBezTo>
                  <a:cubicBezTo>
                    <a:pt x="6010" y="21119"/>
                    <a:pt x="5875" y="21139"/>
                    <a:pt x="5780" y="21168"/>
                  </a:cubicBezTo>
                  <a:cubicBezTo>
                    <a:pt x="5576" y="21229"/>
                    <a:pt x="5583" y="21318"/>
                    <a:pt x="5599" y="21398"/>
                  </a:cubicBezTo>
                  <a:cubicBezTo>
                    <a:pt x="5604" y="21423"/>
                    <a:pt x="5611" y="21450"/>
                    <a:pt x="5664" y="21472"/>
                  </a:cubicBezTo>
                  <a:cubicBezTo>
                    <a:pt x="5712" y="21492"/>
                    <a:pt x="5795" y="21506"/>
                    <a:pt x="5878" y="21517"/>
                  </a:cubicBezTo>
                  <a:cubicBezTo>
                    <a:pt x="6190" y="21560"/>
                    <a:pt x="6545" y="21577"/>
                    <a:pt x="6897" y="21587"/>
                  </a:cubicBezTo>
                  <a:cubicBezTo>
                    <a:pt x="7186" y="21596"/>
                    <a:pt x="7478" y="21600"/>
                    <a:pt x="7771" y="21600"/>
                  </a:cubicBezTo>
                  <a:cubicBezTo>
                    <a:pt x="8464" y="21600"/>
                    <a:pt x="9156" y="21576"/>
                    <a:pt x="9824" y="21529"/>
                  </a:cubicBezTo>
                  <a:cubicBezTo>
                    <a:pt x="9933" y="21521"/>
                    <a:pt x="10047" y="21512"/>
                    <a:pt x="10128" y="21492"/>
                  </a:cubicBezTo>
                  <a:cubicBezTo>
                    <a:pt x="10327" y="21442"/>
                    <a:pt x="10227" y="21355"/>
                    <a:pt x="10329" y="21289"/>
                  </a:cubicBezTo>
                  <a:cubicBezTo>
                    <a:pt x="10362" y="21268"/>
                    <a:pt x="10414" y="21250"/>
                    <a:pt x="10449" y="21229"/>
                  </a:cubicBezTo>
                  <a:cubicBezTo>
                    <a:pt x="10523" y="21187"/>
                    <a:pt x="10522" y="21139"/>
                    <a:pt x="10516" y="21092"/>
                  </a:cubicBezTo>
                  <a:cubicBezTo>
                    <a:pt x="10503" y="20922"/>
                    <a:pt x="10488" y="20752"/>
                    <a:pt x="10475" y="20582"/>
                  </a:cubicBezTo>
                  <a:cubicBezTo>
                    <a:pt x="10464" y="20452"/>
                    <a:pt x="10452" y="20321"/>
                    <a:pt x="10355" y="20194"/>
                  </a:cubicBezTo>
                  <a:cubicBezTo>
                    <a:pt x="10231" y="20032"/>
                    <a:pt x="9971" y="19877"/>
                    <a:pt x="9840" y="19715"/>
                  </a:cubicBezTo>
                  <a:cubicBezTo>
                    <a:pt x="9759" y="19613"/>
                    <a:pt x="9732" y="19508"/>
                    <a:pt x="9758" y="19404"/>
                  </a:cubicBezTo>
                  <a:cubicBezTo>
                    <a:pt x="9972" y="18549"/>
                    <a:pt x="10311" y="17672"/>
                    <a:pt x="10047" y="16818"/>
                  </a:cubicBezTo>
                  <a:cubicBezTo>
                    <a:pt x="9900" y="16347"/>
                    <a:pt x="9324" y="15872"/>
                    <a:pt x="9714" y="15409"/>
                  </a:cubicBezTo>
                  <a:cubicBezTo>
                    <a:pt x="9812" y="15294"/>
                    <a:pt x="9968" y="15182"/>
                    <a:pt x="10060" y="15066"/>
                  </a:cubicBezTo>
                  <a:cubicBezTo>
                    <a:pt x="10186" y="14904"/>
                    <a:pt x="10185" y="14738"/>
                    <a:pt x="10184" y="14574"/>
                  </a:cubicBezTo>
                  <a:cubicBezTo>
                    <a:pt x="10174" y="13985"/>
                    <a:pt x="10125" y="13399"/>
                    <a:pt x="10226" y="12812"/>
                  </a:cubicBezTo>
                  <a:cubicBezTo>
                    <a:pt x="10301" y="12370"/>
                    <a:pt x="10596" y="11932"/>
                    <a:pt x="10553" y="11490"/>
                  </a:cubicBezTo>
                  <a:cubicBezTo>
                    <a:pt x="10549" y="11448"/>
                    <a:pt x="10540" y="11405"/>
                    <a:pt x="10528" y="11363"/>
                  </a:cubicBezTo>
                  <a:lnTo>
                    <a:pt x="10583" y="11363"/>
                  </a:lnTo>
                  <a:lnTo>
                    <a:pt x="10583" y="11367"/>
                  </a:lnTo>
                  <a:lnTo>
                    <a:pt x="10747" y="11365"/>
                  </a:lnTo>
                  <a:lnTo>
                    <a:pt x="10913" y="11367"/>
                  </a:lnTo>
                  <a:lnTo>
                    <a:pt x="10913" y="11363"/>
                  </a:lnTo>
                  <a:lnTo>
                    <a:pt x="10968" y="11363"/>
                  </a:lnTo>
                  <a:cubicBezTo>
                    <a:pt x="10956" y="11405"/>
                    <a:pt x="10949" y="11448"/>
                    <a:pt x="10943" y="11490"/>
                  </a:cubicBezTo>
                  <a:cubicBezTo>
                    <a:pt x="10898" y="11932"/>
                    <a:pt x="11195" y="12370"/>
                    <a:pt x="11269" y="12812"/>
                  </a:cubicBezTo>
                  <a:cubicBezTo>
                    <a:pt x="11369" y="13399"/>
                    <a:pt x="11322" y="13985"/>
                    <a:pt x="11312" y="14574"/>
                  </a:cubicBezTo>
                  <a:cubicBezTo>
                    <a:pt x="11311" y="14738"/>
                    <a:pt x="11309" y="14904"/>
                    <a:pt x="11436" y="15066"/>
                  </a:cubicBezTo>
                  <a:cubicBezTo>
                    <a:pt x="11527" y="15182"/>
                    <a:pt x="11684" y="15294"/>
                    <a:pt x="11782" y="15409"/>
                  </a:cubicBezTo>
                  <a:cubicBezTo>
                    <a:pt x="12172" y="15872"/>
                    <a:pt x="11596" y="16347"/>
                    <a:pt x="11449" y="16818"/>
                  </a:cubicBezTo>
                  <a:cubicBezTo>
                    <a:pt x="11183" y="17672"/>
                    <a:pt x="11524" y="18549"/>
                    <a:pt x="11738" y="19404"/>
                  </a:cubicBezTo>
                  <a:cubicBezTo>
                    <a:pt x="11765" y="19508"/>
                    <a:pt x="11737" y="19613"/>
                    <a:pt x="11656" y="19715"/>
                  </a:cubicBezTo>
                  <a:cubicBezTo>
                    <a:pt x="11525" y="19877"/>
                    <a:pt x="11265" y="20032"/>
                    <a:pt x="11141" y="20194"/>
                  </a:cubicBezTo>
                  <a:cubicBezTo>
                    <a:pt x="11043" y="20321"/>
                    <a:pt x="11031" y="20452"/>
                    <a:pt x="11021" y="20582"/>
                  </a:cubicBezTo>
                  <a:cubicBezTo>
                    <a:pt x="11007" y="20752"/>
                    <a:pt x="10993" y="20922"/>
                    <a:pt x="10978" y="21092"/>
                  </a:cubicBezTo>
                  <a:cubicBezTo>
                    <a:pt x="10974" y="21139"/>
                    <a:pt x="10973" y="21187"/>
                    <a:pt x="11045" y="21229"/>
                  </a:cubicBezTo>
                  <a:cubicBezTo>
                    <a:pt x="11082" y="21250"/>
                    <a:pt x="11134" y="21268"/>
                    <a:pt x="11167" y="21289"/>
                  </a:cubicBezTo>
                  <a:cubicBezTo>
                    <a:pt x="11269" y="21355"/>
                    <a:pt x="11169" y="21442"/>
                    <a:pt x="11368" y="21492"/>
                  </a:cubicBezTo>
                  <a:cubicBezTo>
                    <a:pt x="11449" y="21512"/>
                    <a:pt x="11563" y="21521"/>
                    <a:pt x="11672" y="21529"/>
                  </a:cubicBezTo>
                  <a:cubicBezTo>
                    <a:pt x="12340" y="21576"/>
                    <a:pt x="13032" y="21600"/>
                    <a:pt x="13725" y="21600"/>
                  </a:cubicBezTo>
                  <a:cubicBezTo>
                    <a:pt x="14018" y="21600"/>
                    <a:pt x="14310" y="21596"/>
                    <a:pt x="14599" y="21587"/>
                  </a:cubicBezTo>
                  <a:cubicBezTo>
                    <a:pt x="14951" y="21577"/>
                    <a:pt x="15306" y="21560"/>
                    <a:pt x="15617" y="21517"/>
                  </a:cubicBezTo>
                  <a:cubicBezTo>
                    <a:pt x="15701" y="21506"/>
                    <a:pt x="15783" y="21492"/>
                    <a:pt x="15832" y="21472"/>
                  </a:cubicBezTo>
                  <a:cubicBezTo>
                    <a:pt x="15885" y="21450"/>
                    <a:pt x="15892" y="21423"/>
                    <a:pt x="15897" y="21398"/>
                  </a:cubicBezTo>
                  <a:cubicBezTo>
                    <a:pt x="15913" y="21318"/>
                    <a:pt x="15920" y="21229"/>
                    <a:pt x="15716" y="21168"/>
                  </a:cubicBezTo>
                  <a:cubicBezTo>
                    <a:pt x="15619" y="21139"/>
                    <a:pt x="15486" y="21119"/>
                    <a:pt x="15372" y="21095"/>
                  </a:cubicBezTo>
                  <a:cubicBezTo>
                    <a:pt x="14959" y="21007"/>
                    <a:pt x="14810" y="20865"/>
                    <a:pt x="14686" y="20733"/>
                  </a:cubicBezTo>
                  <a:cubicBezTo>
                    <a:pt x="14594" y="20634"/>
                    <a:pt x="14499" y="20534"/>
                    <a:pt x="14406" y="20435"/>
                  </a:cubicBezTo>
                  <a:cubicBezTo>
                    <a:pt x="14261" y="20280"/>
                    <a:pt x="14115" y="20119"/>
                    <a:pt x="14243" y="19963"/>
                  </a:cubicBezTo>
                  <a:cubicBezTo>
                    <a:pt x="14306" y="19885"/>
                    <a:pt x="14437" y="19812"/>
                    <a:pt x="14494" y="19734"/>
                  </a:cubicBezTo>
                  <a:cubicBezTo>
                    <a:pt x="14564" y="19639"/>
                    <a:pt x="14497" y="19538"/>
                    <a:pt x="14352" y="19449"/>
                  </a:cubicBezTo>
                  <a:cubicBezTo>
                    <a:pt x="14352" y="19449"/>
                    <a:pt x="13905" y="19408"/>
                    <a:pt x="15440" y="18083"/>
                  </a:cubicBezTo>
                  <a:cubicBezTo>
                    <a:pt x="16977" y="16758"/>
                    <a:pt x="16592" y="16039"/>
                    <a:pt x="16226" y="15505"/>
                  </a:cubicBezTo>
                  <a:cubicBezTo>
                    <a:pt x="15858" y="14971"/>
                    <a:pt x="16628" y="14169"/>
                    <a:pt x="16628" y="14169"/>
                  </a:cubicBezTo>
                  <a:cubicBezTo>
                    <a:pt x="17458" y="13439"/>
                    <a:pt x="18011" y="12812"/>
                    <a:pt x="18373" y="12278"/>
                  </a:cubicBezTo>
                  <a:cubicBezTo>
                    <a:pt x="18378" y="12278"/>
                    <a:pt x="18380" y="12279"/>
                    <a:pt x="18384" y="12279"/>
                  </a:cubicBezTo>
                  <a:cubicBezTo>
                    <a:pt x="18857" y="12206"/>
                    <a:pt x="19331" y="12133"/>
                    <a:pt x="19846" y="12082"/>
                  </a:cubicBezTo>
                  <a:cubicBezTo>
                    <a:pt x="20201" y="12047"/>
                    <a:pt x="20604" y="12016"/>
                    <a:pt x="20797" y="11933"/>
                  </a:cubicBezTo>
                  <a:cubicBezTo>
                    <a:pt x="20886" y="11896"/>
                    <a:pt x="20920" y="11852"/>
                    <a:pt x="20969" y="11810"/>
                  </a:cubicBezTo>
                  <a:cubicBezTo>
                    <a:pt x="21029" y="11759"/>
                    <a:pt x="21118" y="11710"/>
                    <a:pt x="21231" y="11665"/>
                  </a:cubicBezTo>
                  <a:cubicBezTo>
                    <a:pt x="21284" y="11644"/>
                    <a:pt x="21342" y="11624"/>
                    <a:pt x="21378" y="11600"/>
                  </a:cubicBezTo>
                  <a:cubicBezTo>
                    <a:pt x="21425" y="11570"/>
                    <a:pt x="21429" y="11536"/>
                    <a:pt x="21434" y="11503"/>
                  </a:cubicBezTo>
                  <a:cubicBezTo>
                    <a:pt x="21465" y="11215"/>
                    <a:pt x="21424" y="10926"/>
                    <a:pt x="21317" y="10639"/>
                  </a:cubicBezTo>
                  <a:cubicBezTo>
                    <a:pt x="21317" y="10637"/>
                    <a:pt x="21318" y="10635"/>
                    <a:pt x="21318" y="10633"/>
                  </a:cubicBezTo>
                  <a:cubicBezTo>
                    <a:pt x="21514" y="9918"/>
                    <a:pt x="21548" y="9200"/>
                    <a:pt x="21420" y="8484"/>
                  </a:cubicBezTo>
                  <a:cubicBezTo>
                    <a:pt x="21258" y="7568"/>
                    <a:pt x="20831" y="6653"/>
                    <a:pt x="21022" y="5738"/>
                  </a:cubicBezTo>
                  <a:cubicBezTo>
                    <a:pt x="21078" y="5466"/>
                    <a:pt x="21189" y="5194"/>
                    <a:pt x="21086" y="4923"/>
                  </a:cubicBezTo>
                  <a:cubicBezTo>
                    <a:pt x="20982" y="4652"/>
                    <a:pt x="20642" y="4378"/>
                    <a:pt x="19911" y="4178"/>
                  </a:cubicBezTo>
                  <a:cubicBezTo>
                    <a:pt x="19535" y="4075"/>
                    <a:pt x="18441" y="3892"/>
                    <a:pt x="17644" y="3891"/>
                  </a:cubicBezTo>
                  <a:cubicBezTo>
                    <a:pt x="17560" y="3878"/>
                    <a:pt x="17466" y="3869"/>
                    <a:pt x="17373" y="3860"/>
                  </a:cubicBezTo>
                  <a:cubicBezTo>
                    <a:pt x="16086" y="3743"/>
                    <a:pt x="14436" y="3612"/>
                    <a:pt x="13616" y="3335"/>
                  </a:cubicBezTo>
                  <a:cubicBezTo>
                    <a:pt x="13598" y="3329"/>
                    <a:pt x="13583" y="3323"/>
                    <a:pt x="13565" y="3316"/>
                  </a:cubicBezTo>
                  <a:cubicBezTo>
                    <a:pt x="13871" y="3314"/>
                    <a:pt x="14177" y="3306"/>
                    <a:pt x="14475" y="3289"/>
                  </a:cubicBezTo>
                  <a:cubicBezTo>
                    <a:pt x="15495" y="3232"/>
                    <a:pt x="16432" y="3086"/>
                    <a:pt x="16971" y="2879"/>
                  </a:cubicBezTo>
                  <a:cubicBezTo>
                    <a:pt x="16892" y="2884"/>
                    <a:pt x="16810" y="2886"/>
                    <a:pt x="16732" y="2886"/>
                  </a:cubicBezTo>
                  <a:cubicBezTo>
                    <a:pt x="16139" y="2886"/>
                    <a:pt x="15604" y="2765"/>
                    <a:pt x="15325" y="2638"/>
                  </a:cubicBezTo>
                  <a:cubicBezTo>
                    <a:pt x="14810" y="2402"/>
                    <a:pt x="14912" y="2164"/>
                    <a:pt x="14788" y="1913"/>
                  </a:cubicBezTo>
                  <a:cubicBezTo>
                    <a:pt x="14773" y="1880"/>
                    <a:pt x="14728" y="1843"/>
                    <a:pt x="14661" y="1806"/>
                  </a:cubicBezTo>
                  <a:cubicBezTo>
                    <a:pt x="14730" y="1752"/>
                    <a:pt x="14776" y="1696"/>
                    <a:pt x="14788" y="1639"/>
                  </a:cubicBezTo>
                  <a:cubicBezTo>
                    <a:pt x="14800" y="1593"/>
                    <a:pt x="14791" y="1545"/>
                    <a:pt x="14705" y="1505"/>
                  </a:cubicBezTo>
                  <a:cubicBezTo>
                    <a:pt x="14674" y="1490"/>
                    <a:pt x="14627" y="1477"/>
                    <a:pt x="14576" y="1467"/>
                  </a:cubicBezTo>
                  <a:cubicBezTo>
                    <a:pt x="14577" y="1443"/>
                    <a:pt x="14578" y="1421"/>
                    <a:pt x="14581" y="1398"/>
                  </a:cubicBezTo>
                  <a:cubicBezTo>
                    <a:pt x="14619" y="1183"/>
                    <a:pt x="14956" y="971"/>
                    <a:pt x="14849" y="758"/>
                  </a:cubicBezTo>
                  <a:cubicBezTo>
                    <a:pt x="14752" y="565"/>
                    <a:pt x="14289" y="389"/>
                    <a:pt x="13665" y="264"/>
                  </a:cubicBezTo>
                  <a:cubicBezTo>
                    <a:pt x="13040" y="139"/>
                    <a:pt x="12265" y="62"/>
                    <a:pt x="11470" y="20"/>
                  </a:cubicBezTo>
                  <a:cubicBezTo>
                    <a:pt x="11234" y="7"/>
                    <a:pt x="10989" y="0"/>
                    <a:pt x="10747"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12" name="Google Shape;1535;p53"/>
            <p:cNvSpPr/>
            <p:nvPr/>
          </p:nvSpPr>
          <p:spPr>
            <a:xfrm>
              <a:off x="1153153" y="768876"/>
              <a:ext cx="655029" cy="6551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40" y="0"/>
                  </a:moveTo>
                  <a:cubicBezTo>
                    <a:pt x="10684" y="0"/>
                    <a:pt x="10630" y="2"/>
                    <a:pt x="10576" y="2"/>
                  </a:cubicBezTo>
                  <a:lnTo>
                    <a:pt x="10595" y="938"/>
                  </a:lnTo>
                  <a:cubicBezTo>
                    <a:pt x="10646" y="938"/>
                    <a:pt x="10695" y="936"/>
                    <a:pt x="10743" y="936"/>
                  </a:cubicBezTo>
                  <a:lnTo>
                    <a:pt x="10740" y="0"/>
                  </a:lnTo>
                  <a:close/>
                  <a:moveTo>
                    <a:pt x="11391" y="17"/>
                  </a:moveTo>
                  <a:lnTo>
                    <a:pt x="11342" y="950"/>
                  </a:lnTo>
                  <a:cubicBezTo>
                    <a:pt x="11391" y="953"/>
                    <a:pt x="11442" y="956"/>
                    <a:pt x="11491" y="960"/>
                  </a:cubicBezTo>
                  <a:lnTo>
                    <a:pt x="11555" y="27"/>
                  </a:lnTo>
                  <a:cubicBezTo>
                    <a:pt x="11501" y="22"/>
                    <a:pt x="11447" y="20"/>
                    <a:pt x="11391" y="17"/>
                  </a:cubicBezTo>
                  <a:close/>
                  <a:moveTo>
                    <a:pt x="9924" y="35"/>
                  </a:moveTo>
                  <a:cubicBezTo>
                    <a:pt x="9870" y="39"/>
                    <a:pt x="9814" y="44"/>
                    <a:pt x="9760" y="49"/>
                  </a:cubicBezTo>
                  <a:lnTo>
                    <a:pt x="9849" y="980"/>
                  </a:lnTo>
                  <a:cubicBezTo>
                    <a:pt x="9898" y="975"/>
                    <a:pt x="9949" y="972"/>
                    <a:pt x="9998" y="968"/>
                  </a:cubicBezTo>
                  <a:lnTo>
                    <a:pt x="9924" y="35"/>
                  </a:lnTo>
                  <a:close/>
                  <a:moveTo>
                    <a:pt x="12206" y="91"/>
                  </a:moveTo>
                  <a:lnTo>
                    <a:pt x="12086" y="1019"/>
                  </a:lnTo>
                  <a:cubicBezTo>
                    <a:pt x="12134" y="1026"/>
                    <a:pt x="12184" y="1031"/>
                    <a:pt x="12233" y="1039"/>
                  </a:cubicBezTo>
                  <a:lnTo>
                    <a:pt x="12368" y="113"/>
                  </a:lnTo>
                  <a:cubicBezTo>
                    <a:pt x="12314" y="105"/>
                    <a:pt x="12262" y="98"/>
                    <a:pt x="12206" y="91"/>
                  </a:cubicBezTo>
                  <a:close/>
                  <a:moveTo>
                    <a:pt x="9112" y="132"/>
                  </a:moveTo>
                  <a:cubicBezTo>
                    <a:pt x="9056" y="138"/>
                    <a:pt x="9004" y="148"/>
                    <a:pt x="8952" y="159"/>
                  </a:cubicBezTo>
                  <a:lnTo>
                    <a:pt x="9109" y="1080"/>
                  </a:lnTo>
                  <a:cubicBezTo>
                    <a:pt x="9159" y="1071"/>
                    <a:pt x="9208" y="1063"/>
                    <a:pt x="9255" y="1054"/>
                  </a:cubicBezTo>
                  <a:lnTo>
                    <a:pt x="9112" y="132"/>
                  </a:lnTo>
                  <a:close/>
                  <a:moveTo>
                    <a:pt x="13013" y="228"/>
                  </a:moveTo>
                  <a:lnTo>
                    <a:pt x="12820" y="1144"/>
                  </a:lnTo>
                  <a:cubicBezTo>
                    <a:pt x="12869" y="1154"/>
                    <a:pt x="12920" y="1164"/>
                    <a:pt x="12967" y="1174"/>
                  </a:cubicBezTo>
                  <a:lnTo>
                    <a:pt x="13171" y="263"/>
                  </a:lnTo>
                  <a:cubicBezTo>
                    <a:pt x="13119" y="250"/>
                    <a:pt x="13065" y="240"/>
                    <a:pt x="13013" y="228"/>
                  </a:cubicBezTo>
                  <a:close/>
                  <a:moveTo>
                    <a:pt x="8309" y="288"/>
                  </a:moveTo>
                  <a:cubicBezTo>
                    <a:pt x="8255" y="300"/>
                    <a:pt x="8203" y="314"/>
                    <a:pt x="8150" y="327"/>
                  </a:cubicBezTo>
                  <a:lnTo>
                    <a:pt x="8380" y="1235"/>
                  </a:lnTo>
                  <a:cubicBezTo>
                    <a:pt x="8427" y="1221"/>
                    <a:pt x="8476" y="1209"/>
                    <a:pt x="8523" y="1199"/>
                  </a:cubicBezTo>
                  <a:lnTo>
                    <a:pt x="8309" y="288"/>
                  </a:lnTo>
                  <a:close/>
                  <a:moveTo>
                    <a:pt x="13806" y="425"/>
                  </a:moveTo>
                  <a:lnTo>
                    <a:pt x="13546" y="1322"/>
                  </a:lnTo>
                  <a:cubicBezTo>
                    <a:pt x="13595" y="1336"/>
                    <a:pt x="13642" y="1351"/>
                    <a:pt x="13689" y="1366"/>
                  </a:cubicBezTo>
                  <a:lnTo>
                    <a:pt x="13962" y="472"/>
                  </a:lnTo>
                  <a:cubicBezTo>
                    <a:pt x="13910" y="455"/>
                    <a:pt x="13858" y="439"/>
                    <a:pt x="13806" y="425"/>
                  </a:cubicBezTo>
                  <a:close/>
                  <a:moveTo>
                    <a:pt x="7521" y="506"/>
                  </a:moveTo>
                  <a:cubicBezTo>
                    <a:pt x="7469" y="523"/>
                    <a:pt x="7418" y="540"/>
                    <a:pt x="7366" y="557"/>
                  </a:cubicBezTo>
                  <a:lnTo>
                    <a:pt x="7663" y="1444"/>
                  </a:lnTo>
                  <a:cubicBezTo>
                    <a:pt x="7710" y="1427"/>
                    <a:pt x="7757" y="1414"/>
                    <a:pt x="7805" y="1398"/>
                  </a:cubicBezTo>
                  <a:lnTo>
                    <a:pt x="7521" y="506"/>
                  </a:lnTo>
                  <a:close/>
                  <a:moveTo>
                    <a:pt x="14583" y="683"/>
                  </a:moveTo>
                  <a:lnTo>
                    <a:pt x="14256" y="1557"/>
                  </a:lnTo>
                  <a:cubicBezTo>
                    <a:pt x="14302" y="1576"/>
                    <a:pt x="14349" y="1592"/>
                    <a:pt x="14396" y="1611"/>
                  </a:cubicBezTo>
                  <a:lnTo>
                    <a:pt x="14735" y="741"/>
                  </a:lnTo>
                  <a:cubicBezTo>
                    <a:pt x="14686" y="720"/>
                    <a:pt x="14634" y="702"/>
                    <a:pt x="14583" y="683"/>
                  </a:cubicBezTo>
                  <a:close/>
                  <a:moveTo>
                    <a:pt x="6752" y="784"/>
                  </a:moveTo>
                  <a:cubicBezTo>
                    <a:pt x="6701" y="803"/>
                    <a:pt x="6652" y="823"/>
                    <a:pt x="6602" y="845"/>
                  </a:cubicBezTo>
                  <a:lnTo>
                    <a:pt x="6966" y="1707"/>
                  </a:lnTo>
                  <a:cubicBezTo>
                    <a:pt x="7012" y="1689"/>
                    <a:pt x="7057" y="1670"/>
                    <a:pt x="7103" y="1650"/>
                  </a:cubicBezTo>
                  <a:lnTo>
                    <a:pt x="6752" y="784"/>
                  </a:lnTo>
                  <a:close/>
                  <a:moveTo>
                    <a:pt x="15337" y="997"/>
                  </a:moveTo>
                  <a:lnTo>
                    <a:pt x="14944" y="1845"/>
                  </a:lnTo>
                  <a:cubicBezTo>
                    <a:pt x="14990" y="1867"/>
                    <a:pt x="15035" y="1889"/>
                    <a:pt x="15081" y="1911"/>
                  </a:cubicBezTo>
                  <a:lnTo>
                    <a:pt x="15488" y="1068"/>
                  </a:lnTo>
                  <a:cubicBezTo>
                    <a:pt x="15437" y="1044"/>
                    <a:pt x="15388" y="1021"/>
                    <a:pt x="15337" y="997"/>
                  </a:cubicBezTo>
                  <a:close/>
                  <a:moveTo>
                    <a:pt x="6008" y="1117"/>
                  </a:moveTo>
                  <a:cubicBezTo>
                    <a:pt x="5959" y="1142"/>
                    <a:pt x="5910" y="1166"/>
                    <a:pt x="5863" y="1191"/>
                  </a:cubicBezTo>
                  <a:lnTo>
                    <a:pt x="6291" y="2023"/>
                  </a:lnTo>
                  <a:cubicBezTo>
                    <a:pt x="6335" y="2001"/>
                    <a:pt x="6379" y="1979"/>
                    <a:pt x="6423" y="1957"/>
                  </a:cubicBezTo>
                  <a:lnTo>
                    <a:pt x="6008" y="1117"/>
                  </a:lnTo>
                  <a:close/>
                  <a:moveTo>
                    <a:pt x="16068" y="1370"/>
                  </a:moveTo>
                  <a:lnTo>
                    <a:pt x="15611" y="2186"/>
                  </a:lnTo>
                  <a:cubicBezTo>
                    <a:pt x="15653" y="2211"/>
                    <a:pt x="15699" y="2237"/>
                    <a:pt x="15741" y="2262"/>
                  </a:cubicBezTo>
                  <a:lnTo>
                    <a:pt x="16210" y="1451"/>
                  </a:lnTo>
                  <a:cubicBezTo>
                    <a:pt x="16162" y="1425"/>
                    <a:pt x="16115" y="1397"/>
                    <a:pt x="16068" y="1370"/>
                  </a:cubicBezTo>
                  <a:close/>
                  <a:moveTo>
                    <a:pt x="5291" y="1506"/>
                  </a:moveTo>
                  <a:cubicBezTo>
                    <a:pt x="5244" y="1535"/>
                    <a:pt x="5198" y="1564"/>
                    <a:pt x="5151" y="1591"/>
                  </a:cubicBezTo>
                  <a:lnTo>
                    <a:pt x="5642" y="2389"/>
                  </a:lnTo>
                  <a:cubicBezTo>
                    <a:pt x="5684" y="2363"/>
                    <a:pt x="5724" y="2336"/>
                    <a:pt x="5768" y="2311"/>
                  </a:cubicBezTo>
                  <a:lnTo>
                    <a:pt x="5291" y="1506"/>
                  </a:lnTo>
                  <a:close/>
                  <a:moveTo>
                    <a:pt x="16766" y="1796"/>
                  </a:moveTo>
                  <a:lnTo>
                    <a:pt x="16249" y="2576"/>
                  </a:lnTo>
                  <a:cubicBezTo>
                    <a:pt x="16291" y="2603"/>
                    <a:pt x="16331" y="2631"/>
                    <a:pt x="16372" y="2658"/>
                  </a:cubicBezTo>
                  <a:lnTo>
                    <a:pt x="16901" y="1889"/>
                  </a:lnTo>
                  <a:cubicBezTo>
                    <a:pt x="16858" y="1857"/>
                    <a:pt x="16812" y="1827"/>
                    <a:pt x="16766" y="1796"/>
                  </a:cubicBezTo>
                  <a:close/>
                  <a:moveTo>
                    <a:pt x="4606" y="1950"/>
                  </a:moveTo>
                  <a:cubicBezTo>
                    <a:pt x="4560" y="1982"/>
                    <a:pt x="4516" y="2014"/>
                    <a:pt x="4471" y="2044"/>
                  </a:cubicBezTo>
                  <a:lnTo>
                    <a:pt x="5021" y="2804"/>
                  </a:lnTo>
                  <a:cubicBezTo>
                    <a:pt x="5061" y="2773"/>
                    <a:pt x="5100" y="2744"/>
                    <a:pt x="5142" y="2716"/>
                  </a:cubicBezTo>
                  <a:lnTo>
                    <a:pt x="4606" y="1950"/>
                  </a:lnTo>
                  <a:close/>
                  <a:moveTo>
                    <a:pt x="17429" y="2274"/>
                  </a:moveTo>
                  <a:lnTo>
                    <a:pt x="16856" y="3013"/>
                  </a:lnTo>
                  <a:cubicBezTo>
                    <a:pt x="16895" y="3043"/>
                    <a:pt x="16933" y="3073"/>
                    <a:pt x="16972" y="3105"/>
                  </a:cubicBezTo>
                  <a:lnTo>
                    <a:pt x="17558" y="2377"/>
                  </a:lnTo>
                  <a:cubicBezTo>
                    <a:pt x="17516" y="2343"/>
                    <a:pt x="17473" y="2308"/>
                    <a:pt x="17429" y="2274"/>
                  </a:cubicBezTo>
                  <a:close/>
                  <a:moveTo>
                    <a:pt x="3955" y="2444"/>
                  </a:moveTo>
                  <a:cubicBezTo>
                    <a:pt x="3912" y="2478"/>
                    <a:pt x="3870" y="2513"/>
                    <a:pt x="3830" y="2549"/>
                  </a:cubicBezTo>
                  <a:lnTo>
                    <a:pt x="4434" y="3262"/>
                  </a:lnTo>
                  <a:cubicBezTo>
                    <a:pt x="4471" y="3230"/>
                    <a:pt x="4508" y="3200"/>
                    <a:pt x="4548" y="3168"/>
                  </a:cubicBezTo>
                  <a:lnTo>
                    <a:pt x="3955" y="2444"/>
                  </a:lnTo>
                  <a:close/>
                  <a:moveTo>
                    <a:pt x="18055" y="2800"/>
                  </a:moveTo>
                  <a:lnTo>
                    <a:pt x="17428" y="3492"/>
                  </a:lnTo>
                  <a:cubicBezTo>
                    <a:pt x="17463" y="3527"/>
                    <a:pt x="17500" y="3561"/>
                    <a:pt x="17536" y="3595"/>
                  </a:cubicBezTo>
                  <a:lnTo>
                    <a:pt x="18175" y="2911"/>
                  </a:lnTo>
                  <a:cubicBezTo>
                    <a:pt x="18136" y="2874"/>
                    <a:pt x="18096" y="2837"/>
                    <a:pt x="18055" y="2800"/>
                  </a:cubicBezTo>
                  <a:close/>
                  <a:moveTo>
                    <a:pt x="3344" y="2984"/>
                  </a:moveTo>
                  <a:cubicBezTo>
                    <a:pt x="3303" y="3023"/>
                    <a:pt x="3263" y="3062"/>
                    <a:pt x="3226" y="3099"/>
                  </a:cubicBezTo>
                  <a:lnTo>
                    <a:pt x="3880" y="3767"/>
                  </a:lnTo>
                  <a:cubicBezTo>
                    <a:pt x="3916" y="3731"/>
                    <a:pt x="3951" y="3696"/>
                    <a:pt x="3988" y="3662"/>
                  </a:cubicBezTo>
                  <a:lnTo>
                    <a:pt x="3344" y="2984"/>
                  </a:lnTo>
                  <a:close/>
                  <a:moveTo>
                    <a:pt x="18639" y="3372"/>
                  </a:moveTo>
                  <a:lnTo>
                    <a:pt x="17961" y="4015"/>
                  </a:lnTo>
                  <a:cubicBezTo>
                    <a:pt x="17995" y="4052"/>
                    <a:pt x="18028" y="4087"/>
                    <a:pt x="18062" y="4124"/>
                  </a:cubicBezTo>
                  <a:lnTo>
                    <a:pt x="18752" y="3492"/>
                  </a:lnTo>
                  <a:cubicBezTo>
                    <a:pt x="18715" y="3451"/>
                    <a:pt x="18676" y="3411"/>
                    <a:pt x="18639" y="3372"/>
                  </a:cubicBezTo>
                  <a:close/>
                  <a:moveTo>
                    <a:pt x="2774" y="3571"/>
                  </a:moveTo>
                  <a:cubicBezTo>
                    <a:pt x="2736" y="3612"/>
                    <a:pt x="2701" y="3652"/>
                    <a:pt x="2664" y="3692"/>
                  </a:cubicBezTo>
                  <a:lnTo>
                    <a:pt x="3367" y="4308"/>
                  </a:lnTo>
                  <a:cubicBezTo>
                    <a:pt x="3401" y="4271"/>
                    <a:pt x="3435" y="4236"/>
                    <a:pt x="3469" y="4199"/>
                  </a:cubicBezTo>
                  <a:lnTo>
                    <a:pt x="2774" y="3571"/>
                  </a:lnTo>
                  <a:close/>
                  <a:moveTo>
                    <a:pt x="19179" y="3986"/>
                  </a:moveTo>
                  <a:lnTo>
                    <a:pt x="18454" y="4576"/>
                  </a:lnTo>
                  <a:cubicBezTo>
                    <a:pt x="18486" y="4615"/>
                    <a:pt x="18516" y="4652"/>
                    <a:pt x="18546" y="4693"/>
                  </a:cubicBezTo>
                  <a:lnTo>
                    <a:pt x="19280" y="4113"/>
                  </a:lnTo>
                  <a:cubicBezTo>
                    <a:pt x="19248" y="4070"/>
                    <a:pt x="19213" y="4026"/>
                    <a:pt x="19179" y="3986"/>
                  </a:cubicBezTo>
                  <a:close/>
                  <a:moveTo>
                    <a:pt x="2249" y="4199"/>
                  </a:moveTo>
                  <a:cubicBezTo>
                    <a:pt x="2215" y="4241"/>
                    <a:pt x="2183" y="4285"/>
                    <a:pt x="2149" y="4328"/>
                  </a:cubicBezTo>
                  <a:lnTo>
                    <a:pt x="2898" y="4888"/>
                  </a:lnTo>
                  <a:cubicBezTo>
                    <a:pt x="2927" y="4850"/>
                    <a:pt x="2959" y="4809"/>
                    <a:pt x="2988" y="4770"/>
                  </a:cubicBezTo>
                  <a:lnTo>
                    <a:pt x="2249" y="4199"/>
                  </a:lnTo>
                  <a:close/>
                  <a:moveTo>
                    <a:pt x="19670" y="4639"/>
                  </a:moveTo>
                  <a:lnTo>
                    <a:pt x="18902" y="5172"/>
                  </a:lnTo>
                  <a:cubicBezTo>
                    <a:pt x="18931" y="5212"/>
                    <a:pt x="18960" y="5255"/>
                    <a:pt x="18987" y="5295"/>
                  </a:cubicBezTo>
                  <a:lnTo>
                    <a:pt x="19763" y="4772"/>
                  </a:lnTo>
                  <a:cubicBezTo>
                    <a:pt x="19732" y="4727"/>
                    <a:pt x="19702" y="4683"/>
                    <a:pt x="19670" y="4639"/>
                  </a:cubicBezTo>
                  <a:close/>
                  <a:moveTo>
                    <a:pt x="1773" y="4863"/>
                  </a:moveTo>
                  <a:cubicBezTo>
                    <a:pt x="1743" y="4909"/>
                    <a:pt x="1714" y="4954"/>
                    <a:pt x="1684" y="5001"/>
                  </a:cubicBezTo>
                  <a:lnTo>
                    <a:pt x="2473" y="5504"/>
                  </a:lnTo>
                  <a:cubicBezTo>
                    <a:pt x="2499" y="5462"/>
                    <a:pt x="2527" y="5420"/>
                    <a:pt x="2554" y="5378"/>
                  </a:cubicBezTo>
                  <a:lnTo>
                    <a:pt x="1773" y="4863"/>
                  </a:lnTo>
                  <a:close/>
                  <a:moveTo>
                    <a:pt x="20110" y="5325"/>
                  </a:moveTo>
                  <a:lnTo>
                    <a:pt x="19306" y="5801"/>
                  </a:lnTo>
                  <a:cubicBezTo>
                    <a:pt x="19331" y="5843"/>
                    <a:pt x="19356" y="5885"/>
                    <a:pt x="19380" y="5929"/>
                  </a:cubicBezTo>
                  <a:lnTo>
                    <a:pt x="20193" y="5465"/>
                  </a:lnTo>
                  <a:cubicBezTo>
                    <a:pt x="20166" y="5420"/>
                    <a:pt x="20139" y="5373"/>
                    <a:pt x="20110" y="5325"/>
                  </a:cubicBezTo>
                  <a:close/>
                  <a:moveTo>
                    <a:pt x="1348" y="5563"/>
                  </a:moveTo>
                  <a:cubicBezTo>
                    <a:pt x="1323" y="5610"/>
                    <a:pt x="1297" y="5659"/>
                    <a:pt x="1270" y="5707"/>
                  </a:cubicBezTo>
                  <a:lnTo>
                    <a:pt x="2095" y="6149"/>
                  </a:lnTo>
                  <a:cubicBezTo>
                    <a:pt x="2119" y="6105"/>
                    <a:pt x="2143" y="6061"/>
                    <a:pt x="2166" y="6017"/>
                  </a:cubicBezTo>
                  <a:lnTo>
                    <a:pt x="1348" y="5563"/>
                  </a:lnTo>
                  <a:close/>
                  <a:moveTo>
                    <a:pt x="20498" y="6044"/>
                  </a:moveTo>
                  <a:lnTo>
                    <a:pt x="19658" y="6456"/>
                  </a:lnTo>
                  <a:cubicBezTo>
                    <a:pt x="19680" y="6499"/>
                    <a:pt x="19704" y="6545"/>
                    <a:pt x="19724" y="6590"/>
                  </a:cubicBezTo>
                  <a:lnTo>
                    <a:pt x="20569" y="6191"/>
                  </a:lnTo>
                  <a:cubicBezTo>
                    <a:pt x="20546" y="6140"/>
                    <a:pt x="20522" y="6093"/>
                    <a:pt x="20498" y="6044"/>
                  </a:cubicBezTo>
                  <a:close/>
                  <a:moveTo>
                    <a:pt x="979" y="6292"/>
                  </a:moveTo>
                  <a:cubicBezTo>
                    <a:pt x="957" y="6343"/>
                    <a:pt x="933" y="6393"/>
                    <a:pt x="911" y="6442"/>
                  </a:cubicBezTo>
                  <a:lnTo>
                    <a:pt x="1766" y="6820"/>
                  </a:lnTo>
                  <a:cubicBezTo>
                    <a:pt x="1788" y="6774"/>
                    <a:pt x="1809" y="6730"/>
                    <a:pt x="1829" y="6685"/>
                  </a:cubicBezTo>
                  <a:lnTo>
                    <a:pt x="979" y="6292"/>
                  </a:lnTo>
                  <a:close/>
                  <a:moveTo>
                    <a:pt x="20831" y="6790"/>
                  </a:moveTo>
                  <a:lnTo>
                    <a:pt x="19962" y="7137"/>
                  </a:lnTo>
                  <a:cubicBezTo>
                    <a:pt x="19980" y="7183"/>
                    <a:pt x="19999" y="7230"/>
                    <a:pt x="20017" y="7275"/>
                  </a:cubicBezTo>
                  <a:lnTo>
                    <a:pt x="20890" y="6940"/>
                  </a:lnTo>
                  <a:cubicBezTo>
                    <a:pt x="20871" y="6891"/>
                    <a:pt x="20851" y="6838"/>
                    <a:pt x="20831" y="6790"/>
                  </a:cubicBezTo>
                  <a:close/>
                  <a:moveTo>
                    <a:pt x="665" y="7049"/>
                  </a:moveTo>
                  <a:cubicBezTo>
                    <a:pt x="646" y="7102"/>
                    <a:pt x="628" y="7152"/>
                    <a:pt x="609" y="7204"/>
                  </a:cubicBezTo>
                  <a:lnTo>
                    <a:pt x="1491" y="7515"/>
                  </a:lnTo>
                  <a:cubicBezTo>
                    <a:pt x="1508" y="7468"/>
                    <a:pt x="1525" y="7420"/>
                    <a:pt x="1544" y="7375"/>
                  </a:cubicBezTo>
                  <a:lnTo>
                    <a:pt x="665" y="7049"/>
                  </a:lnTo>
                  <a:close/>
                  <a:moveTo>
                    <a:pt x="21106" y="7559"/>
                  </a:moveTo>
                  <a:lnTo>
                    <a:pt x="20213" y="7839"/>
                  </a:lnTo>
                  <a:cubicBezTo>
                    <a:pt x="20227" y="7886"/>
                    <a:pt x="20242" y="7935"/>
                    <a:pt x="20257" y="7982"/>
                  </a:cubicBezTo>
                  <a:lnTo>
                    <a:pt x="21153" y="7716"/>
                  </a:lnTo>
                  <a:cubicBezTo>
                    <a:pt x="21138" y="7662"/>
                    <a:pt x="21121" y="7611"/>
                    <a:pt x="21106" y="7559"/>
                  </a:cubicBezTo>
                  <a:close/>
                  <a:moveTo>
                    <a:pt x="410" y="7827"/>
                  </a:moveTo>
                  <a:cubicBezTo>
                    <a:pt x="395" y="7881"/>
                    <a:pt x="381" y="7932"/>
                    <a:pt x="368" y="7986"/>
                  </a:cubicBezTo>
                  <a:lnTo>
                    <a:pt x="1270" y="8228"/>
                  </a:lnTo>
                  <a:cubicBezTo>
                    <a:pt x="1284" y="8181"/>
                    <a:pt x="1297" y="8132"/>
                    <a:pt x="1311" y="8083"/>
                  </a:cubicBezTo>
                  <a:lnTo>
                    <a:pt x="410" y="7827"/>
                  </a:lnTo>
                  <a:close/>
                  <a:moveTo>
                    <a:pt x="21320" y="8346"/>
                  </a:moveTo>
                  <a:lnTo>
                    <a:pt x="20409" y="8559"/>
                  </a:lnTo>
                  <a:cubicBezTo>
                    <a:pt x="20421" y="8608"/>
                    <a:pt x="20431" y="8657"/>
                    <a:pt x="20443" y="8704"/>
                  </a:cubicBezTo>
                  <a:lnTo>
                    <a:pt x="21355" y="8507"/>
                  </a:lnTo>
                  <a:cubicBezTo>
                    <a:pt x="21344" y="8453"/>
                    <a:pt x="21332" y="8400"/>
                    <a:pt x="21320" y="8346"/>
                  </a:cubicBezTo>
                  <a:close/>
                  <a:moveTo>
                    <a:pt x="216" y="8621"/>
                  </a:moveTo>
                  <a:cubicBezTo>
                    <a:pt x="206" y="8674"/>
                    <a:pt x="196" y="8728"/>
                    <a:pt x="186" y="8782"/>
                  </a:cubicBezTo>
                  <a:lnTo>
                    <a:pt x="1103" y="8955"/>
                  </a:lnTo>
                  <a:cubicBezTo>
                    <a:pt x="1113" y="8907"/>
                    <a:pt x="1124" y="8858"/>
                    <a:pt x="1132" y="8809"/>
                  </a:cubicBezTo>
                  <a:lnTo>
                    <a:pt x="216" y="8621"/>
                  </a:lnTo>
                  <a:close/>
                  <a:moveTo>
                    <a:pt x="21475" y="9149"/>
                  </a:moveTo>
                  <a:lnTo>
                    <a:pt x="20551" y="9291"/>
                  </a:lnTo>
                  <a:cubicBezTo>
                    <a:pt x="20557" y="9342"/>
                    <a:pt x="20564" y="9391"/>
                    <a:pt x="20573" y="9440"/>
                  </a:cubicBezTo>
                  <a:lnTo>
                    <a:pt x="21499" y="9311"/>
                  </a:lnTo>
                  <a:cubicBezTo>
                    <a:pt x="21492" y="9257"/>
                    <a:pt x="21482" y="9203"/>
                    <a:pt x="21475" y="9149"/>
                  </a:cubicBezTo>
                  <a:close/>
                  <a:moveTo>
                    <a:pt x="81" y="9426"/>
                  </a:moveTo>
                  <a:cubicBezTo>
                    <a:pt x="76" y="9482"/>
                    <a:pt x="69" y="9536"/>
                    <a:pt x="62" y="9590"/>
                  </a:cubicBezTo>
                  <a:lnTo>
                    <a:pt x="992" y="9693"/>
                  </a:lnTo>
                  <a:cubicBezTo>
                    <a:pt x="999" y="9645"/>
                    <a:pt x="1004" y="9595"/>
                    <a:pt x="1011" y="9546"/>
                  </a:cubicBezTo>
                  <a:lnTo>
                    <a:pt x="81" y="9426"/>
                  </a:lnTo>
                  <a:close/>
                  <a:moveTo>
                    <a:pt x="21568" y="9961"/>
                  </a:moveTo>
                  <a:lnTo>
                    <a:pt x="20635" y="10033"/>
                  </a:lnTo>
                  <a:cubicBezTo>
                    <a:pt x="20640" y="10084"/>
                    <a:pt x="20643" y="10133"/>
                    <a:pt x="20645" y="10182"/>
                  </a:cubicBezTo>
                  <a:lnTo>
                    <a:pt x="21580" y="10124"/>
                  </a:lnTo>
                  <a:cubicBezTo>
                    <a:pt x="21576" y="10070"/>
                    <a:pt x="21573" y="10016"/>
                    <a:pt x="21568" y="9961"/>
                  </a:cubicBezTo>
                  <a:close/>
                  <a:moveTo>
                    <a:pt x="10" y="10241"/>
                  </a:moveTo>
                  <a:cubicBezTo>
                    <a:pt x="8" y="10295"/>
                    <a:pt x="5" y="10350"/>
                    <a:pt x="3" y="10404"/>
                  </a:cubicBezTo>
                  <a:lnTo>
                    <a:pt x="938" y="10438"/>
                  </a:lnTo>
                  <a:cubicBezTo>
                    <a:pt x="940" y="10388"/>
                    <a:pt x="941" y="10339"/>
                    <a:pt x="945" y="10288"/>
                  </a:cubicBezTo>
                  <a:lnTo>
                    <a:pt x="10" y="10241"/>
                  </a:lnTo>
                  <a:close/>
                  <a:moveTo>
                    <a:pt x="21600" y="10779"/>
                  </a:moveTo>
                  <a:lnTo>
                    <a:pt x="20665" y="10781"/>
                  </a:lnTo>
                  <a:lnTo>
                    <a:pt x="20665" y="10801"/>
                  </a:lnTo>
                  <a:cubicBezTo>
                    <a:pt x="20665" y="10851"/>
                    <a:pt x="20665" y="10900"/>
                    <a:pt x="20664" y="10949"/>
                  </a:cubicBezTo>
                  <a:lnTo>
                    <a:pt x="21598" y="10964"/>
                  </a:lnTo>
                  <a:cubicBezTo>
                    <a:pt x="21600" y="10910"/>
                    <a:pt x="21600" y="10855"/>
                    <a:pt x="21600" y="10801"/>
                  </a:cubicBezTo>
                  <a:lnTo>
                    <a:pt x="21600" y="10779"/>
                  </a:lnTo>
                  <a:close/>
                  <a:moveTo>
                    <a:pt x="935" y="11037"/>
                  </a:moveTo>
                  <a:lnTo>
                    <a:pt x="0" y="11057"/>
                  </a:lnTo>
                  <a:cubicBezTo>
                    <a:pt x="0" y="11111"/>
                    <a:pt x="2" y="11167"/>
                    <a:pt x="3" y="11221"/>
                  </a:cubicBezTo>
                  <a:lnTo>
                    <a:pt x="940" y="11185"/>
                  </a:lnTo>
                  <a:cubicBezTo>
                    <a:pt x="936" y="11135"/>
                    <a:pt x="935" y="11084"/>
                    <a:pt x="935" y="11037"/>
                  </a:cubicBezTo>
                  <a:close/>
                  <a:moveTo>
                    <a:pt x="20637" y="11548"/>
                  </a:moveTo>
                  <a:cubicBezTo>
                    <a:pt x="20633" y="11595"/>
                    <a:pt x="20630" y="11646"/>
                    <a:pt x="20625" y="11697"/>
                  </a:cubicBezTo>
                  <a:lnTo>
                    <a:pt x="21556" y="11781"/>
                  </a:lnTo>
                  <a:cubicBezTo>
                    <a:pt x="21561" y="11725"/>
                    <a:pt x="21566" y="11671"/>
                    <a:pt x="21570" y="11617"/>
                  </a:cubicBezTo>
                  <a:lnTo>
                    <a:pt x="20637" y="11548"/>
                  </a:lnTo>
                  <a:close/>
                  <a:moveTo>
                    <a:pt x="979" y="11781"/>
                  </a:moveTo>
                  <a:lnTo>
                    <a:pt x="47" y="11874"/>
                  </a:lnTo>
                  <a:cubicBezTo>
                    <a:pt x="54" y="11928"/>
                    <a:pt x="59" y="11980"/>
                    <a:pt x="66" y="12036"/>
                  </a:cubicBezTo>
                  <a:lnTo>
                    <a:pt x="995" y="11929"/>
                  </a:lnTo>
                  <a:cubicBezTo>
                    <a:pt x="989" y="11880"/>
                    <a:pt x="985" y="11830"/>
                    <a:pt x="979" y="11781"/>
                  </a:cubicBezTo>
                  <a:close/>
                  <a:moveTo>
                    <a:pt x="20552" y="12289"/>
                  </a:moveTo>
                  <a:cubicBezTo>
                    <a:pt x="20546" y="12339"/>
                    <a:pt x="20539" y="12386"/>
                    <a:pt x="20529" y="12435"/>
                  </a:cubicBezTo>
                  <a:lnTo>
                    <a:pt x="21453" y="12591"/>
                  </a:lnTo>
                  <a:cubicBezTo>
                    <a:pt x="21462" y="12537"/>
                    <a:pt x="21470" y="12483"/>
                    <a:pt x="21479" y="12429"/>
                  </a:cubicBezTo>
                  <a:lnTo>
                    <a:pt x="20552" y="12289"/>
                  </a:lnTo>
                  <a:close/>
                  <a:moveTo>
                    <a:pt x="1080" y="12520"/>
                  </a:moveTo>
                  <a:lnTo>
                    <a:pt x="160" y="12682"/>
                  </a:lnTo>
                  <a:cubicBezTo>
                    <a:pt x="169" y="12736"/>
                    <a:pt x="179" y="12790"/>
                    <a:pt x="189" y="12844"/>
                  </a:cubicBezTo>
                  <a:lnTo>
                    <a:pt x="1107" y="12666"/>
                  </a:lnTo>
                  <a:cubicBezTo>
                    <a:pt x="1098" y="12618"/>
                    <a:pt x="1090" y="12570"/>
                    <a:pt x="1080" y="12520"/>
                  </a:cubicBezTo>
                  <a:close/>
                  <a:moveTo>
                    <a:pt x="20414" y="13022"/>
                  </a:moveTo>
                  <a:cubicBezTo>
                    <a:pt x="20402" y="13070"/>
                    <a:pt x="20390" y="13119"/>
                    <a:pt x="20379" y="13167"/>
                  </a:cubicBezTo>
                  <a:lnTo>
                    <a:pt x="21288" y="13390"/>
                  </a:lnTo>
                  <a:cubicBezTo>
                    <a:pt x="21301" y="13338"/>
                    <a:pt x="21313" y="13286"/>
                    <a:pt x="21325" y="13232"/>
                  </a:cubicBezTo>
                  <a:lnTo>
                    <a:pt x="20414" y="13022"/>
                  </a:lnTo>
                  <a:close/>
                  <a:moveTo>
                    <a:pt x="1238" y="13250"/>
                  </a:moveTo>
                  <a:lnTo>
                    <a:pt x="331" y="13481"/>
                  </a:lnTo>
                  <a:cubicBezTo>
                    <a:pt x="346" y="13535"/>
                    <a:pt x="359" y="13588"/>
                    <a:pt x="373" y="13640"/>
                  </a:cubicBezTo>
                  <a:lnTo>
                    <a:pt x="1277" y="13395"/>
                  </a:lnTo>
                  <a:cubicBezTo>
                    <a:pt x="1264" y="13346"/>
                    <a:pt x="1250" y="13299"/>
                    <a:pt x="1238" y="13250"/>
                  </a:cubicBezTo>
                  <a:close/>
                  <a:moveTo>
                    <a:pt x="20218" y="13743"/>
                  </a:moveTo>
                  <a:cubicBezTo>
                    <a:pt x="20203" y="13790"/>
                    <a:pt x="20190" y="13837"/>
                    <a:pt x="20173" y="13884"/>
                  </a:cubicBezTo>
                  <a:lnTo>
                    <a:pt x="21062" y="14176"/>
                  </a:lnTo>
                  <a:cubicBezTo>
                    <a:pt x="21079" y="14126"/>
                    <a:pt x="21096" y="14073"/>
                    <a:pt x="21111" y="14021"/>
                  </a:cubicBezTo>
                  <a:lnTo>
                    <a:pt x="20218" y="13743"/>
                  </a:lnTo>
                  <a:close/>
                  <a:moveTo>
                    <a:pt x="1451" y="13964"/>
                  </a:moveTo>
                  <a:lnTo>
                    <a:pt x="563" y="14266"/>
                  </a:lnTo>
                  <a:cubicBezTo>
                    <a:pt x="580" y="14316"/>
                    <a:pt x="599" y="14369"/>
                    <a:pt x="617" y="14419"/>
                  </a:cubicBezTo>
                  <a:lnTo>
                    <a:pt x="1498" y="14105"/>
                  </a:lnTo>
                  <a:cubicBezTo>
                    <a:pt x="1483" y="14058"/>
                    <a:pt x="1466" y="14013"/>
                    <a:pt x="1451" y="13964"/>
                  </a:cubicBezTo>
                  <a:close/>
                  <a:moveTo>
                    <a:pt x="19970" y="14448"/>
                  </a:moveTo>
                  <a:cubicBezTo>
                    <a:pt x="19950" y="14493"/>
                    <a:pt x="19931" y="14541"/>
                    <a:pt x="19913" y="14586"/>
                  </a:cubicBezTo>
                  <a:lnTo>
                    <a:pt x="20777" y="14945"/>
                  </a:lnTo>
                  <a:cubicBezTo>
                    <a:pt x="20797" y="14893"/>
                    <a:pt x="20819" y="14844"/>
                    <a:pt x="20839" y="14794"/>
                  </a:cubicBezTo>
                  <a:lnTo>
                    <a:pt x="19970" y="14448"/>
                  </a:lnTo>
                  <a:close/>
                  <a:moveTo>
                    <a:pt x="1716" y="14660"/>
                  </a:moveTo>
                  <a:lnTo>
                    <a:pt x="855" y="15028"/>
                  </a:lnTo>
                  <a:cubicBezTo>
                    <a:pt x="876" y="15079"/>
                    <a:pt x="898" y="15128"/>
                    <a:pt x="919" y="15177"/>
                  </a:cubicBezTo>
                  <a:lnTo>
                    <a:pt x="1775" y="14799"/>
                  </a:lnTo>
                  <a:cubicBezTo>
                    <a:pt x="1755" y="14753"/>
                    <a:pt x="1734" y="14708"/>
                    <a:pt x="1716" y="14660"/>
                  </a:cubicBezTo>
                  <a:close/>
                  <a:moveTo>
                    <a:pt x="19667" y="15131"/>
                  </a:moveTo>
                  <a:cubicBezTo>
                    <a:pt x="19645" y="15175"/>
                    <a:pt x="19623" y="15220"/>
                    <a:pt x="19599" y="15264"/>
                  </a:cubicBezTo>
                  <a:lnTo>
                    <a:pt x="20434" y="15689"/>
                  </a:lnTo>
                  <a:cubicBezTo>
                    <a:pt x="20460" y="15639"/>
                    <a:pt x="20481" y="15590"/>
                    <a:pt x="20505" y="15543"/>
                  </a:cubicBezTo>
                  <a:lnTo>
                    <a:pt x="19667" y="15131"/>
                  </a:lnTo>
                  <a:close/>
                  <a:moveTo>
                    <a:pt x="2033" y="15335"/>
                  </a:moveTo>
                  <a:lnTo>
                    <a:pt x="1203" y="15765"/>
                  </a:lnTo>
                  <a:cubicBezTo>
                    <a:pt x="1228" y="15814"/>
                    <a:pt x="1254" y="15861"/>
                    <a:pt x="1279" y="15910"/>
                  </a:cubicBezTo>
                  <a:lnTo>
                    <a:pt x="2102" y="15467"/>
                  </a:lnTo>
                  <a:cubicBezTo>
                    <a:pt x="2079" y="15423"/>
                    <a:pt x="2055" y="15381"/>
                    <a:pt x="2033" y="15335"/>
                  </a:cubicBezTo>
                  <a:close/>
                  <a:moveTo>
                    <a:pt x="19312" y="15789"/>
                  </a:moveTo>
                  <a:cubicBezTo>
                    <a:pt x="19287" y="15833"/>
                    <a:pt x="19262" y="15875"/>
                    <a:pt x="19236" y="15917"/>
                  </a:cubicBezTo>
                  <a:lnTo>
                    <a:pt x="20034" y="16403"/>
                  </a:lnTo>
                  <a:cubicBezTo>
                    <a:pt x="20065" y="16356"/>
                    <a:pt x="20092" y="16308"/>
                    <a:pt x="20119" y="16263"/>
                  </a:cubicBezTo>
                  <a:lnTo>
                    <a:pt x="19312" y="15789"/>
                  </a:lnTo>
                  <a:close/>
                  <a:moveTo>
                    <a:pt x="2401" y="15985"/>
                  </a:moveTo>
                  <a:lnTo>
                    <a:pt x="1604" y="16475"/>
                  </a:lnTo>
                  <a:cubicBezTo>
                    <a:pt x="1635" y="16521"/>
                    <a:pt x="1662" y="16568"/>
                    <a:pt x="1692" y="16614"/>
                  </a:cubicBezTo>
                  <a:lnTo>
                    <a:pt x="2480" y="16109"/>
                  </a:lnTo>
                  <a:cubicBezTo>
                    <a:pt x="2453" y="16067"/>
                    <a:pt x="2426" y="16027"/>
                    <a:pt x="2401" y="15985"/>
                  </a:cubicBezTo>
                  <a:close/>
                  <a:moveTo>
                    <a:pt x="18911" y="16418"/>
                  </a:moveTo>
                  <a:cubicBezTo>
                    <a:pt x="18880" y="16460"/>
                    <a:pt x="18853" y="16501"/>
                    <a:pt x="18823" y="16541"/>
                  </a:cubicBezTo>
                  <a:lnTo>
                    <a:pt x="19584" y="17086"/>
                  </a:lnTo>
                  <a:cubicBezTo>
                    <a:pt x="19616" y="17040"/>
                    <a:pt x="19646" y="16997"/>
                    <a:pt x="19678" y="16951"/>
                  </a:cubicBezTo>
                  <a:lnTo>
                    <a:pt x="18911" y="16418"/>
                  </a:lnTo>
                  <a:close/>
                  <a:moveTo>
                    <a:pt x="2817" y="16602"/>
                  </a:moveTo>
                  <a:lnTo>
                    <a:pt x="2062" y="17153"/>
                  </a:lnTo>
                  <a:cubicBezTo>
                    <a:pt x="2092" y="17197"/>
                    <a:pt x="2124" y="17241"/>
                    <a:pt x="2159" y="17285"/>
                  </a:cubicBezTo>
                  <a:lnTo>
                    <a:pt x="2905" y="16723"/>
                  </a:lnTo>
                  <a:cubicBezTo>
                    <a:pt x="2877" y="16683"/>
                    <a:pt x="2846" y="16642"/>
                    <a:pt x="2817" y="16602"/>
                  </a:cubicBezTo>
                  <a:close/>
                  <a:moveTo>
                    <a:pt x="18462" y="17017"/>
                  </a:moveTo>
                  <a:cubicBezTo>
                    <a:pt x="18430" y="17054"/>
                    <a:pt x="18398" y="17093"/>
                    <a:pt x="18366" y="17132"/>
                  </a:cubicBezTo>
                  <a:lnTo>
                    <a:pt x="19083" y="17732"/>
                  </a:lnTo>
                  <a:cubicBezTo>
                    <a:pt x="19118" y="17690"/>
                    <a:pt x="19152" y="17648"/>
                    <a:pt x="19187" y="17606"/>
                  </a:cubicBezTo>
                  <a:lnTo>
                    <a:pt x="18462" y="17017"/>
                  </a:lnTo>
                  <a:close/>
                  <a:moveTo>
                    <a:pt x="3278" y="17189"/>
                  </a:moveTo>
                  <a:lnTo>
                    <a:pt x="2566" y="17794"/>
                  </a:lnTo>
                  <a:cubicBezTo>
                    <a:pt x="2602" y="17837"/>
                    <a:pt x="2637" y="17877"/>
                    <a:pt x="2672" y="17919"/>
                  </a:cubicBezTo>
                  <a:lnTo>
                    <a:pt x="3378" y="17302"/>
                  </a:lnTo>
                  <a:cubicBezTo>
                    <a:pt x="3344" y="17263"/>
                    <a:pt x="3310" y="17226"/>
                    <a:pt x="3278" y="17189"/>
                  </a:cubicBezTo>
                  <a:close/>
                  <a:moveTo>
                    <a:pt x="17969" y="17577"/>
                  </a:moveTo>
                  <a:cubicBezTo>
                    <a:pt x="17934" y="17614"/>
                    <a:pt x="17900" y="17649"/>
                    <a:pt x="17865" y="17685"/>
                  </a:cubicBezTo>
                  <a:lnTo>
                    <a:pt x="18535" y="18338"/>
                  </a:lnTo>
                  <a:cubicBezTo>
                    <a:pt x="18573" y="18299"/>
                    <a:pt x="18612" y="18260"/>
                    <a:pt x="18648" y="18220"/>
                  </a:cubicBezTo>
                  <a:lnTo>
                    <a:pt x="17969" y="17577"/>
                  </a:lnTo>
                  <a:close/>
                  <a:moveTo>
                    <a:pt x="3784" y="17739"/>
                  </a:moveTo>
                  <a:lnTo>
                    <a:pt x="3119" y="18397"/>
                  </a:lnTo>
                  <a:cubicBezTo>
                    <a:pt x="3158" y="18435"/>
                    <a:pt x="3195" y="18474"/>
                    <a:pt x="3234" y="18513"/>
                  </a:cubicBezTo>
                  <a:lnTo>
                    <a:pt x="3890" y="17843"/>
                  </a:lnTo>
                  <a:cubicBezTo>
                    <a:pt x="3855" y="17808"/>
                    <a:pt x="3820" y="17774"/>
                    <a:pt x="3784" y="17739"/>
                  </a:cubicBezTo>
                  <a:close/>
                  <a:moveTo>
                    <a:pt x="17436" y="18100"/>
                  </a:moveTo>
                  <a:cubicBezTo>
                    <a:pt x="17399" y="18134"/>
                    <a:pt x="17360" y="18167"/>
                    <a:pt x="17323" y="18201"/>
                  </a:cubicBezTo>
                  <a:lnTo>
                    <a:pt x="17942" y="18901"/>
                  </a:lnTo>
                  <a:cubicBezTo>
                    <a:pt x="17985" y="18864"/>
                    <a:pt x="18025" y="18829"/>
                    <a:pt x="18066" y="18793"/>
                  </a:cubicBezTo>
                  <a:lnTo>
                    <a:pt x="17436" y="18100"/>
                  </a:lnTo>
                  <a:close/>
                  <a:moveTo>
                    <a:pt x="4329" y="18248"/>
                  </a:moveTo>
                  <a:lnTo>
                    <a:pt x="3715" y="18957"/>
                  </a:lnTo>
                  <a:cubicBezTo>
                    <a:pt x="3755" y="18990"/>
                    <a:pt x="3798" y="19026"/>
                    <a:pt x="3840" y="19061"/>
                  </a:cubicBezTo>
                  <a:lnTo>
                    <a:pt x="4442" y="18346"/>
                  </a:lnTo>
                  <a:cubicBezTo>
                    <a:pt x="4403" y="18316"/>
                    <a:pt x="4366" y="18284"/>
                    <a:pt x="4329" y="18248"/>
                  </a:cubicBezTo>
                  <a:close/>
                  <a:moveTo>
                    <a:pt x="16864" y="18582"/>
                  </a:moveTo>
                  <a:cubicBezTo>
                    <a:pt x="16825" y="18613"/>
                    <a:pt x="16787" y="18643"/>
                    <a:pt x="16746" y="18672"/>
                  </a:cubicBezTo>
                  <a:lnTo>
                    <a:pt x="17311" y="19419"/>
                  </a:lnTo>
                  <a:cubicBezTo>
                    <a:pt x="17355" y="19385"/>
                    <a:pt x="17397" y="19351"/>
                    <a:pt x="17440" y="19318"/>
                  </a:cubicBezTo>
                  <a:lnTo>
                    <a:pt x="16864" y="18582"/>
                  </a:lnTo>
                  <a:close/>
                  <a:moveTo>
                    <a:pt x="4911" y="18717"/>
                  </a:moveTo>
                  <a:lnTo>
                    <a:pt x="4353" y="19468"/>
                  </a:lnTo>
                  <a:cubicBezTo>
                    <a:pt x="4395" y="19502"/>
                    <a:pt x="4439" y="19534"/>
                    <a:pt x="4483" y="19564"/>
                  </a:cubicBezTo>
                  <a:lnTo>
                    <a:pt x="5031" y="18805"/>
                  </a:lnTo>
                  <a:cubicBezTo>
                    <a:pt x="4990" y="18778"/>
                    <a:pt x="4950" y="18748"/>
                    <a:pt x="4911" y="18717"/>
                  </a:cubicBezTo>
                  <a:close/>
                  <a:moveTo>
                    <a:pt x="16259" y="19017"/>
                  </a:moveTo>
                  <a:cubicBezTo>
                    <a:pt x="16218" y="19046"/>
                    <a:pt x="16176" y="19073"/>
                    <a:pt x="16135" y="19100"/>
                  </a:cubicBezTo>
                  <a:lnTo>
                    <a:pt x="16642" y="19884"/>
                  </a:lnTo>
                  <a:cubicBezTo>
                    <a:pt x="16687" y="19856"/>
                    <a:pt x="16733" y="19827"/>
                    <a:pt x="16778" y="19797"/>
                  </a:cubicBezTo>
                  <a:lnTo>
                    <a:pt x="16259" y="19017"/>
                  </a:lnTo>
                  <a:close/>
                  <a:moveTo>
                    <a:pt x="5527" y="19142"/>
                  </a:moveTo>
                  <a:lnTo>
                    <a:pt x="5026" y="19932"/>
                  </a:lnTo>
                  <a:cubicBezTo>
                    <a:pt x="5073" y="19960"/>
                    <a:pt x="5119" y="19989"/>
                    <a:pt x="5166" y="20018"/>
                  </a:cubicBezTo>
                  <a:lnTo>
                    <a:pt x="5653" y="19222"/>
                  </a:lnTo>
                  <a:cubicBezTo>
                    <a:pt x="5610" y="19195"/>
                    <a:pt x="5569" y="19168"/>
                    <a:pt x="5527" y="19142"/>
                  </a:cubicBezTo>
                  <a:close/>
                  <a:moveTo>
                    <a:pt x="15624" y="19409"/>
                  </a:moveTo>
                  <a:cubicBezTo>
                    <a:pt x="15580" y="19432"/>
                    <a:pt x="15537" y="19456"/>
                    <a:pt x="15493" y="19480"/>
                  </a:cubicBezTo>
                  <a:lnTo>
                    <a:pt x="15940" y="20303"/>
                  </a:lnTo>
                  <a:cubicBezTo>
                    <a:pt x="15987" y="20276"/>
                    <a:pt x="16034" y="20249"/>
                    <a:pt x="16081" y="20222"/>
                  </a:cubicBezTo>
                  <a:lnTo>
                    <a:pt x="15624" y="19409"/>
                  </a:lnTo>
                  <a:close/>
                  <a:moveTo>
                    <a:pt x="6173" y="19517"/>
                  </a:moveTo>
                  <a:lnTo>
                    <a:pt x="5733" y="20343"/>
                  </a:lnTo>
                  <a:cubicBezTo>
                    <a:pt x="5782" y="20369"/>
                    <a:pt x="5829" y="20394"/>
                    <a:pt x="5878" y="20419"/>
                  </a:cubicBezTo>
                  <a:lnTo>
                    <a:pt x="6305" y="19586"/>
                  </a:lnTo>
                  <a:cubicBezTo>
                    <a:pt x="6261" y="19562"/>
                    <a:pt x="6217" y="19540"/>
                    <a:pt x="6173" y="19517"/>
                  </a:cubicBezTo>
                  <a:close/>
                  <a:moveTo>
                    <a:pt x="14961" y="19748"/>
                  </a:moveTo>
                  <a:cubicBezTo>
                    <a:pt x="14916" y="19768"/>
                    <a:pt x="14870" y="19790"/>
                    <a:pt x="14826" y="19810"/>
                  </a:cubicBezTo>
                  <a:lnTo>
                    <a:pt x="15208" y="20662"/>
                  </a:lnTo>
                  <a:cubicBezTo>
                    <a:pt x="15256" y="20640"/>
                    <a:pt x="15305" y="20618"/>
                    <a:pt x="15356" y="20595"/>
                  </a:cubicBezTo>
                  <a:lnTo>
                    <a:pt x="14961" y="19748"/>
                  </a:lnTo>
                  <a:close/>
                  <a:moveTo>
                    <a:pt x="6845" y="19842"/>
                  </a:moveTo>
                  <a:lnTo>
                    <a:pt x="6470" y="20699"/>
                  </a:lnTo>
                  <a:cubicBezTo>
                    <a:pt x="6521" y="20721"/>
                    <a:pt x="6571" y="20743"/>
                    <a:pt x="6620" y="20765"/>
                  </a:cubicBezTo>
                  <a:lnTo>
                    <a:pt x="6983" y="19901"/>
                  </a:lnTo>
                  <a:cubicBezTo>
                    <a:pt x="6937" y="19883"/>
                    <a:pt x="6890" y="19863"/>
                    <a:pt x="6845" y="19842"/>
                  </a:cubicBezTo>
                  <a:close/>
                  <a:moveTo>
                    <a:pt x="14275" y="20036"/>
                  </a:moveTo>
                  <a:cubicBezTo>
                    <a:pt x="14227" y="20055"/>
                    <a:pt x="14180" y="20070"/>
                    <a:pt x="14133" y="20089"/>
                  </a:cubicBezTo>
                  <a:lnTo>
                    <a:pt x="14450" y="20967"/>
                  </a:lnTo>
                  <a:cubicBezTo>
                    <a:pt x="14502" y="20951"/>
                    <a:pt x="14553" y="20930"/>
                    <a:pt x="14604" y="20912"/>
                  </a:cubicBezTo>
                  <a:lnTo>
                    <a:pt x="14275" y="20036"/>
                  </a:lnTo>
                  <a:close/>
                  <a:moveTo>
                    <a:pt x="7541" y="20117"/>
                  </a:moveTo>
                  <a:lnTo>
                    <a:pt x="7233" y="20999"/>
                  </a:lnTo>
                  <a:cubicBezTo>
                    <a:pt x="7283" y="21016"/>
                    <a:pt x="7337" y="21035"/>
                    <a:pt x="7388" y="21052"/>
                  </a:cubicBezTo>
                  <a:lnTo>
                    <a:pt x="7683" y="20163"/>
                  </a:lnTo>
                  <a:cubicBezTo>
                    <a:pt x="7636" y="20149"/>
                    <a:pt x="7589" y="20132"/>
                    <a:pt x="7541" y="20117"/>
                  </a:cubicBezTo>
                  <a:close/>
                  <a:moveTo>
                    <a:pt x="13566" y="20272"/>
                  </a:moveTo>
                  <a:cubicBezTo>
                    <a:pt x="13519" y="20286"/>
                    <a:pt x="13470" y="20301"/>
                    <a:pt x="13423" y="20315"/>
                  </a:cubicBezTo>
                  <a:lnTo>
                    <a:pt x="13671" y="21215"/>
                  </a:lnTo>
                  <a:cubicBezTo>
                    <a:pt x="13725" y="21200"/>
                    <a:pt x="13775" y="21185"/>
                    <a:pt x="13829" y="21172"/>
                  </a:cubicBezTo>
                  <a:lnTo>
                    <a:pt x="13566" y="20272"/>
                  </a:lnTo>
                  <a:close/>
                  <a:moveTo>
                    <a:pt x="8255" y="20337"/>
                  </a:moveTo>
                  <a:lnTo>
                    <a:pt x="8014" y="21239"/>
                  </a:lnTo>
                  <a:cubicBezTo>
                    <a:pt x="8068" y="21254"/>
                    <a:pt x="8120" y="21266"/>
                    <a:pt x="8174" y="21280"/>
                  </a:cubicBezTo>
                  <a:lnTo>
                    <a:pt x="8400" y="20372"/>
                  </a:lnTo>
                  <a:cubicBezTo>
                    <a:pt x="8351" y="20360"/>
                    <a:pt x="8302" y="20348"/>
                    <a:pt x="8255" y="20337"/>
                  </a:cubicBezTo>
                  <a:close/>
                  <a:moveTo>
                    <a:pt x="12842" y="20455"/>
                  </a:moveTo>
                  <a:cubicBezTo>
                    <a:pt x="12793" y="20465"/>
                    <a:pt x="12744" y="20475"/>
                    <a:pt x="12695" y="20483"/>
                  </a:cubicBezTo>
                  <a:lnTo>
                    <a:pt x="12876" y="21403"/>
                  </a:lnTo>
                  <a:cubicBezTo>
                    <a:pt x="12928" y="21393"/>
                    <a:pt x="12981" y="21381"/>
                    <a:pt x="13035" y="21371"/>
                  </a:cubicBezTo>
                  <a:lnTo>
                    <a:pt x="12842" y="20455"/>
                  </a:lnTo>
                  <a:close/>
                  <a:moveTo>
                    <a:pt x="8984" y="20500"/>
                  </a:moveTo>
                  <a:lnTo>
                    <a:pt x="8813" y="21418"/>
                  </a:lnTo>
                  <a:cubicBezTo>
                    <a:pt x="8866" y="21430"/>
                    <a:pt x="8920" y="21440"/>
                    <a:pt x="8974" y="21448"/>
                  </a:cubicBezTo>
                  <a:lnTo>
                    <a:pt x="9131" y="20525"/>
                  </a:lnTo>
                  <a:cubicBezTo>
                    <a:pt x="9080" y="20517"/>
                    <a:pt x="9033" y="20509"/>
                    <a:pt x="8984" y="20500"/>
                  </a:cubicBezTo>
                  <a:close/>
                  <a:moveTo>
                    <a:pt x="12107" y="20581"/>
                  </a:moveTo>
                  <a:cubicBezTo>
                    <a:pt x="12058" y="20586"/>
                    <a:pt x="12007" y="20593"/>
                    <a:pt x="11958" y="20598"/>
                  </a:cubicBezTo>
                  <a:lnTo>
                    <a:pt x="12066" y="21527"/>
                  </a:lnTo>
                  <a:cubicBezTo>
                    <a:pt x="12122" y="21522"/>
                    <a:pt x="12176" y="21514"/>
                    <a:pt x="12228" y="21507"/>
                  </a:cubicBezTo>
                  <a:lnTo>
                    <a:pt x="12107" y="20581"/>
                  </a:lnTo>
                  <a:close/>
                  <a:moveTo>
                    <a:pt x="9721" y="20608"/>
                  </a:moveTo>
                  <a:lnTo>
                    <a:pt x="9622" y="21538"/>
                  </a:lnTo>
                  <a:cubicBezTo>
                    <a:pt x="9674" y="21544"/>
                    <a:pt x="9730" y="21549"/>
                    <a:pt x="9784" y="21554"/>
                  </a:cubicBezTo>
                  <a:lnTo>
                    <a:pt x="9870" y="20623"/>
                  </a:lnTo>
                  <a:cubicBezTo>
                    <a:pt x="9821" y="20618"/>
                    <a:pt x="9772" y="20613"/>
                    <a:pt x="9721" y="20608"/>
                  </a:cubicBezTo>
                  <a:close/>
                  <a:moveTo>
                    <a:pt x="11363" y="20650"/>
                  </a:moveTo>
                  <a:cubicBezTo>
                    <a:pt x="11314" y="20652"/>
                    <a:pt x="11263" y="20655"/>
                    <a:pt x="11214" y="20657"/>
                  </a:cubicBezTo>
                  <a:lnTo>
                    <a:pt x="11251" y="21592"/>
                  </a:lnTo>
                  <a:cubicBezTo>
                    <a:pt x="11307" y="21590"/>
                    <a:pt x="11361" y="21587"/>
                    <a:pt x="11415" y="21583"/>
                  </a:cubicBezTo>
                  <a:lnTo>
                    <a:pt x="11363" y="20650"/>
                  </a:lnTo>
                  <a:close/>
                  <a:moveTo>
                    <a:pt x="10467" y="20660"/>
                  </a:moveTo>
                  <a:lnTo>
                    <a:pt x="10436" y="21595"/>
                  </a:lnTo>
                  <a:cubicBezTo>
                    <a:pt x="10490" y="21597"/>
                    <a:pt x="10544" y="21598"/>
                    <a:pt x="10600" y="21600"/>
                  </a:cubicBezTo>
                  <a:lnTo>
                    <a:pt x="10615" y="20664"/>
                  </a:lnTo>
                  <a:cubicBezTo>
                    <a:pt x="10566" y="20662"/>
                    <a:pt x="10517" y="20662"/>
                    <a:pt x="10467" y="20660"/>
                  </a:cubicBezTo>
                  <a:close/>
                </a:path>
              </a:pathLst>
            </a:cu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a:solidFill>
                    <a:srgbClr val="000000"/>
                  </a:solidFill>
                </a:defRPr>
              </a:lvl1pPr>
            </a:lstStyle>
            <a:p>
              <a:pPr/>
              <a:r>
                <a:t>c</a:t>
              </a:r>
            </a:p>
          </p:txBody>
        </p:sp>
        <p:sp>
          <p:nvSpPr>
            <p:cNvPr id="1113" name="Google Shape;1536;p53"/>
            <p:cNvSpPr/>
            <p:nvPr/>
          </p:nvSpPr>
          <p:spPr>
            <a:xfrm>
              <a:off x="1200223" y="816048"/>
              <a:ext cx="560788" cy="5608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365"/>
                  </a:moveTo>
                  <a:cubicBezTo>
                    <a:pt x="12210" y="365"/>
                    <a:pt x="13576" y="640"/>
                    <a:pt x="14862" y="1184"/>
                  </a:cubicBezTo>
                  <a:cubicBezTo>
                    <a:pt x="16104" y="1710"/>
                    <a:pt x="17221" y="2463"/>
                    <a:pt x="18179" y="3421"/>
                  </a:cubicBezTo>
                  <a:cubicBezTo>
                    <a:pt x="19139" y="4378"/>
                    <a:pt x="19889" y="5496"/>
                    <a:pt x="20416" y="6737"/>
                  </a:cubicBezTo>
                  <a:cubicBezTo>
                    <a:pt x="20960" y="8026"/>
                    <a:pt x="21235" y="9391"/>
                    <a:pt x="21235" y="10800"/>
                  </a:cubicBezTo>
                  <a:cubicBezTo>
                    <a:pt x="21235" y="12209"/>
                    <a:pt x="20960" y="13574"/>
                    <a:pt x="20416" y="14861"/>
                  </a:cubicBezTo>
                  <a:cubicBezTo>
                    <a:pt x="19889" y="16104"/>
                    <a:pt x="19139" y="17222"/>
                    <a:pt x="18179" y="18179"/>
                  </a:cubicBezTo>
                  <a:cubicBezTo>
                    <a:pt x="17221" y="19137"/>
                    <a:pt x="16104" y="19890"/>
                    <a:pt x="14862" y="20416"/>
                  </a:cubicBezTo>
                  <a:cubicBezTo>
                    <a:pt x="13576" y="20960"/>
                    <a:pt x="12210" y="21235"/>
                    <a:pt x="10801" y="21235"/>
                  </a:cubicBezTo>
                  <a:cubicBezTo>
                    <a:pt x="9390" y="21235"/>
                    <a:pt x="8024" y="20960"/>
                    <a:pt x="6738" y="20416"/>
                  </a:cubicBezTo>
                  <a:cubicBezTo>
                    <a:pt x="5496" y="19890"/>
                    <a:pt x="4379" y="19137"/>
                    <a:pt x="3421" y="18179"/>
                  </a:cubicBezTo>
                  <a:cubicBezTo>
                    <a:pt x="2461" y="17222"/>
                    <a:pt x="1711" y="16104"/>
                    <a:pt x="1184" y="14861"/>
                  </a:cubicBezTo>
                  <a:cubicBezTo>
                    <a:pt x="640" y="13574"/>
                    <a:pt x="365" y="12209"/>
                    <a:pt x="365" y="10800"/>
                  </a:cubicBezTo>
                  <a:cubicBezTo>
                    <a:pt x="365" y="9391"/>
                    <a:pt x="640" y="8026"/>
                    <a:pt x="1184" y="6737"/>
                  </a:cubicBezTo>
                  <a:cubicBezTo>
                    <a:pt x="1711" y="5496"/>
                    <a:pt x="2461" y="4378"/>
                    <a:pt x="3421" y="3421"/>
                  </a:cubicBezTo>
                  <a:cubicBezTo>
                    <a:pt x="4379" y="2463"/>
                    <a:pt x="5496" y="1710"/>
                    <a:pt x="6738" y="1184"/>
                  </a:cubicBezTo>
                  <a:cubicBezTo>
                    <a:pt x="8024" y="640"/>
                    <a:pt x="9390" y="365"/>
                    <a:pt x="10801" y="365"/>
                  </a:cubicBezTo>
                  <a:close/>
                  <a:moveTo>
                    <a:pt x="10801" y="0"/>
                  </a:moveTo>
                  <a:cubicBezTo>
                    <a:pt x="9343" y="0"/>
                    <a:pt x="7926" y="286"/>
                    <a:pt x="6596" y="849"/>
                  </a:cubicBezTo>
                  <a:cubicBezTo>
                    <a:pt x="5309" y="1393"/>
                    <a:pt x="4154" y="2171"/>
                    <a:pt x="3163" y="3163"/>
                  </a:cubicBezTo>
                  <a:cubicBezTo>
                    <a:pt x="2172" y="4156"/>
                    <a:pt x="1391" y="5310"/>
                    <a:pt x="847" y="6597"/>
                  </a:cubicBezTo>
                  <a:cubicBezTo>
                    <a:pt x="286" y="7929"/>
                    <a:pt x="0" y="9342"/>
                    <a:pt x="0" y="10800"/>
                  </a:cubicBezTo>
                  <a:cubicBezTo>
                    <a:pt x="0" y="12258"/>
                    <a:pt x="286" y="13671"/>
                    <a:pt x="847" y="15003"/>
                  </a:cubicBezTo>
                  <a:cubicBezTo>
                    <a:pt x="1391" y="16290"/>
                    <a:pt x="2172" y="17444"/>
                    <a:pt x="3163" y="18435"/>
                  </a:cubicBezTo>
                  <a:cubicBezTo>
                    <a:pt x="4154" y="19429"/>
                    <a:pt x="5309" y="20205"/>
                    <a:pt x="6596" y="20751"/>
                  </a:cubicBezTo>
                  <a:cubicBezTo>
                    <a:pt x="7926" y="21314"/>
                    <a:pt x="9343" y="21600"/>
                    <a:pt x="10801" y="21600"/>
                  </a:cubicBezTo>
                  <a:cubicBezTo>
                    <a:pt x="12257" y="21600"/>
                    <a:pt x="13672" y="21314"/>
                    <a:pt x="15004" y="20751"/>
                  </a:cubicBezTo>
                  <a:cubicBezTo>
                    <a:pt x="16291" y="20205"/>
                    <a:pt x="17446" y="19429"/>
                    <a:pt x="18435" y="18435"/>
                  </a:cubicBezTo>
                  <a:cubicBezTo>
                    <a:pt x="19428" y="17444"/>
                    <a:pt x="20207" y="16290"/>
                    <a:pt x="20753" y="15003"/>
                  </a:cubicBezTo>
                  <a:cubicBezTo>
                    <a:pt x="21314" y="13671"/>
                    <a:pt x="21600" y="12258"/>
                    <a:pt x="21600" y="10800"/>
                  </a:cubicBezTo>
                  <a:cubicBezTo>
                    <a:pt x="21600" y="9342"/>
                    <a:pt x="21314" y="7929"/>
                    <a:pt x="20753" y="6597"/>
                  </a:cubicBezTo>
                  <a:cubicBezTo>
                    <a:pt x="20207" y="5310"/>
                    <a:pt x="19428" y="4156"/>
                    <a:pt x="18435" y="3163"/>
                  </a:cubicBezTo>
                  <a:cubicBezTo>
                    <a:pt x="17446" y="2171"/>
                    <a:pt x="16291" y="1393"/>
                    <a:pt x="15004" y="849"/>
                  </a:cubicBezTo>
                  <a:cubicBezTo>
                    <a:pt x="13672" y="286"/>
                    <a:pt x="12257" y="0"/>
                    <a:pt x="10801"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14" name="Google Shape;1537;p53"/>
            <p:cNvSpPr/>
            <p:nvPr/>
          </p:nvSpPr>
          <p:spPr>
            <a:xfrm>
              <a:off x="1223246" y="839122"/>
              <a:ext cx="514742" cy="5146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55" y="0"/>
                  </a:moveTo>
                  <a:cubicBezTo>
                    <a:pt x="9247" y="39"/>
                    <a:pt x="8064" y="275"/>
                    <a:pt x="6943" y="704"/>
                  </a:cubicBezTo>
                  <a:lnTo>
                    <a:pt x="7196" y="1370"/>
                  </a:lnTo>
                  <a:cubicBezTo>
                    <a:pt x="8244" y="968"/>
                    <a:pt x="9348" y="747"/>
                    <a:pt x="10475" y="713"/>
                  </a:cubicBezTo>
                  <a:lnTo>
                    <a:pt x="10455" y="0"/>
                  </a:lnTo>
                  <a:close/>
                  <a:moveTo>
                    <a:pt x="12070" y="69"/>
                  </a:moveTo>
                  <a:lnTo>
                    <a:pt x="11986" y="775"/>
                  </a:lnTo>
                  <a:cubicBezTo>
                    <a:pt x="13105" y="906"/>
                    <a:pt x="14185" y="1224"/>
                    <a:pt x="15198" y="1716"/>
                  </a:cubicBezTo>
                  <a:lnTo>
                    <a:pt x="15509" y="1071"/>
                  </a:lnTo>
                  <a:cubicBezTo>
                    <a:pt x="14425" y="548"/>
                    <a:pt x="13268" y="210"/>
                    <a:pt x="12070" y="69"/>
                  </a:cubicBezTo>
                  <a:close/>
                  <a:moveTo>
                    <a:pt x="5481" y="1393"/>
                  </a:moveTo>
                  <a:cubicBezTo>
                    <a:pt x="4431" y="1986"/>
                    <a:pt x="3497" y="2746"/>
                    <a:pt x="2699" y="3652"/>
                  </a:cubicBezTo>
                  <a:lnTo>
                    <a:pt x="3233" y="4122"/>
                  </a:lnTo>
                  <a:cubicBezTo>
                    <a:pt x="3978" y="3277"/>
                    <a:pt x="4854" y="2568"/>
                    <a:pt x="5831" y="2014"/>
                  </a:cubicBezTo>
                  <a:lnTo>
                    <a:pt x="5481" y="1393"/>
                  </a:lnTo>
                  <a:close/>
                  <a:moveTo>
                    <a:pt x="16909" y="1887"/>
                  </a:moveTo>
                  <a:lnTo>
                    <a:pt x="16503" y="2473"/>
                  </a:lnTo>
                  <a:cubicBezTo>
                    <a:pt x="17433" y="3111"/>
                    <a:pt x="18242" y="3893"/>
                    <a:pt x="18912" y="4799"/>
                  </a:cubicBezTo>
                  <a:lnTo>
                    <a:pt x="19485" y="4376"/>
                  </a:lnTo>
                  <a:cubicBezTo>
                    <a:pt x="18768" y="3405"/>
                    <a:pt x="17901" y="2570"/>
                    <a:pt x="16909" y="1887"/>
                  </a:cubicBezTo>
                  <a:close/>
                  <a:moveTo>
                    <a:pt x="1722" y="4941"/>
                  </a:moveTo>
                  <a:cubicBezTo>
                    <a:pt x="1067" y="5956"/>
                    <a:pt x="590" y="7062"/>
                    <a:pt x="305" y="8232"/>
                  </a:cubicBezTo>
                  <a:lnTo>
                    <a:pt x="998" y="8400"/>
                  </a:lnTo>
                  <a:cubicBezTo>
                    <a:pt x="1262" y="7309"/>
                    <a:pt x="1709" y="6274"/>
                    <a:pt x="2319" y="5327"/>
                  </a:cubicBezTo>
                  <a:lnTo>
                    <a:pt x="1722" y="4941"/>
                  </a:lnTo>
                  <a:close/>
                  <a:moveTo>
                    <a:pt x="20348" y="5741"/>
                  </a:moveTo>
                  <a:lnTo>
                    <a:pt x="19719" y="6078"/>
                  </a:lnTo>
                  <a:cubicBezTo>
                    <a:pt x="20245" y="7070"/>
                    <a:pt x="20600" y="8140"/>
                    <a:pt x="20771" y="9252"/>
                  </a:cubicBezTo>
                  <a:lnTo>
                    <a:pt x="21475" y="9142"/>
                  </a:lnTo>
                  <a:cubicBezTo>
                    <a:pt x="21291" y="7953"/>
                    <a:pt x="20913" y="6806"/>
                    <a:pt x="20348" y="5741"/>
                  </a:cubicBezTo>
                  <a:close/>
                  <a:moveTo>
                    <a:pt x="43" y="9830"/>
                  </a:moveTo>
                  <a:cubicBezTo>
                    <a:pt x="13" y="10149"/>
                    <a:pt x="0" y="10474"/>
                    <a:pt x="0" y="10796"/>
                  </a:cubicBezTo>
                  <a:cubicBezTo>
                    <a:pt x="0" y="11678"/>
                    <a:pt x="103" y="12552"/>
                    <a:pt x="313" y="13400"/>
                  </a:cubicBezTo>
                  <a:lnTo>
                    <a:pt x="1005" y="13228"/>
                  </a:lnTo>
                  <a:cubicBezTo>
                    <a:pt x="812" y="12438"/>
                    <a:pt x="711" y="11620"/>
                    <a:pt x="711" y="10796"/>
                  </a:cubicBezTo>
                  <a:cubicBezTo>
                    <a:pt x="711" y="10497"/>
                    <a:pt x="724" y="10190"/>
                    <a:pt x="751" y="9890"/>
                  </a:cubicBezTo>
                  <a:lnTo>
                    <a:pt x="43" y="9830"/>
                  </a:lnTo>
                  <a:close/>
                  <a:moveTo>
                    <a:pt x="21600" y="10755"/>
                  </a:moveTo>
                  <a:lnTo>
                    <a:pt x="20889" y="10759"/>
                  </a:lnTo>
                  <a:lnTo>
                    <a:pt x="20889" y="10796"/>
                  </a:lnTo>
                  <a:cubicBezTo>
                    <a:pt x="20889" y="11929"/>
                    <a:pt x="20703" y="13037"/>
                    <a:pt x="20335" y="14098"/>
                  </a:cubicBezTo>
                  <a:lnTo>
                    <a:pt x="21010" y="14330"/>
                  </a:lnTo>
                  <a:cubicBezTo>
                    <a:pt x="21402" y="13198"/>
                    <a:pt x="21600" y="12007"/>
                    <a:pt x="21600" y="10800"/>
                  </a:cubicBezTo>
                  <a:lnTo>
                    <a:pt x="21600" y="10755"/>
                  </a:lnTo>
                  <a:close/>
                  <a:moveTo>
                    <a:pt x="1477" y="14665"/>
                  </a:moveTo>
                  <a:lnTo>
                    <a:pt x="820" y="14937"/>
                  </a:lnTo>
                  <a:cubicBezTo>
                    <a:pt x="1282" y="16048"/>
                    <a:pt x="1921" y="17067"/>
                    <a:pt x="2724" y="17971"/>
                  </a:cubicBezTo>
                  <a:lnTo>
                    <a:pt x="3257" y="17497"/>
                  </a:lnTo>
                  <a:cubicBezTo>
                    <a:pt x="2508" y="16655"/>
                    <a:pt x="1909" y="15700"/>
                    <a:pt x="1477" y="14665"/>
                  </a:cubicBezTo>
                  <a:close/>
                  <a:moveTo>
                    <a:pt x="19736" y="15485"/>
                  </a:moveTo>
                  <a:cubicBezTo>
                    <a:pt x="19213" y="16481"/>
                    <a:pt x="18530" y="17377"/>
                    <a:pt x="17710" y="18150"/>
                  </a:cubicBezTo>
                  <a:lnTo>
                    <a:pt x="18197" y="18669"/>
                  </a:lnTo>
                  <a:cubicBezTo>
                    <a:pt x="19077" y="17840"/>
                    <a:pt x="19807" y="16881"/>
                    <a:pt x="20366" y="15816"/>
                  </a:cubicBezTo>
                  <a:lnTo>
                    <a:pt x="19736" y="15485"/>
                  </a:lnTo>
                  <a:close/>
                  <a:moveTo>
                    <a:pt x="4343" y="18549"/>
                  </a:moveTo>
                  <a:lnTo>
                    <a:pt x="3886" y="19096"/>
                  </a:lnTo>
                  <a:cubicBezTo>
                    <a:pt x="4813" y="19869"/>
                    <a:pt x="5852" y="20477"/>
                    <a:pt x="6977" y="20902"/>
                  </a:cubicBezTo>
                  <a:lnTo>
                    <a:pt x="7231" y="20237"/>
                  </a:lnTo>
                  <a:cubicBezTo>
                    <a:pt x="6179" y="19839"/>
                    <a:pt x="5208" y="19273"/>
                    <a:pt x="4343" y="18549"/>
                  </a:cubicBezTo>
                  <a:close/>
                  <a:moveTo>
                    <a:pt x="16533" y="19099"/>
                  </a:moveTo>
                  <a:cubicBezTo>
                    <a:pt x="15608" y="19741"/>
                    <a:pt x="14588" y="20219"/>
                    <a:pt x="13506" y="20520"/>
                  </a:cubicBezTo>
                  <a:lnTo>
                    <a:pt x="13695" y="21207"/>
                  </a:lnTo>
                  <a:cubicBezTo>
                    <a:pt x="14857" y="20885"/>
                    <a:pt x="15947" y="20372"/>
                    <a:pt x="16941" y="19685"/>
                  </a:cubicBezTo>
                  <a:lnTo>
                    <a:pt x="16533" y="19099"/>
                  </a:lnTo>
                  <a:close/>
                  <a:moveTo>
                    <a:pt x="8682" y="20664"/>
                  </a:moveTo>
                  <a:lnTo>
                    <a:pt x="8532" y="21360"/>
                  </a:lnTo>
                  <a:cubicBezTo>
                    <a:pt x="9272" y="21521"/>
                    <a:pt x="10035" y="21600"/>
                    <a:pt x="10801" y="21600"/>
                  </a:cubicBezTo>
                  <a:cubicBezTo>
                    <a:pt x="11237" y="21600"/>
                    <a:pt x="11677" y="21572"/>
                    <a:pt x="12111" y="21521"/>
                  </a:cubicBezTo>
                  <a:lnTo>
                    <a:pt x="12025" y="20812"/>
                  </a:lnTo>
                  <a:cubicBezTo>
                    <a:pt x="11619" y="20861"/>
                    <a:pt x="11209" y="20887"/>
                    <a:pt x="10799" y="20887"/>
                  </a:cubicBezTo>
                  <a:cubicBezTo>
                    <a:pt x="10086" y="20887"/>
                    <a:pt x="9371" y="20812"/>
                    <a:pt x="8682" y="20664"/>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15" name="Google Shape;1539;p53"/>
            <p:cNvSpPr/>
            <p:nvPr/>
          </p:nvSpPr>
          <p:spPr>
            <a:xfrm>
              <a:off x="1200223" y="1584975"/>
              <a:ext cx="560788" cy="5607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365"/>
                  </a:moveTo>
                  <a:cubicBezTo>
                    <a:pt x="12210" y="365"/>
                    <a:pt x="13576" y="640"/>
                    <a:pt x="14862" y="1182"/>
                  </a:cubicBezTo>
                  <a:cubicBezTo>
                    <a:pt x="16104" y="1711"/>
                    <a:pt x="17221" y="2461"/>
                    <a:pt x="18179" y="3421"/>
                  </a:cubicBezTo>
                  <a:cubicBezTo>
                    <a:pt x="19139" y="4379"/>
                    <a:pt x="19889" y="5496"/>
                    <a:pt x="20416" y="6738"/>
                  </a:cubicBezTo>
                  <a:cubicBezTo>
                    <a:pt x="20960" y="8024"/>
                    <a:pt x="21235" y="9390"/>
                    <a:pt x="21235" y="10799"/>
                  </a:cubicBezTo>
                  <a:cubicBezTo>
                    <a:pt x="21235" y="12208"/>
                    <a:pt x="20960" y="13576"/>
                    <a:pt x="20416" y="14862"/>
                  </a:cubicBezTo>
                  <a:cubicBezTo>
                    <a:pt x="19889" y="16104"/>
                    <a:pt x="19139" y="17221"/>
                    <a:pt x="18179" y="18179"/>
                  </a:cubicBezTo>
                  <a:cubicBezTo>
                    <a:pt x="17221" y="19139"/>
                    <a:pt x="16104" y="19889"/>
                    <a:pt x="14862" y="20416"/>
                  </a:cubicBezTo>
                  <a:cubicBezTo>
                    <a:pt x="13576" y="20960"/>
                    <a:pt x="12210" y="21235"/>
                    <a:pt x="10801" y="21235"/>
                  </a:cubicBezTo>
                  <a:cubicBezTo>
                    <a:pt x="9390" y="21235"/>
                    <a:pt x="8024" y="20960"/>
                    <a:pt x="6738" y="20416"/>
                  </a:cubicBezTo>
                  <a:cubicBezTo>
                    <a:pt x="5496" y="19889"/>
                    <a:pt x="4379" y="19139"/>
                    <a:pt x="3421" y="18179"/>
                  </a:cubicBezTo>
                  <a:cubicBezTo>
                    <a:pt x="2461" y="17221"/>
                    <a:pt x="1711" y="16104"/>
                    <a:pt x="1184" y="14862"/>
                  </a:cubicBezTo>
                  <a:cubicBezTo>
                    <a:pt x="640" y="13576"/>
                    <a:pt x="365" y="12208"/>
                    <a:pt x="365" y="10799"/>
                  </a:cubicBezTo>
                  <a:cubicBezTo>
                    <a:pt x="365" y="9390"/>
                    <a:pt x="640" y="8024"/>
                    <a:pt x="1184" y="6738"/>
                  </a:cubicBezTo>
                  <a:cubicBezTo>
                    <a:pt x="1711" y="5496"/>
                    <a:pt x="2461" y="4379"/>
                    <a:pt x="3421" y="3421"/>
                  </a:cubicBezTo>
                  <a:cubicBezTo>
                    <a:pt x="4379" y="2461"/>
                    <a:pt x="5496" y="1711"/>
                    <a:pt x="6738" y="1182"/>
                  </a:cubicBezTo>
                  <a:cubicBezTo>
                    <a:pt x="8024" y="640"/>
                    <a:pt x="9390" y="365"/>
                    <a:pt x="10801" y="365"/>
                  </a:cubicBezTo>
                  <a:close/>
                  <a:moveTo>
                    <a:pt x="10801" y="0"/>
                  </a:moveTo>
                  <a:cubicBezTo>
                    <a:pt x="9343" y="0"/>
                    <a:pt x="7926" y="286"/>
                    <a:pt x="6596" y="847"/>
                  </a:cubicBezTo>
                  <a:cubicBezTo>
                    <a:pt x="5309" y="1391"/>
                    <a:pt x="4154" y="2172"/>
                    <a:pt x="3163" y="3163"/>
                  </a:cubicBezTo>
                  <a:cubicBezTo>
                    <a:pt x="2172" y="4154"/>
                    <a:pt x="1391" y="5309"/>
                    <a:pt x="847" y="6596"/>
                  </a:cubicBezTo>
                  <a:cubicBezTo>
                    <a:pt x="286" y="7928"/>
                    <a:pt x="0" y="9343"/>
                    <a:pt x="0" y="10799"/>
                  </a:cubicBezTo>
                  <a:cubicBezTo>
                    <a:pt x="0" y="12257"/>
                    <a:pt x="286" y="13672"/>
                    <a:pt x="847" y="15002"/>
                  </a:cubicBezTo>
                  <a:cubicBezTo>
                    <a:pt x="1391" y="16291"/>
                    <a:pt x="2172" y="17444"/>
                    <a:pt x="3163" y="18435"/>
                  </a:cubicBezTo>
                  <a:cubicBezTo>
                    <a:pt x="4154" y="19428"/>
                    <a:pt x="5309" y="20209"/>
                    <a:pt x="6596" y="20753"/>
                  </a:cubicBezTo>
                  <a:cubicBezTo>
                    <a:pt x="7926" y="21314"/>
                    <a:pt x="9343" y="21600"/>
                    <a:pt x="10801" y="21600"/>
                  </a:cubicBezTo>
                  <a:cubicBezTo>
                    <a:pt x="12257" y="21600"/>
                    <a:pt x="13672" y="21314"/>
                    <a:pt x="15004" y="20753"/>
                  </a:cubicBezTo>
                  <a:cubicBezTo>
                    <a:pt x="16291" y="20207"/>
                    <a:pt x="17446" y="19428"/>
                    <a:pt x="18435" y="18435"/>
                  </a:cubicBezTo>
                  <a:cubicBezTo>
                    <a:pt x="19428" y="17444"/>
                    <a:pt x="20207" y="16291"/>
                    <a:pt x="20753" y="15002"/>
                  </a:cubicBezTo>
                  <a:cubicBezTo>
                    <a:pt x="21314" y="13672"/>
                    <a:pt x="21600" y="12257"/>
                    <a:pt x="21600" y="10799"/>
                  </a:cubicBezTo>
                  <a:cubicBezTo>
                    <a:pt x="21600" y="9343"/>
                    <a:pt x="21314" y="7928"/>
                    <a:pt x="20753" y="6596"/>
                  </a:cubicBezTo>
                  <a:cubicBezTo>
                    <a:pt x="20207" y="5309"/>
                    <a:pt x="19428" y="4154"/>
                    <a:pt x="18435" y="3163"/>
                  </a:cubicBezTo>
                  <a:cubicBezTo>
                    <a:pt x="17446" y="2172"/>
                    <a:pt x="16291" y="1391"/>
                    <a:pt x="15004" y="847"/>
                  </a:cubicBezTo>
                  <a:cubicBezTo>
                    <a:pt x="13672" y="286"/>
                    <a:pt x="12257" y="0"/>
                    <a:pt x="10801"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16" name="Google Shape;1540;p53"/>
            <p:cNvSpPr/>
            <p:nvPr/>
          </p:nvSpPr>
          <p:spPr>
            <a:xfrm>
              <a:off x="1223246" y="1607999"/>
              <a:ext cx="514742" cy="5147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55" y="0"/>
                  </a:moveTo>
                  <a:cubicBezTo>
                    <a:pt x="9247" y="41"/>
                    <a:pt x="8064" y="277"/>
                    <a:pt x="6943" y="706"/>
                  </a:cubicBezTo>
                  <a:lnTo>
                    <a:pt x="7196" y="1372"/>
                  </a:lnTo>
                  <a:cubicBezTo>
                    <a:pt x="8244" y="970"/>
                    <a:pt x="9348" y="749"/>
                    <a:pt x="10475" y="713"/>
                  </a:cubicBezTo>
                  <a:lnTo>
                    <a:pt x="10455" y="0"/>
                  </a:lnTo>
                  <a:close/>
                  <a:moveTo>
                    <a:pt x="12070" y="71"/>
                  </a:moveTo>
                  <a:lnTo>
                    <a:pt x="11986" y="777"/>
                  </a:lnTo>
                  <a:cubicBezTo>
                    <a:pt x="13105" y="908"/>
                    <a:pt x="14185" y="1224"/>
                    <a:pt x="15198" y="1715"/>
                  </a:cubicBezTo>
                  <a:lnTo>
                    <a:pt x="15509" y="1073"/>
                  </a:lnTo>
                  <a:cubicBezTo>
                    <a:pt x="14425" y="547"/>
                    <a:pt x="13268" y="210"/>
                    <a:pt x="12070" y="71"/>
                  </a:cubicBezTo>
                  <a:close/>
                  <a:moveTo>
                    <a:pt x="5481" y="1395"/>
                  </a:moveTo>
                  <a:cubicBezTo>
                    <a:pt x="4431" y="1988"/>
                    <a:pt x="3497" y="2746"/>
                    <a:pt x="2699" y="3652"/>
                  </a:cubicBezTo>
                  <a:lnTo>
                    <a:pt x="3233" y="4122"/>
                  </a:lnTo>
                  <a:cubicBezTo>
                    <a:pt x="3978" y="3276"/>
                    <a:pt x="4854" y="2568"/>
                    <a:pt x="5831" y="2014"/>
                  </a:cubicBezTo>
                  <a:lnTo>
                    <a:pt x="5481" y="1395"/>
                  </a:lnTo>
                  <a:close/>
                  <a:moveTo>
                    <a:pt x="16909" y="1887"/>
                  </a:moveTo>
                  <a:lnTo>
                    <a:pt x="16503" y="2475"/>
                  </a:lnTo>
                  <a:cubicBezTo>
                    <a:pt x="17433" y="3113"/>
                    <a:pt x="18242" y="3894"/>
                    <a:pt x="18912" y="4798"/>
                  </a:cubicBezTo>
                  <a:lnTo>
                    <a:pt x="19485" y="4375"/>
                  </a:lnTo>
                  <a:cubicBezTo>
                    <a:pt x="18768" y="3407"/>
                    <a:pt x="17901" y="2570"/>
                    <a:pt x="16909" y="1887"/>
                  </a:cubicBezTo>
                  <a:close/>
                  <a:moveTo>
                    <a:pt x="1722" y="4942"/>
                  </a:moveTo>
                  <a:cubicBezTo>
                    <a:pt x="1067" y="5956"/>
                    <a:pt x="590" y="7061"/>
                    <a:pt x="305" y="8231"/>
                  </a:cubicBezTo>
                  <a:lnTo>
                    <a:pt x="998" y="8401"/>
                  </a:lnTo>
                  <a:cubicBezTo>
                    <a:pt x="1262" y="7310"/>
                    <a:pt x="1709" y="6275"/>
                    <a:pt x="2319" y="5329"/>
                  </a:cubicBezTo>
                  <a:lnTo>
                    <a:pt x="1722" y="4942"/>
                  </a:lnTo>
                  <a:close/>
                  <a:moveTo>
                    <a:pt x="20348" y="5743"/>
                  </a:moveTo>
                  <a:lnTo>
                    <a:pt x="19719" y="6078"/>
                  </a:lnTo>
                  <a:cubicBezTo>
                    <a:pt x="20245" y="7072"/>
                    <a:pt x="20600" y="8139"/>
                    <a:pt x="20771" y="9251"/>
                  </a:cubicBezTo>
                  <a:lnTo>
                    <a:pt x="21475" y="9144"/>
                  </a:lnTo>
                  <a:cubicBezTo>
                    <a:pt x="21291" y="7952"/>
                    <a:pt x="20913" y="6808"/>
                    <a:pt x="20348" y="5743"/>
                  </a:cubicBezTo>
                  <a:close/>
                  <a:moveTo>
                    <a:pt x="43" y="9829"/>
                  </a:moveTo>
                  <a:cubicBezTo>
                    <a:pt x="13" y="10148"/>
                    <a:pt x="0" y="10473"/>
                    <a:pt x="0" y="10797"/>
                  </a:cubicBezTo>
                  <a:cubicBezTo>
                    <a:pt x="0" y="11677"/>
                    <a:pt x="103" y="12553"/>
                    <a:pt x="313" y="13399"/>
                  </a:cubicBezTo>
                  <a:lnTo>
                    <a:pt x="1005" y="13227"/>
                  </a:lnTo>
                  <a:cubicBezTo>
                    <a:pt x="812" y="12439"/>
                    <a:pt x="711" y="11619"/>
                    <a:pt x="711" y="10797"/>
                  </a:cubicBezTo>
                  <a:cubicBezTo>
                    <a:pt x="711" y="10496"/>
                    <a:pt x="724" y="10191"/>
                    <a:pt x="751" y="9891"/>
                  </a:cubicBezTo>
                  <a:lnTo>
                    <a:pt x="43" y="9829"/>
                  </a:lnTo>
                  <a:close/>
                  <a:moveTo>
                    <a:pt x="21600" y="10754"/>
                  </a:moveTo>
                  <a:lnTo>
                    <a:pt x="20889" y="10758"/>
                  </a:lnTo>
                  <a:lnTo>
                    <a:pt x="20889" y="10797"/>
                  </a:lnTo>
                  <a:cubicBezTo>
                    <a:pt x="20889" y="11928"/>
                    <a:pt x="20703" y="13038"/>
                    <a:pt x="20335" y="14097"/>
                  </a:cubicBezTo>
                  <a:lnTo>
                    <a:pt x="21010" y="14331"/>
                  </a:lnTo>
                  <a:cubicBezTo>
                    <a:pt x="21402" y="13197"/>
                    <a:pt x="21600" y="12008"/>
                    <a:pt x="21600" y="10799"/>
                  </a:cubicBezTo>
                  <a:lnTo>
                    <a:pt x="21600" y="10754"/>
                  </a:lnTo>
                  <a:close/>
                  <a:moveTo>
                    <a:pt x="1477" y="14663"/>
                  </a:moveTo>
                  <a:lnTo>
                    <a:pt x="820" y="14936"/>
                  </a:lnTo>
                  <a:cubicBezTo>
                    <a:pt x="1282" y="16046"/>
                    <a:pt x="1921" y="17066"/>
                    <a:pt x="2724" y="17970"/>
                  </a:cubicBezTo>
                  <a:lnTo>
                    <a:pt x="3257" y="17495"/>
                  </a:lnTo>
                  <a:cubicBezTo>
                    <a:pt x="2508" y="16654"/>
                    <a:pt x="1909" y="15700"/>
                    <a:pt x="1477" y="14663"/>
                  </a:cubicBezTo>
                  <a:close/>
                  <a:moveTo>
                    <a:pt x="19736" y="15483"/>
                  </a:moveTo>
                  <a:cubicBezTo>
                    <a:pt x="19213" y="16480"/>
                    <a:pt x="18530" y="17375"/>
                    <a:pt x="17710" y="18148"/>
                  </a:cubicBezTo>
                  <a:lnTo>
                    <a:pt x="18197" y="18667"/>
                  </a:lnTo>
                  <a:cubicBezTo>
                    <a:pt x="19077" y="17841"/>
                    <a:pt x="19807" y="16881"/>
                    <a:pt x="20366" y="15816"/>
                  </a:cubicBezTo>
                  <a:lnTo>
                    <a:pt x="19736" y="15483"/>
                  </a:lnTo>
                  <a:close/>
                  <a:moveTo>
                    <a:pt x="4343" y="18547"/>
                  </a:moveTo>
                  <a:lnTo>
                    <a:pt x="3886" y="19095"/>
                  </a:lnTo>
                  <a:cubicBezTo>
                    <a:pt x="4813" y="19870"/>
                    <a:pt x="5852" y="20477"/>
                    <a:pt x="6977" y="20902"/>
                  </a:cubicBezTo>
                  <a:lnTo>
                    <a:pt x="7231" y="20237"/>
                  </a:lnTo>
                  <a:cubicBezTo>
                    <a:pt x="6179" y="19840"/>
                    <a:pt x="5208" y="19271"/>
                    <a:pt x="4343" y="18547"/>
                  </a:cubicBezTo>
                  <a:close/>
                  <a:moveTo>
                    <a:pt x="16533" y="19099"/>
                  </a:moveTo>
                  <a:cubicBezTo>
                    <a:pt x="15608" y="19739"/>
                    <a:pt x="14588" y="20217"/>
                    <a:pt x="13506" y="20520"/>
                  </a:cubicBezTo>
                  <a:lnTo>
                    <a:pt x="13695" y="21205"/>
                  </a:lnTo>
                  <a:cubicBezTo>
                    <a:pt x="14857" y="20883"/>
                    <a:pt x="15947" y="20372"/>
                    <a:pt x="16941" y="19683"/>
                  </a:cubicBezTo>
                  <a:lnTo>
                    <a:pt x="16533" y="19099"/>
                  </a:lnTo>
                  <a:close/>
                  <a:moveTo>
                    <a:pt x="8682" y="20664"/>
                  </a:moveTo>
                  <a:lnTo>
                    <a:pt x="8532" y="21360"/>
                  </a:lnTo>
                  <a:cubicBezTo>
                    <a:pt x="9272" y="21518"/>
                    <a:pt x="10035" y="21600"/>
                    <a:pt x="10801" y="21600"/>
                  </a:cubicBezTo>
                  <a:cubicBezTo>
                    <a:pt x="11237" y="21600"/>
                    <a:pt x="11677" y="21570"/>
                    <a:pt x="12111" y="21521"/>
                  </a:cubicBezTo>
                  <a:lnTo>
                    <a:pt x="12025" y="20812"/>
                  </a:lnTo>
                  <a:cubicBezTo>
                    <a:pt x="11619" y="20861"/>
                    <a:pt x="11209" y="20885"/>
                    <a:pt x="10799" y="20885"/>
                  </a:cubicBezTo>
                  <a:cubicBezTo>
                    <a:pt x="10086" y="20885"/>
                    <a:pt x="9371" y="20812"/>
                    <a:pt x="8682" y="20664"/>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17" name="Google Shape;1546;p53"/>
            <p:cNvSpPr/>
            <p:nvPr/>
          </p:nvSpPr>
          <p:spPr>
            <a:xfrm>
              <a:off x="559508" y="869872"/>
              <a:ext cx="36224" cy="361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20" y="0"/>
                    <a:pt x="0" y="4827"/>
                    <a:pt x="0" y="10785"/>
                  </a:cubicBezTo>
                  <a:cubicBezTo>
                    <a:pt x="0" y="16773"/>
                    <a:pt x="4820" y="21600"/>
                    <a:pt x="10800" y="21600"/>
                  </a:cubicBezTo>
                  <a:cubicBezTo>
                    <a:pt x="16780" y="21600"/>
                    <a:pt x="21600" y="16773"/>
                    <a:pt x="21600" y="10785"/>
                  </a:cubicBezTo>
                  <a:cubicBezTo>
                    <a:pt x="21600" y="4827"/>
                    <a:pt x="16780" y="0"/>
                    <a:pt x="10800"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18" name="Google Shape;1547;p53"/>
            <p:cNvSpPr/>
            <p:nvPr/>
          </p:nvSpPr>
          <p:spPr>
            <a:xfrm>
              <a:off x="532904" y="843267"/>
              <a:ext cx="89433" cy="893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569"/>
                  </a:moveTo>
                  <a:cubicBezTo>
                    <a:pt x="16447" y="569"/>
                    <a:pt x="21032" y="5156"/>
                    <a:pt x="21032" y="10794"/>
                  </a:cubicBezTo>
                  <a:cubicBezTo>
                    <a:pt x="21032" y="16444"/>
                    <a:pt x="16447" y="21031"/>
                    <a:pt x="10800" y="21031"/>
                  </a:cubicBezTo>
                  <a:cubicBezTo>
                    <a:pt x="5153" y="21031"/>
                    <a:pt x="568" y="16444"/>
                    <a:pt x="568" y="10794"/>
                  </a:cubicBezTo>
                  <a:cubicBezTo>
                    <a:pt x="568" y="5156"/>
                    <a:pt x="5153" y="569"/>
                    <a:pt x="10800" y="569"/>
                  </a:cubicBezTo>
                  <a:close/>
                  <a:moveTo>
                    <a:pt x="10800" y="0"/>
                  </a:moveTo>
                  <a:cubicBezTo>
                    <a:pt x="4844" y="0"/>
                    <a:pt x="0" y="4847"/>
                    <a:pt x="0" y="10794"/>
                  </a:cubicBezTo>
                  <a:cubicBezTo>
                    <a:pt x="0" y="16753"/>
                    <a:pt x="4844" y="21600"/>
                    <a:pt x="10800" y="21600"/>
                  </a:cubicBezTo>
                  <a:cubicBezTo>
                    <a:pt x="16756" y="21600"/>
                    <a:pt x="21600" y="16753"/>
                    <a:pt x="21600" y="10794"/>
                  </a:cubicBezTo>
                  <a:cubicBezTo>
                    <a:pt x="21600" y="4847"/>
                    <a:pt x="16756" y="0"/>
                    <a:pt x="10800" y="0"/>
                  </a:cubicBezTo>
                  <a:close/>
                </a:path>
              </a:pathLst>
            </a:custGeom>
            <a:solidFill>
              <a:schemeClr val="accent6"/>
            </a:solidFill>
            <a:ln w="9525" cap="flat">
              <a:solidFill>
                <a:schemeClr val="accent6"/>
              </a:solidFill>
              <a:prstDash val="solid"/>
              <a:round/>
            </a:ln>
            <a:effectLst/>
          </p:spPr>
          <p:txBody>
            <a:bodyPr wrap="square" lIns="0" tIns="0" rIns="0" bIns="0" numCol="1" anchor="ctr">
              <a:noAutofit/>
            </a:bodyPr>
            <a:lstStyle/>
            <a:p>
              <a:pPr>
                <a:defRPr>
                  <a:solidFill>
                    <a:srgbClr val="000000"/>
                  </a:solidFill>
                </a:defRPr>
              </a:pPr>
            </a:p>
          </p:txBody>
        </p:sp>
        <p:sp>
          <p:nvSpPr>
            <p:cNvPr id="1119" name="Google Shape;1548;p53"/>
            <p:cNvSpPr/>
            <p:nvPr/>
          </p:nvSpPr>
          <p:spPr>
            <a:xfrm>
              <a:off x="536588" y="1198388"/>
              <a:ext cx="36224" cy="361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51" y="0"/>
                    <a:pt x="0" y="4834"/>
                    <a:pt x="0" y="10800"/>
                  </a:cubicBezTo>
                  <a:cubicBezTo>
                    <a:pt x="0" y="16766"/>
                    <a:pt x="4851" y="21600"/>
                    <a:pt x="10800" y="21600"/>
                  </a:cubicBezTo>
                  <a:cubicBezTo>
                    <a:pt x="16749" y="21600"/>
                    <a:pt x="21600" y="16766"/>
                    <a:pt x="21600" y="10800"/>
                  </a:cubicBezTo>
                  <a:cubicBezTo>
                    <a:pt x="21600" y="4834"/>
                    <a:pt x="16749" y="0"/>
                    <a:pt x="10800"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20" name="Google Shape;1549;p53"/>
            <p:cNvSpPr/>
            <p:nvPr/>
          </p:nvSpPr>
          <p:spPr>
            <a:xfrm>
              <a:off x="509983" y="1171732"/>
              <a:ext cx="89433" cy="893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569"/>
                  </a:moveTo>
                  <a:cubicBezTo>
                    <a:pt x="16447" y="569"/>
                    <a:pt x="21032" y="5168"/>
                    <a:pt x="21032" y="10806"/>
                  </a:cubicBezTo>
                  <a:cubicBezTo>
                    <a:pt x="21032" y="16444"/>
                    <a:pt x="16447" y="21031"/>
                    <a:pt x="10800" y="21031"/>
                  </a:cubicBezTo>
                  <a:cubicBezTo>
                    <a:pt x="5153" y="21031"/>
                    <a:pt x="568" y="16444"/>
                    <a:pt x="568" y="10806"/>
                  </a:cubicBezTo>
                  <a:cubicBezTo>
                    <a:pt x="568" y="5168"/>
                    <a:pt x="5153" y="569"/>
                    <a:pt x="10800" y="569"/>
                  </a:cubicBezTo>
                  <a:close/>
                  <a:moveTo>
                    <a:pt x="10800" y="0"/>
                  </a:moveTo>
                  <a:cubicBezTo>
                    <a:pt x="4844" y="0"/>
                    <a:pt x="0" y="4847"/>
                    <a:pt x="0" y="10806"/>
                  </a:cubicBezTo>
                  <a:cubicBezTo>
                    <a:pt x="0" y="16753"/>
                    <a:pt x="4844" y="21600"/>
                    <a:pt x="10800" y="21600"/>
                  </a:cubicBezTo>
                  <a:cubicBezTo>
                    <a:pt x="16756" y="21600"/>
                    <a:pt x="21600" y="16753"/>
                    <a:pt x="21600" y="10806"/>
                  </a:cubicBezTo>
                  <a:cubicBezTo>
                    <a:pt x="21600" y="4847"/>
                    <a:pt x="16756" y="0"/>
                    <a:pt x="10800" y="0"/>
                  </a:cubicBezTo>
                  <a:close/>
                </a:path>
              </a:pathLst>
            </a:custGeom>
            <a:solidFill>
              <a:schemeClr val="accent6"/>
            </a:solidFill>
            <a:ln w="9525" cap="flat">
              <a:solidFill>
                <a:schemeClr val="accent6"/>
              </a:solidFill>
              <a:prstDash val="solid"/>
              <a:round/>
            </a:ln>
            <a:effectLst/>
          </p:spPr>
          <p:txBody>
            <a:bodyPr wrap="square" lIns="0" tIns="0" rIns="0" bIns="0" numCol="1" anchor="ctr">
              <a:noAutofit/>
            </a:bodyPr>
            <a:lstStyle/>
            <a:p>
              <a:pPr>
                <a:defRPr>
                  <a:solidFill>
                    <a:srgbClr val="000000"/>
                  </a:solidFill>
                </a:defRPr>
              </a:pPr>
            </a:p>
          </p:txBody>
        </p:sp>
        <p:sp>
          <p:nvSpPr>
            <p:cNvPr id="1121" name="Google Shape;1552;p53"/>
            <p:cNvSpPr/>
            <p:nvPr/>
          </p:nvSpPr>
          <p:spPr>
            <a:xfrm>
              <a:off x="584476" y="892383"/>
              <a:ext cx="646024" cy="219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3" y="0"/>
                  </a:moveTo>
                  <a:lnTo>
                    <a:pt x="0" y="332"/>
                  </a:lnTo>
                  <a:lnTo>
                    <a:pt x="7244" y="21600"/>
                  </a:lnTo>
                  <a:lnTo>
                    <a:pt x="21600" y="21600"/>
                  </a:lnTo>
                  <a:lnTo>
                    <a:pt x="21600" y="21138"/>
                  </a:lnTo>
                  <a:lnTo>
                    <a:pt x="7311" y="21138"/>
                  </a:lnTo>
                  <a:lnTo>
                    <a:pt x="113" y="0"/>
                  </a:lnTo>
                  <a:close/>
                </a:path>
              </a:pathLst>
            </a:custGeom>
            <a:solidFill>
              <a:schemeClr val="accent6"/>
            </a:solidFill>
            <a:ln w="9525" cap="flat">
              <a:solidFill>
                <a:schemeClr val="accent6"/>
              </a:solidFill>
              <a:prstDash val="solid"/>
              <a:round/>
            </a:ln>
            <a:effectLst/>
          </p:spPr>
          <p:txBody>
            <a:bodyPr wrap="square" lIns="0" tIns="0" rIns="0" bIns="0" numCol="1" anchor="ctr">
              <a:noAutofit/>
            </a:bodyPr>
            <a:lstStyle/>
            <a:p>
              <a:pPr>
                <a:defRPr>
                  <a:solidFill>
                    <a:srgbClr val="000000"/>
                  </a:solidFill>
                </a:defRPr>
              </a:pPr>
            </a:p>
          </p:txBody>
        </p:sp>
        <p:sp>
          <p:nvSpPr>
            <p:cNvPr id="1122" name="Google Shape;1556;p53"/>
            <p:cNvSpPr/>
            <p:nvPr/>
          </p:nvSpPr>
          <p:spPr>
            <a:xfrm>
              <a:off x="560174" y="1217421"/>
              <a:ext cx="690126" cy="5305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 y="0"/>
                  </a:moveTo>
                  <a:lnTo>
                    <a:pt x="0" y="135"/>
                  </a:lnTo>
                  <a:lnTo>
                    <a:pt x="16503" y="21600"/>
                  </a:lnTo>
                  <a:lnTo>
                    <a:pt x="21600" y="21600"/>
                  </a:lnTo>
                  <a:lnTo>
                    <a:pt x="21600" y="21406"/>
                  </a:lnTo>
                  <a:lnTo>
                    <a:pt x="16564" y="21406"/>
                  </a:lnTo>
                  <a:lnTo>
                    <a:pt x="106" y="0"/>
                  </a:lnTo>
                  <a:close/>
                </a:path>
              </a:pathLst>
            </a:custGeom>
            <a:solidFill>
              <a:schemeClr val="accent6"/>
            </a:solidFill>
            <a:ln w="9525" cap="flat">
              <a:solidFill>
                <a:schemeClr val="accent6"/>
              </a:solidFill>
              <a:prstDash val="solid"/>
              <a:round/>
            </a:ln>
            <a:effectLst/>
          </p:spPr>
          <p:txBody>
            <a:bodyPr wrap="square" lIns="0" tIns="0" rIns="0" bIns="0" numCol="1" anchor="ctr">
              <a:noAutofit/>
            </a:bodyPr>
            <a:lstStyle/>
            <a:p>
              <a:pPr>
                <a:defRPr>
                  <a:solidFill>
                    <a:srgbClr val="000000"/>
                  </a:solidFill>
                </a:defRPr>
              </a:pPr>
            </a:p>
          </p:txBody>
        </p:sp>
        <p:sp>
          <p:nvSpPr>
            <p:cNvPr id="1123" name="Google Shape;1556;p53"/>
            <p:cNvSpPr/>
            <p:nvPr/>
          </p:nvSpPr>
          <p:spPr>
            <a:xfrm>
              <a:off x="741848" y="2032745"/>
              <a:ext cx="550675" cy="4207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 y="0"/>
                  </a:moveTo>
                  <a:lnTo>
                    <a:pt x="0" y="135"/>
                  </a:lnTo>
                  <a:lnTo>
                    <a:pt x="16503" y="21600"/>
                  </a:lnTo>
                  <a:lnTo>
                    <a:pt x="21600" y="21600"/>
                  </a:lnTo>
                  <a:lnTo>
                    <a:pt x="21600" y="21406"/>
                  </a:lnTo>
                  <a:lnTo>
                    <a:pt x="16564" y="21406"/>
                  </a:lnTo>
                  <a:lnTo>
                    <a:pt x="106" y="0"/>
                  </a:lnTo>
                  <a:close/>
                </a:path>
              </a:pathLst>
            </a:custGeom>
            <a:solidFill>
              <a:schemeClr val="accent6"/>
            </a:solidFill>
            <a:ln w="9525" cap="flat">
              <a:solidFill>
                <a:schemeClr val="accent6"/>
              </a:solidFill>
              <a:prstDash val="solid"/>
              <a:round/>
            </a:ln>
            <a:effectLst/>
          </p:spPr>
          <p:txBody>
            <a:bodyPr wrap="square" lIns="0" tIns="0" rIns="0" bIns="0" numCol="1" anchor="ctr">
              <a:noAutofit/>
            </a:bodyPr>
            <a:lstStyle/>
            <a:p>
              <a:pPr>
                <a:defRPr>
                  <a:solidFill>
                    <a:srgbClr val="000000"/>
                  </a:solidFill>
                </a:defRPr>
              </a:pPr>
            </a:p>
          </p:txBody>
        </p:sp>
        <p:sp>
          <p:nvSpPr>
            <p:cNvPr id="1124" name="Google Shape;1535;p53"/>
            <p:cNvSpPr/>
            <p:nvPr/>
          </p:nvSpPr>
          <p:spPr>
            <a:xfrm>
              <a:off x="1153153" y="1537803"/>
              <a:ext cx="655029" cy="6551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40" y="0"/>
                  </a:moveTo>
                  <a:cubicBezTo>
                    <a:pt x="10684" y="0"/>
                    <a:pt x="10630" y="2"/>
                    <a:pt x="10576" y="2"/>
                  </a:cubicBezTo>
                  <a:lnTo>
                    <a:pt x="10595" y="938"/>
                  </a:lnTo>
                  <a:cubicBezTo>
                    <a:pt x="10646" y="938"/>
                    <a:pt x="10695" y="936"/>
                    <a:pt x="10743" y="936"/>
                  </a:cubicBezTo>
                  <a:lnTo>
                    <a:pt x="10740" y="0"/>
                  </a:lnTo>
                  <a:close/>
                  <a:moveTo>
                    <a:pt x="11391" y="17"/>
                  </a:moveTo>
                  <a:lnTo>
                    <a:pt x="11342" y="950"/>
                  </a:lnTo>
                  <a:cubicBezTo>
                    <a:pt x="11391" y="953"/>
                    <a:pt x="11442" y="956"/>
                    <a:pt x="11491" y="960"/>
                  </a:cubicBezTo>
                  <a:lnTo>
                    <a:pt x="11555" y="27"/>
                  </a:lnTo>
                  <a:cubicBezTo>
                    <a:pt x="11501" y="22"/>
                    <a:pt x="11447" y="20"/>
                    <a:pt x="11391" y="17"/>
                  </a:cubicBezTo>
                  <a:close/>
                  <a:moveTo>
                    <a:pt x="9924" y="35"/>
                  </a:moveTo>
                  <a:cubicBezTo>
                    <a:pt x="9870" y="39"/>
                    <a:pt x="9814" y="44"/>
                    <a:pt x="9760" y="49"/>
                  </a:cubicBezTo>
                  <a:lnTo>
                    <a:pt x="9849" y="980"/>
                  </a:lnTo>
                  <a:cubicBezTo>
                    <a:pt x="9898" y="975"/>
                    <a:pt x="9949" y="972"/>
                    <a:pt x="9998" y="968"/>
                  </a:cubicBezTo>
                  <a:lnTo>
                    <a:pt x="9924" y="35"/>
                  </a:lnTo>
                  <a:close/>
                  <a:moveTo>
                    <a:pt x="12206" y="91"/>
                  </a:moveTo>
                  <a:lnTo>
                    <a:pt x="12086" y="1019"/>
                  </a:lnTo>
                  <a:cubicBezTo>
                    <a:pt x="12134" y="1026"/>
                    <a:pt x="12184" y="1031"/>
                    <a:pt x="12233" y="1039"/>
                  </a:cubicBezTo>
                  <a:lnTo>
                    <a:pt x="12368" y="113"/>
                  </a:lnTo>
                  <a:cubicBezTo>
                    <a:pt x="12314" y="105"/>
                    <a:pt x="12262" y="98"/>
                    <a:pt x="12206" y="91"/>
                  </a:cubicBezTo>
                  <a:close/>
                  <a:moveTo>
                    <a:pt x="9112" y="132"/>
                  </a:moveTo>
                  <a:cubicBezTo>
                    <a:pt x="9056" y="138"/>
                    <a:pt x="9004" y="148"/>
                    <a:pt x="8952" y="159"/>
                  </a:cubicBezTo>
                  <a:lnTo>
                    <a:pt x="9109" y="1080"/>
                  </a:lnTo>
                  <a:cubicBezTo>
                    <a:pt x="9159" y="1071"/>
                    <a:pt x="9208" y="1063"/>
                    <a:pt x="9255" y="1054"/>
                  </a:cubicBezTo>
                  <a:lnTo>
                    <a:pt x="9112" y="132"/>
                  </a:lnTo>
                  <a:close/>
                  <a:moveTo>
                    <a:pt x="13013" y="228"/>
                  </a:moveTo>
                  <a:lnTo>
                    <a:pt x="12820" y="1144"/>
                  </a:lnTo>
                  <a:cubicBezTo>
                    <a:pt x="12869" y="1154"/>
                    <a:pt x="12920" y="1164"/>
                    <a:pt x="12967" y="1174"/>
                  </a:cubicBezTo>
                  <a:lnTo>
                    <a:pt x="13171" y="263"/>
                  </a:lnTo>
                  <a:cubicBezTo>
                    <a:pt x="13119" y="250"/>
                    <a:pt x="13065" y="240"/>
                    <a:pt x="13013" y="228"/>
                  </a:cubicBezTo>
                  <a:close/>
                  <a:moveTo>
                    <a:pt x="8309" y="288"/>
                  </a:moveTo>
                  <a:cubicBezTo>
                    <a:pt x="8255" y="300"/>
                    <a:pt x="8203" y="314"/>
                    <a:pt x="8150" y="327"/>
                  </a:cubicBezTo>
                  <a:lnTo>
                    <a:pt x="8380" y="1235"/>
                  </a:lnTo>
                  <a:cubicBezTo>
                    <a:pt x="8427" y="1221"/>
                    <a:pt x="8476" y="1209"/>
                    <a:pt x="8523" y="1199"/>
                  </a:cubicBezTo>
                  <a:lnTo>
                    <a:pt x="8309" y="288"/>
                  </a:lnTo>
                  <a:close/>
                  <a:moveTo>
                    <a:pt x="13806" y="425"/>
                  </a:moveTo>
                  <a:lnTo>
                    <a:pt x="13546" y="1322"/>
                  </a:lnTo>
                  <a:cubicBezTo>
                    <a:pt x="13595" y="1336"/>
                    <a:pt x="13642" y="1351"/>
                    <a:pt x="13689" y="1366"/>
                  </a:cubicBezTo>
                  <a:lnTo>
                    <a:pt x="13962" y="472"/>
                  </a:lnTo>
                  <a:cubicBezTo>
                    <a:pt x="13910" y="455"/>
                    <a:pt x="13858" y="439"/>
                    <a:pt x="13806" y="425"/>
                  </a:cubicBezTo>
                  <a:close/>
                  <a:moveTo>
                    <a:pt x="7521" y="506"/>
                  </a:moveTo>
                  <a:cubicBezTo>
                    <a:pt x="7469" y="523"/>
                    <a:pt x="7418" y="540"/>
                    <a:pt x="7366" y="557"/>
                  </a:cubicBezTo>
                  <a:lnTo>
                    <a:pt x="7663" y="1444"/>
                  </a:lnTo>
                  <a:cubicBezTo>
                    <a:pt x="7710" y="1427"/>
                    <a:pt x="7757" y="1414"/>
                    <a:pt x="7805" y="1398"/>
                  </a:cubicBezTo>
                  <a:lnTo>
                    <a:pt x="7521" y="506"/>
                  </a:lnTo>
                  <a:close/>
                  <a:moveTo>
                    <a:pt x="14583" y="683"/>
                  </a:moveTo>
                  <a:lnTo>
                    <a:pt x="14256" y="1557"/>
                  </a:lnTo>
                  <a:cubicBezTo>
                    <a:pt x="14302" y="1576"/>
                    <a:pt x="14349" y="1592"/>
                    <a:pt x="14396" y="1611"/>
                  </a:cubicBezTo>
                  <a:lnTo>
                    <a:pt x="14735" y="741"/>
                  </a:lnTo>
                  <a:cubicBezTo>
                    <a:pt x="14686" y="720"/>
                    <a:pt x="14634" y="702"/>
                    <a:pt x="14583" y="683"/>
                  </a:cubicBezTo>
                  <a:close/>
                  <a:moveTo>
                    <a:pt x="6752" y="784"/>
                  </a:moveTo>
                  <a:cubicBezTo>
                    <a:pt x="6701" y="803"/>
                    <a:pt x="6652" y="823"/>
                    <a:pt x="6602" y="845"/>
                  </a:cubicBezTo>
                  <a:lnTo>
                    <a:pt x="6966" y="1707"/>
                  </a:lnTo>
                  <a:cubicBezTo>
                    <a:pt x="7012" y="1689"/>
                    <a:pt x="7057" y="1670"/>
                    <a:pt x="7103" y="1650"/>
                  </a:cubicBezTo>
                  <a:lnTo>
                    <a:pt x="6752" y="784"/>
                  </a:lnTo>
                  <a:close/>
                  <a:moveTo>
                    <a:pt x="15337" y="997"/>
                  </a:moveTo>
                  <a:lnTo>
                    <a:pt x="14944" y="1845"/>
                  </a:lnTo>
                  <a:cubicBezTo>
                    <a:pt x="14990" y="1867"/>
                    <a:pt x="15035" y="1889"/>
                    <a:pt x="15081" y="1911"/>
                  </a:cubicBezTo>
                  <a:lnTo>
                    <a:pt x="15488" y="1068"/>
                  </a:lnTo>
                  <a:cubicBezTo>
                    <a:pt x="15437" y="1044"/>
                    <a:pt x="15388" y="1021"/>
                    <a:pt x="15337" y="997"/>
                  </a:cubicBezTo>
                  <a:close/>
                  <a:moveTo>
                    <a:pt x="6008" y="1117"/>
                  </a:moveTo>
                  <a:cubicBezTo>
                    <a:pt x="5959" y="1142"/>
                    <a:pt x="5910" y="1166"/>
                    <a:pt x="5863" y="1191"/>
                  </a:cubicBezTo>
                  <a:lnTo>
                    <a:pt x="6291" y="2023"/>
                  </a:lnTo>
                  <a:cubicBezTo>
                    <a:pt x="6335" y="2001"/>
                    <a:pt x="6379" y="1979"/>
                    <a:pt x="6423" y="1957"/>
                  </a:cubicBezTo>
                  <a:lnTo>
                    <a:pt x="6008" y="1117"/>
                  </a:lnTo>
                  <a:close/>
                  <a:moveTo>
                    <a:pt x="16068" y="1370"/>
                  </a:moveTo>
                  <a:lnTo>
                    <a:pt x="15611" y="2186"/>
                  </a:lnTo>
                  <a:cubicBezTo>
                    <a:pt x="15653" y="2211"/>
                    <a:pt x="15699" y="2237"/>
                    <a:pt x="15741" y="2262"/>
                  </a:cubicBezTo>
                  <a:lnTo>
                    <a:pt x="16210" y="1451"/>
                  </a:lnTo>
                  <a:cubicBezTo>
                    <a:pt x="16162" y="1425"/>
                    <a:pt x="16115" y="1397"/>
                    <a:pt x="16068" y="1370"/>
                  </a:cubicBezTo>
                  <a:close/>
                  <a:moveTo>
                    <a:pt x="5291" y="1506"/>
                  </a:moveTo>
                  <a:cubicBezTo>
                    <a:pt x="5244" y="1535"/>
                    <a:pt x="5198" y="1564"/>
                    <a:pt x="5151" y="1591"/>
                  </a:cubicBezTo>
                  <a:lnTo>
                    <a:pt x="5642" y="2389"/>
                  </a:lnTo>
                  <a:cubicBezTo>
                    <a:pt x="5684" y="2363"/>
                    <a:pt x="5724" y="2336"/>
                    <a:pt x="5768" y="2311"/>
                  </a:cubicBezTo>
                  <a:lnTo>
                    <a:pt x="5291" y="1506"/>
                  </a:lnTo>
                  <a:close/>
                  <a:moveTo>
                    <a:pt x="16766" y="1796"/>
                  </a:moveTo>
                  <a:lnTo>
                    <a:pt x="16249" y="2576"/>
                  </a:lnTo>
                  <a:cubicBezTo>
                    <a:pt x="16291" y="2603"/>
                    <a:pt x="16331" y="2631"/>
                    <a:pt x="16372" y="2658"/>
                  </a:cubicBezTo>
                  <a:lnTo>
                    <a:pt x="16901" y="1889"/>
                  </a:lnTo>
                  <a:cubicBezTo>
                    <a:pt x="16858" y="1857"/>
                    <a:pt x="16812" y="1827"/>
                    <a:pt x="16766" y="1796"/>
                  </a:cubicBezTo>
                  <a:close/>
                  <a:moveTo>
                    <a:pt x="4606" y="1950"/>
                  </a:moveTo>
                  <a:cubicBezTo>
                    <a:pt x="4560" y="1982"/>
                    <a:pt x="4516" y="2014"/>
                    <a:pt x="4471" y="2044"/>
                  </a:cubicBezTo>
                  <a:lnTo>
                    <a:pt x="5021" y="2804"/>
                  </a:lnTo>
                  <a:cubicBezTo>
                    <a:pt x="5061" y="2773"/>
                    <a:pt x="5100" y="2744"/>
                    <a:pt x="5142" y="2716"/>
                  </a:cubicBezTo>
                  <a:lnTo>
                    <a:pt x="4606" y="1950"/>
                  </a:lnTo>
                  <a:close/>
                  <a:moveTo>
                    <a:pt x="17429" y="2274"/>
                  </a:moveTo>
                  <a:lnTo>
                    <a:pt x="16856" y="3013"/>
                  </a:lnTo>
                  <a:cubicBezTo>
                    <a:pt x="16895" y="3043"/>
                    <a:pt x="16933" y="3073"/>
                    <a:pt x="16972" y="3105"/>
                  </a:cubicBezTo>
                  <a:lnTo>
                    <a:pt x="17558" y="2377"/>
                  </a:lnTo>
                  <a:cubicBezTo>
                    <a:pt x="17516" y="2343"/>
                    <a:pt x="17473" y="2308"/>
                    <a:pt x="17429" y="2274"/>
                  </a:cubicBezTo>
                  <a:close/>
                  <a:moveTo>
                    <a:pt x="3955" y="2444"/>
                  </a:moveTo>
                  <a:cubicBezTo>
                    <a:pt x="3912" y="2478"/>
                    <a:pt x="3870" y="2513"/>
                    <a:pt x="3830" y="2549"/>
                  </a:cubicBezTo>
                  <a:lnTo>
                    <a:pt x="4434" y="3262"/>
                  </a:lnTo>
                  <a:cubicBezTo>
                    <a:pt x="4471" y="3230"/>
                    <a:pt x="4508" y="3200"/>
                    <a:pt x="4548" y="3168"/>
                  </a:cubicBezTo>
                  <a:lnTo>
                    <a:pt x="3955" y="2444"/>
                  </a:lnTo>
                  <a:close/>
                  <a:moveTo>
                    <a:pt x="18055" y="2800"/>
                  </a:moveTo>
                  <a:lnTo>
                    <a:pt x="17428" y="3492"/>
                  </a:lnTo>
                  <a:cubicBezTo>
                    <a:pt x="17463" y="3527"/>
                    <a:pt x="17500" y="3561"/>
                    <a:pt x="17536" y="3595"/>
                  </a:cubicBezTo>
                  <a:lnTo>
                    <a:pt x="18175" y="2911"/>
                  </a:lnTo>
                  <a:cubicBezTo>
                    <a:pt x="18136" y="2874"/>
                    <a:pt x="18096" y="2837"/>
                    <a:pt x="18055" y="2800"/>
                  </a:cubicBezTo>
                  <a:close/>
                  <a:moveTo>
                    <a:pt x="3344" y="2984"/>
                  </a:moveTo>
                  <a:cubicBezTo>
                    <a:pt x="3303" y="3023"/>
                    <a:pt x="3263" y="3062"/>
                    <a:pt x="3226" y="3099"/>
                  </a:cubicBezTo>
                  <a:lnTo>
                    <a:pt x="3880" y="3767"/>
                  </a:lnTo>
                  <a:cubicBezTo>
                    <a:pt x="3916" y="3731"/>
                    <a:pt x="3951" y="3696"/>
                    <a:pt x="3988" y="3662"/>
                  </a:cubicBezTo>
                  <a:lnTo>
                    <a:pt x="3344" y="2984"/>
                  </a:lnTo>
                  <a:close/>
                  <a:moveTo>
                    <a:pt x="18639" y="3372"/>
                  </a:moveTo>
                  <a:lnTo>
                    <a:pt x="17961" y="4015"/>
                  </a:lnTo>
                  <a:cubicBezTo>
                    <a:pt x="17995" y="4052"/>
                    <a:pt x="18028" y="4087"/>
                    <a:pt x="18062" y="4124"/>
                  </a:cubicBezTo>
                  <a:lnTo>
                    <a:pt x="18752" y="3492"/>
                  </a:lnTo>
                  <a:cubicBezTo>
                    <a:pt x="18715" y="3451"/>
                    <a:pt x="18676" y="3411"/>
                    <a:pt x="18639" y="3372"/>
                  </a:cubicBezTo>
                  <a:close/>
                  <a:moveTo>
                    <a:pt x="2774" y="3571"/>
                  </a:moveTo>
                  <a:cubicBezTo>
                    <a:pt x="2736" y="3612"/>
                    <a:pt x="2701" y="3652"/>
                    <a:pt x="2664" y="3692"/>
                  </a:cubicBezTo>
                  <a:lnTo>
                    <a:pt x="3367" y="4308"/>
                  </a:lnTo>
                  <a:cubicBezTo>
                    <a:pt x="3401" y="4271"/>
                    <a:pt x="3435" y="4236"/>
                    <a:pt x="3469" y="4199"/>
                  </a:cubicBezTo>
                  <a:lnTo>
                    <a:pt x="2774" y="3571"/>
                  </a:lnTo>
                  <a:close/>
                  <a:moveTo>
                    <a:pt x="19179" y="3986"/>
                  </a:moveTo>
                  <a:lnTo>
                    <a:pt x="18454" y="4576"/>
                  </a:lnTo>
                  <a:cubicBezTo>
                    <a:pt x="18486" y="4615"/>
                    <a:pt x="18516" y="4652"/>
                    <a:pt x="18546" y="4693"/>
                  </a:cubicBezTo>
                  <a:lnTo>
                    <a:pt x="19280" y="4113"/>
                  </a:lnTo>
                  <a:cubicBezTo>
                    <a:pt x="19248" y="4070"/>
                    <a:pt x="19213" y="4026"/>
                    <a:pt x="19179" y="3986"/>
                  </a:cubicBezTo>
                  <a:close/>
                  <a:moveTo>
                    <a:pt x="2249" y="4199"/>
                  </a:moveTo>
                  <a:cubicBezTo>
                    <a:pt x="2215" y="4241"/>
                    <a:pt x="2183" y="4285"/>
                    <a:pt x="2149" y="4328"/>
                  </a:cubicBezTo>
                  <a:lnTo>
                    <a:pt x="2898" y="4888"/>
                  </a:lnTo>
                  <a:cubicBezTo>
                    <a:pt x="2927" y="4850"/>
                    <a:pt x="2959" y="4809"/>
                    <a:pt x="2988" y="4770"/>
                  </a:cubicBezTo>
                  <a:lnTo>
                    <a:pt x="2249" y="4199"/>
                  </a:lnTo>
                  <a:close/>
                  <a:moveTo>
                    <a:pt x="19670" y="4639"/>
                  </a:moveTo>
                  <a:lnTo>
                    <a:pt x="18902" y="5172"/>
                  </a:lnTo>
                  <a:cubicBezTo>
                    <a:pt x="18931" y="5212"/>
                    <a:pt x="18960" y="5255"/>
                    <a:pt x="18987" y="5295"/>
                  </a:cubicBezTo>
                  <a:lnTo>
                    <a:pt x="19763" y="4772"/>
                  </a:lnTo>
                  <a:cubicBezTo>
                    <a:pt x="19732" y="4727"/>
                    <a:pt x="19702" y="4683"/>
                    <a:pt x="19670" y="4639"/>
                  </a:cubicBezTo>
                  <a:close/>
                  <a:moveTo>
                    <a:pt x="1773" y="4863"/>
                  </a:moveTo>
                  <a:cubicBezTo>
                    <a:pt x="1743" y="4909"/>
                    <a:pt x="1714" y="4954"/>
                    <a:pt x="1684" y="5001"/>
                  </a:cubicBezTo>
                  <a:lnTo>
                    <a:pt x="2473" y="5504"/>
                  </a:lnTo>
                  <a:cubicBezTo>
                    <a:pt x="2499" y="5462"/>
                    <a:pt x="2527" y="5420"/>
                    <a:pt x="2554" y="5378"/>
                  </a:cubicBezTo>
                  <a:lnTo>
                    <a:pt x="1773" y="4863"/>
                  </a:lnTo>
                  <a:close/>
                  <a:moveTo>
                    <a:pt x="20110" y="5325"/>
                  </a:moveTo>
                  <a:lnTo>
                    <a:pt x="19306" y="5801"/>
                  </a:lnTo>
                  <a:cubicBezTo>
                    <a:pt x="19331" y="5843"/>
                    <a:pt x="19356" y="5885"/>
                    <a:pt x="19380" y="5929"/>
                  </a:cubicBezTo>
                  <a:lnTo>
                    <a:pt x="20193" y="5465"/>
                  </a:lnTo>
                  <a:cubicBezTo>
                    <a:pt x="20166" y="5420"/>
                    <a:pt x="20139" y="5373"/>
                    <a:pt x="20110" y="5325"/>
                  </a:cubicBezTo>
                  <a:close/>
                  <a:moveTo>
                    <a:pt x="1348" y="5563"/>
                  </a:moveTo>
                  <a:cubicBezTo>
                    <a:pt x="1323" y="5610"/>
                    <a:pt x="1297" y="5659"/>
                    <a:pt x="1270" y="5707"/>
                  </a:cubicBezTo>
                  <a:lnTo>
                    <a:pt x="2095" y="6149"/>
                  </a:lnTo>
                  <a:cubicBezTo>
                    <a:pt x="2119" y="6105"/>
                    <a:pt x="2143" y="6061"/>
                    <a:pt x="2166" y="6017"/>
                  </a:cubicBezTo>
                  <a:lnTo>
                    <a:pt x="1348" y="5563"/>
                  </a:lnTo>
                  <a:close/>
                  <a:moveTo>
                    <a:pt x="20498" y="6044"/>
                  </a:moveTo>
                  <a:lnTo>
                    <a:pt x="19658" y="6456"/>
                  </a:lnTo>
                  <a:cubicBezTo>
                    <a:pt x="19680" y="6499"/>
                    <a:pt x="19704" y="6545"/>
                    <a:pt x="19724" y="6590"/>
                  </a:cubicBezTo>
                  <a:lnTo>
                    <a:pt x="20569" y="6191"/>
                  </a:lnTo>
                  <a:cubicBezTo>
                    <a:pt x="20546" y="6140"/>
                    <a:pt x="20522" y="6093"/>
                    <a:pt x="20498" y="6044"/>
                  </a:cubicBezTo>
                  <a:close/>
                  <a:moveTo>
                    <a:pt x="979" y="6292"/>
                  </a:moveTo>
                  <a:cubicBezTo>
                    <a:pt x="957" y="6343"/>
                    <a:pt x="933" y="6393"/>
                    <a:pt x="911" y="6442"/>
                  </a:cubicBezTo>
                  <a:lnTo>
                    <a:pt x="1766" y="6820"/>
                  </a:lnTo>
                  <a:cubicBezTo>
                    <a:pt x="1788" y="6774"/>
                    <a:pt x="1809" y="6730"/>
                    <a:pt x="1829" y="6685"/>
                  </a:cubicBezTo>
                  <a:lnTo>
                    <a:pt x="979" y="6292"/>
                  </a:lnTo>
                  <a:close/>
                  <a:moveTo>
                    <a:pt x="20831" y="6790"/>
                  </a:moveTo>
                  <a:lnTo>
                    <a:pt x="19962" y="7137"/>
                  </a:lnTo>
                  <a:cubicBezTo>
                    <a:pt x="19980" y="7183"/>
                    <a:pt x="19999" y="7230"/>
                    <a:pt x="20017" y="7275"/>
                  </a:cubicBezTo>
                  <a:lnTo>
                    <a:pt x="20890" y="6940"/>
                  </a:lnTo>
                  <a:cubicBezTo>
                    <a:pt x="20871" y="6891"/>
                    <a:pt x="20851" y="6838"/>
                    <a:pt x="20831" y="6790"/>
                  </a:cubicBezTo>
                  <a:close/>
                  <a:moveTo>
                    <a:pt x="665" y="7049"/>
                  </a:moveTo>
                  <a:cubicBezTo>
                    <a:pt x="646" y="7102"/>
                    <a:pt x="628" y="7152"/>
                    <a:pt x="609" y="7204"/>
                  </a:cubicBezTo>
                  <a:lnTo>
                    <a:pt x="1491" y="7515"/>
                  </a:lnTo>
                  <a:cubicBezTo>
                    <a:pt x="1508" y="7468"/>
                    <a:pt x="1525" y="7420"/>
                    <a:pt x="1544" y="7375"/>
                  </a:cubicBezTo>
                  <a:lnTo>
                    <a:pt x="665" y="7049"/>
                  </a:lnTo>
                  <a:close/>
                  <a:moveTo>
                    <a:pt x="21106" y="7559"/>
                  </a:moveTo>
                  <a:lnTo>
                    <a:pt x="20213" y="7839"/>
                  </a:lnTo>
                  <a:cubicBezTo>
                    <a:pt x="20227" y="7886"/>
                    <a:pt x="20242" y="7935"/>
                    <a:pt x="20257" y="7982"/>
                  </a:cubicBezTo>
                  <a:lnTo>
                    <a:pt x="21153" y="7716"/>
                  </a:lnTo>
                  <a:cubicBezTo>
                    <a:pt x="21138" y="7662"/>
                    <a:pt x="21121" y="7611"/>
                    <a:pt x="21106" y="7559"/>
                  </a:cubicBezTo>
                  <a:close/>
                  <a:moveTo>
                    <a:pt x="410" y="7827"/>
                  </a:moveTo>
                  <a:cubicBezTo>
                    <a:pt x="395" y="7881"/>
                    <a:pt x="381" y="7932"/>
                    <a:pt x="368" y="7986"/>
                  </a:cubicBezTo>
                  <a:lnTo>
                    <a:pt x="1270" y="8228"/>
                  </a:lnTo>
                  <a:cubicBezTo>
                    <a:pt x="1284" y="8181"/>
                    <a:pt x="1297" y="8132"/>
                    <a:pt x="1311" y="8083"/>
                  </a:cubicBezTo>
                  <a:lnTo>
                    <a:pt x="410" y="7827"/>
                  </a:lnTo>
                  <a:close/>
                  <a:moveTo>
                    <a:pt x="21320" y="8346"/>
                  </a:moveTo>
                  <a:lnTo>
                    <a:pt x="20409" y="8559"/>
                  </a:lnTo>
                  <a:cubicBezTo>
                    <a:pt x="20421" y="8608"/>
                    <a:pt x="20431" y="8657"/>
                    <a:pt x="20443" y="8704"/>
                  </a:cubicBezTo>
                  <a:lnTo>
                    <a:pt x="21355" y="8507"/>
                  </a:lnTo>
                  <a:cubicBezTo>
                    <a:pt x="21344" y="8453"/>
                    <a:pt x="21332" y="8400"/>
                    <a:pt x="21320" y="8346"/>
                  </a:cubicBezTo>
                  <a:close/>
                  <a:moveTo>
                    <a:pt x="216" y="8621"/>
                  </a:moveTo>
                  <a:cubicBezTo>
                    <a:pt x="206" y="8674"/>
                    <a:pt x="196" y="8728"/>
                    <a:pt x="186" y="8782"/>
                  </a:cubicBezTo>
                  <a:lnTo>
                    <a:pt x="1103" y="8955"/>
                  </a:lnTo>
                  <a:cubicBezTo>
                    <a:pt x="1113" y="8907"/>
                    <a:pt x="1124" y="8858"/>
                    <a:pt x="1132" y="8809"/>
                  </a:cubicBezTo>
                  <a:lnTo>
                    <a:pt x="216" y="8621"/>
                  </a:lnTo>
                  <a:close/>
                  <a:moveTo>
                    <a:pt x="21475" y="9149"/>
                  </a:moveTo>
                  <a:lnTo>
                    <a:pt x="20551" y="9291"/>
                  </a:lnTo>
                  <a:cubicBezTo>
                    <a:pt x="20557" y="9342"/>
                    <a:pt x="20564" y="9391"/>
                    <a:pt x="20573" y="9440"/>
                  </a:cubicBezTo>
                  <a:lnTo>
                    <a:pt x="21499" y="9311"/>
                  </a:lnTo>
                  <a:cubicBezTo>
                    <a:pt x="21492" y="9257"/>
                    <a:pt x="21482" y="9203"/>
                    <a:pt x="21475" y="9149"/>
                  </a:cubicBezTo>
                  <a:close/>
                  <a:moveTo>
                    <a:pt x="81" y="9426"/>
                  </a:moveTo>
                  <a:cubicBezTo>
                    <a:pt x="76" y="9482"/>
                    <a:pt x="69" y="9536"/>
                    <a:pt x="62" y="9590"/>
                  </a:cubicBezTo>
                  <a:lnTo>
                    <a:pt x="992" y="9693"/>
                  </a:lnTo>
                  <a:cubicBezTo>
                    <a:pt x="999" y="9645"/>
                    <a:pt x="1004" y="9595"/>
                    <a:pt x="1011" y="9546"/>
                  </a:cubicBezTo>
                  <a:lnTo>
                    <a:pt x="81" y="9426"/>
                  </a:lnTo>
                  <a:close/>
                  <a:moveTo>
                    <a:pt x="21568" y="9961"/>
                  </a:moveTo>
                  <a:lnTo>
                    <a:pt x="20635" y="10033"/>
                  </a:lnTo>
                  <a:cubicBezTo>
                    <a:pt x="20640" y="10084"/>
                    <a:pt x="20643" y="10133"/>
                    <a:pt x="20645" y="10182"/>
                  </a:cubicBezTo>
                  <a:lnTo>
                    <a:pt x="21580" y="10124"/>
                  </a:lnTo>
                  <a:cubicBezTo>
                    <a:pt x="21576" y="10070"/>
                    <a:pt x="21573" y="10016"/>
                    <a:pt x="21568" y="9961"/>
                  </a:cubicBezTo>
                  <a:close/>
                  <a:moveTo>
                    <a:pt x="10" y="10241"/>
                  </a:moveTo>
                  <a:cubicBezTo>
                    <a:pt x="8" y="10295"/>
                    <a:pt x="5" y="10350"/>
                    <a:pt x="3" y="10404"/>
                  </a:cubicBezTo>
                  <a:lnTo>
                    <a:pt x="938" y="10438"/>
                  </a:lnTo>
                  <a:cubicBezTo>
                    <a:pt x="940" y="10388"/>
                    <a:pt x="941" y="10339"/>
                    <a:pt x="945" y="10288"/>
                  </a:cubicBezTo>
                  <a:lnTo>
                    <a:pt x="10" y="10241"/>
                  </a:lnTo>
                  <a:close/>
                  <a:moveTo>
                    <a:pt x="21600" y="10779"/>
                  </a:moveTo>
                  <a:lnTo>
                    <a:pt x="20665" y="10781"/>
                  </a:lnTo>
                  <a:lnTo>
                    <a:pt x="20665" y="10801"/>
                  </a:lnTo>
                  <a:cubicBezTo>
                    <a:pt x="20665" y="10851"/>
                    <a:pt x="20665" y="10900"/>
                    <a:pt x="20664" y="10949"/>
                  </a:cubicBezTo>
                  <a:lnTo>
                    <a:pt x="21598" y="10964"/>
                  </a:lnTo>
                  <a:cubicBezTo>
                    <a:pt x="21600" y="10910"/>
                    <a:pt x="21600" y="10855"/>
                    <a:pt x="21600" y="10801"/>
                  </a:cubicBezTo>
                  <a:lnTo>
                    <a:pt x="21600" y="10779"/>
                  </a:lnTo>
                  <a:close/>
                  <a:moveTo>
                    <a:pt x="935" y="11037"/>
                  </a:moveTo>
                  <a:lnTo>
                    <a:pt x="0" y="11057"/>
                  </a:lnTo>
                  <a:cubicBezTo>
                    <a:pt x="0" y="11111"/>
                    <a:pt x="2" y="11167"/>
                    <a:pt x="3" y="11221"/>
                  </a:cubicBezTo>
                  <a:lnTo>
                    <a:pt x="940" y="11185"/>
                  </a:lnTo>
                  <a:cubicBezTo>
                    <a:pt x="936" y="11135"/>
                    <a:pt x="935" y="11084"/>
                    <a:pt x="935" y="11037"/>
                  </a:cubicBezTo>
                  <a:close/>
                  <a:moveTo>
                    <a:pt x="20637" y="11548"/>
                  </a:moveTo>
                  <a:cubicBezTo>
                    <a:pt x="20633" y="11595"/>
                    <a:pt x="20630" y="11646"/>
                    <a:pt x="20625" y="11697"/>
                  </a:cubicBezTo>
                  <a:lnTo>
                    <a:pt x="21556" y="11781"/>
                  </a:lnTo>
                  <a:cubicBezTo>
                    <a:pt x="21561" y="11725"/>
                    <a:pt x="21566" y="11671"/>
                    <a:pt x="21570" y="11617"/>
                  </a:cubicBezTo>
                  <a:lnTo>
                    <a:pt x="20637" y="11548"/>
                  </a:lnTo>
                  <a:close/>
                  <a:moveTo>
                    <a:pt x="979" y="11781"/>
                  </a:moveTo>
                  <a:lnTo>
                    <a:pt x="47" y="11874"/>
                  </a:lnTo>
                  <a:cubicBezTo>
                    <a:pt x="54" y="11928"/>
                    <a:pt x="59" y="11980"/>
                    <a:pt x="66" y="12036"/>
                  </a:cubicBezTo>
                  <a:lnTo>
                    <a:pt x="995" y="11929"/>
                  </a:lnTo>
                  <a:cubicBezTo>
                    <a:pt x="989" y="11880"/>
                    <a:pt x="985" y="11830"/>
                    <a:pt x="979" y="11781"/>
                  </a:cubicBezTo>
                  <a:close/>
                  <a:moveTo>
                    <a:pt x="20552" y="12289"/>
                  </a:moveTo>
                  <a:cubicBezTo>
                    <a:pt x="20546" y="12339"/>
                    <a:pt x="20539" y="12386"/>
                    <a:pt x="20529" y="12435"/>
                  </a:cubicBezTo>
                  <a:lnTo>
                    <a:pt x="21453" y="12591"/>
                  </a:lnTo>
                  <a:cubicBezTo>
                    <a:pt x="21462" y="12537"/>
                    <a:pt x="21470" y="12483"/>
                    <a:pt x="21479" y="12429"/>
                  </a:cubicBezTo>
                  <a:lnTo>
                    <a:pt x="20552" y="12289"/>
                  </a:lnTo>
                  <a:close/>
                  <a:moveTo>
                    <a:pt x="1080" y="12520"/>
                  </a:moveTo>
                  <a:lnTo>
                    <a:pt x="160" y="12682"/>
                  </a:lnTo>
                  <a:cubicBezTo>
                    <a:pt x="169" y="12736"/>
                    <a:pt x="179" y="12790"/>
                    <a:pt x="189" y="12844"/>
                  </a:cubicBezTo>
                  <a:lnTo>
                    <a:pt x="1107" y="12666"/>
                  </a:lnTo>
                  <a:cubicBezTo>
                    <a:pt x="1098" y="12618"/>
                    <a:pt x="1090" y="12570"/>
                    <a:pt x="1080" y="12520"/>
                  </a:cubicBezTo>
                  <a:close/>
                  <a:moveTo>
                    <a:pt x="20414" y="13022"/>
                  </a:moveTo>
                  <a:cubicBezTo>
                    <a:pt x="20402" y="13070"/>
                    <a:pt x="20390" y="13119"/>
                    <a:pt x="20379" y="13167"/>
                  </a:cubicBezTo>
                  <a:lnTo>
                    <a:pt x="21288" y="13390"/>
                  </a:lnTo>
                  <a:cubicBezTo>
                    <a:pt x="21301" y="13338"/>
                    <a:pt x="21313" y="13286"/>
                    <a:pt x="21325" y="13232"/>
                  </a:cubicBezTo>
                  <a:lnTo>
                    <a:pt x="20414" y="13022"/>
                  </a:lnTo>
                  <a:close/>
                  <a:moveTo>
                    <a:pt x="1238" y="13250"/>
                  </a:moveTo>
                  <a:lnTo>
                    <a:pt x="331" y="13481"/>
                  </a:lnTo>
                  <a:cubicBezTo>
                    <a:pt x="346" y="13535"/>
                    <a:pt x="359" y="13588"/>
                    <a:pt x="373" y="13640"/>
                  </a:cubicBezTo>
                  <a:lnTo>
                    <a:pt x="1277" y="13395"/>
                  </a:lnTo>
                  <a:cubicBezTo>
                    <a:pt x="1264" y="13346"/>
                    <a:pt x="1250" y="13299"/>
                    <a:pt x="1238" y="13250"/>
                  </a:cubicBezTo>
                  <a:close/>
                  <a:moveTo>
                    <a:pt x="20218" y="13743"/>
                  </a:moveTo>
                  <a:cubicBezTo>
                    <a:pt x="20203" y="13790"/>
                    <a:pt x="20190" y="13837"/>
                    <a:pt x="20173" y="13884"/>
                  </a:cubicBezTo>
                  <a:lnTo>
                    <a:pt x="21062" y="14176"/>
                  </a:lnTo>
                  <a:cubicBezTo>
                    <a:pt x="21079" y="14126"/>
                    <a:pt x="21096" y="14073"/>
                    <a:pt x="21111" y="14021"/>
                  </a:cubicBezTo>
                  <a:lnTo>
                    <a:pt x="20218" y="13743"/>
                  </a:lnTo>
                  <a:close/>
                  <a:moveTo>
                    <a:pt x="1451" y="13964"/>
                  </a:moveTo>
                  <a:lnTo>
                    <a:pt x="563" y="14266"/>
                  </a:lnTo>
                  <a:cubicBezTo>
                    <a:pt x="580" y="14316"/>
                    <a:pt x="599" y="14369"/>
                    <a:pt x="617" y="14419"/>
                  </a:cubicBezTo>
                  <a:lnTo>
                    <a:pt x="1498" y="14105"/>
                  </a:lnTo>
                  <a:cubicBezTo>
                    <a:pt x="1483" y="14058"/>
                    <a:pt x="1466" y="14013"/>
                    <a:pt x="1451" y="13964"/>
                  </a:cubicBezTo>
                  <a:close/>
                  <a:moveTo>
                    <a:pt x="19970" y="14448"/>
                  </a:moveTo>
                  <a:cubicBezTo>
                    <a:pt x="19950" y="14493"/>
                    <a:pt x="19931" y="14541"/>
                    <a:pt x="19913" y="14586"/>
                  </a:cubicBezTo>
                  <a:lnTo>
                    <a:pt x="20777" y="14945"/>
                  </a:lnTo>
                  <a:cubicBezTo>
                    <a:pt x="20797" y="14893"/>
                    <a:pt x="20819" y="14844"/>
                    <a:pt x="20839" y="14794"/>
                  </a:cubicBezTo>
                  <a:lnTo>
                    <a:pt x="19970" y="14448"/>
                  </a:lnTo>
                  <a:close/>
                  <a:moveTo>
                    <a:pt x="1716" y="14660"/>
                  </a:moveTo>
                  <a:lnTo>
                    <a:pt x="855" y="15028"/>
                  </a:lnTo>
                  <a:cubicBezTo>
                    <a:pt x="876" y="15079"/>
                    <a:pt x="898" y="15128"/>
                    <a:pt x="919" y="15177"/>
                  </a:cubicBezTo>
                  <a:lnTo>
                    <a:pt x="1775" y="14799"/>
                  </a:lnTo>
                  <a:cubicBezTo>
                    <a:pt x="1755" y="14753"/>
                    <a:pt x="1734" y="14708"/>
                    <a:pt x="1716" y="14660"/>
                  </a:cubicBezTo>
                  <a:close/>
                  <a:moveTo>
                    <a:pt x="19667" y="15131"/>
                  </a:moveTo>
                  <a:cubicBezTo>
                    <a:pt x="19645" y="15175"/>
                    <a:pt x="19623" y="15220"/>
                    <a:pt x="19599" y="15264"/>
                  </a:cubicBezTo>
                  <a:lnTo>
                    <a:pt x="20434" y="15689"/>
                  </a:lnTo>
                  <a:cubicBezTo>
                    <a:pt x="20460" y="15639"/>
                    <a:pt x="20481" y="15590"/>
                    <a:pt x="20505" y="15543"/>
                  </a:cubicBezTo>
                  <a:lnTo>
                    <a:pt x="19667" y="15131"/>
                  </a:lnTo>
                  <a:close/>
                  <a:moveTo>
                    <a:pt x="2033" y="15335"/>
                  </a:moveTo>
                  <a:lnTo>
                    <a:pt x="1203" y="15765"/>
                  </a:lnTo>
                  <a:cubicBezTo>
                    <a:pt x="1228" y="15814"/>
                    <a:pt x="1254" y="15861"/>
                    <a:pt x="1279" y="15910"/>
                  </a:cubicBezTo>
                  <a:lnTo>
                    <a:pt x="2102" y="15467"/>
                  </a:lnTo>
                  <a:cubicBezTo>
                    <a:pt x="2079" y="15423"/>
                    <a:pt x="2055" y="15381"/>
                    <a:pt x="2033" y="15335"/>
                  </a:cubicBezTo>
                  <a:close/>
                  <a:moveTo>
                    <a:pt x="19312" y="15789"/>
                  </a:moveTo>
                  <a:cubicBezTo>
                    <a:pt x="19287" y="15833"/>
                    <a:pt x="19262" y="15875"/>
                    <a:pt x="19236" y="15917"/>
                  </a:cubicBezTo>
                  <a:lnTo>
                    <a:pt x="20034" y="16403"/>
                  </a:lnTo>
                  <a:cubicBezTo>
                    <a:pt x="20065" y="16356"/>
                    <a:pt x="20092" y="16308"/>
                    <a:pt x="20119" y="16263"/>
                  </a:cubicBezTo>
                  <a:lnTo>
                    <a:pt x="19312" y="15789"/>
                  </a:lnTo>
                  <a:close/>
                  <a:moveTo>
                    <a:pt x="2401" y="15985"/>
                  </a:moveTo>
                  <a:lnTo>
                    <a:pt x="1604" y="16475"/>
                  </a:lnTo>
                  <a:cubicBezTo>
                    <a:pt x="1635" y="16521"/>
                    <a:pt x="1662" y="16568"/>
                    <a:pt x="1692" y="16614"/>
                  </a:cubicBezTo>
                  <a:lnTo>
                    <a:pt x="2480" y="16109"/>
                  </a:lnTo>
                  <a:cubicBezTo>
                    <a:pt x="2453" y="16067"/>
                    <a:pt x="2426" y="16027"/>
                    <a:pt x="2401" y="15985"/>
                  </a:cubicBezTo>
                  <a:close/>
                  <a:moveTo>
                    <a:pt x="18911" y="16418"/>
                  </a:moveTo>
                  <a:cubicBezTo>
                    <a:pt x="18880" y="16460"/>
                    <a:pt x="18853" y="16501"/>
                    <a:pt x="18823" y="16541"/>
                  </a:cubicBezTo>
                  <a:lnTo>
                    <a:pt x="19584" y="17086"/>
                  </a:lnTo>
                  <a:cubicBezTo>
                    <a:pt x="19616" y="17040"/>
                    <a:pt x="19646" y="16997"/>
                    <a:pt x="19678" y="16951"/>
                  </a:cubicBezTo>
                  <a:lnTo>
                    <a:pt x="18911" y="16418"/>
                  </a:lnTo>
                  <a:close/>
                  <a:moveTo>
                    <a:pt x="2817" y="16602"/>
                  </a:moveTo>
                  <a:lnTo>
                    <a:pt x="2062" y="17153"/>
                  </a:lnTo>
                  <a:cubicBezTo>
                    <a:pt x="2092" y="17197"/>
                    <a:pt x="2124" y="17241"/>
                    <a:pt x="2159" y="17285"/>
                  </a:cubicBezTo>
                  <a:lnTo>
                    <a:pt x="2905" y="16723"/>
                  </a:lnTo>
                  <a:cubicBezTo>
                    <a:pt x="2877" y="16683"/>
                    <a:pt x="2846" y="16642"/>
                    <a:pt x="2817" y="16602"/>
                  </a:cubicBezTo>
                  <a:close/>
                  <a:moveTo>
                    <a:pt x="18462" y="17017"/>
                  </a:moveTo>
                  <a:cubicBezTo>
                    <a:pt x="18430" y="17054"/>
                    <a:pt x="18398" y="17093"/>
                    <a:pt x="18366" y="17132"/>
                  </a:cubicBezTo>
                  <a:lnTo>
                    <a:pt x="19083" y="17732"/>
                  </a:lnTo>
                  <a:cubicBezTo>
                    <a:pt x="19118" y="17690"/>
                    <a:pt x="19152" y="17648"/>
                    <a:pt x="19187" y="17606"/>
                  </a:cubicBezTo>
                  <a:lnTo>
                    <a:pt x="18462" y="17017"/>
                  </a:lnTo>
                  <a:close/>
                  <a:moveTo>
                    <a:pt x="3278" y="17189"/>
                  </a:moveTo>
                  <a:lnTo>
                    <a:pt x="2566" y="17794"/>
                  </a:lnTo>
                  <a:cubicBezTo>
                    <a:pt x="2602" y="17837"/>
                    <a:pt x="2637" y="17877"/>
                    <a:pt x="2672" y="17919"/>
                  </a:cubicBezTo>
                  <a:lnTo>
                    <a:pt x="3378" y="17302"/>
                  </a:lnTo>
                  <a:cubicBezTo>
                    <a:pt x="3344" y="17263"/>
                    <a:pt x="3310" y="17226"/>
                    <a:pt x="3278" y="17189"/>
                  </a:cubicBezTo>
                  <a:close/>
                  <a:moveTo>
                    <a:pt x="17969" y="17577"/>
                  </a:moveTo>
                  <a:cubicBezTo>
                    <a:pt x="17934" y="17614"/>
                    <a:pt x="17900" y="17649"/>
                    <a:pt x="17865" y="17685"/>
                  </a:cubicBezTo>
                  <a:lnTo>
                    <a:pt x="18535" y="18338"/>
                  </a:lnTo>
                  <a:cubicBezTo>
                    <a:pt x="18573" y="18299"/>
                    <a:pt x="18612" y="18260"/>
                    <a:pt x="18648" y="18220"/>
                  </a:cubicBezTo>
                  <a:lnTo>
                    <a:pt x="17969" y="17577"/>
                  </a:lnTo>
                  <a:close/>
                  <a:moveTo>
                    <a:pt x="3784" y="17739"/>
                  </a:moveTo>
                  <a:lnTo>
                    <a:pt x="3119" y="18397"/>
                  </a:lnTo>
                  <a:cubicBezTo>
                    <a:pt x="3158" y="18435"/>
                    <a:pt x="3195" y="18474"/>
                    <a:pt x="3234" y="18513"/>
                  </a:cubicBezTo>
                  <a:lnTo>
                    <a:pt x="3890" y="17843"/>
                  </a:lnTo>
                  <a:cubicBezTo>
                    <a:pt x="3855" y="17808"/>
                    <a:pt x="3820" y="17774"/>
                    <a:pt x="3784" y="17739"/>
                  </a:cubicBezTo>
                  <a:close/>
                  <a:moveTo>
                    <a:pt x="17436" y="18100"/>
                  </a:moveTo>
                  <a:cubicBezTo>
                    <a:pt x="17399" y="18134"/>
                    <a:pt x="17360" y="18167"/>
                    <a:pt x="17323" y="18201"/>
                  </a:cubicBezTo>
                  <a:lnTo>
                    <a:pt x="17942" y="18901"/>
                  </a:lnTo>
                  <a:cubicBezTo>
                    <a:pt x="17985" y="18864"/>
                    <a:pt x="18025" y="18829"/>
                    <a:pt x="18066" y="18793"/>
                  </a:cubicBezTo>
                  <a:lnTo>
                    <a:pt x="17436" y="18100"/>
                  </a:lnTo>
                  <a:close/>
                  <a:moveTo>
                    <a:pt x="4329" y="18248"/>
                  </a:moveTo>
                  <a:lnTo>
                    <a:pt x="3715" y="18957"/>
                  </a:lnTo>
                  <a:cubicBezTo>
                    <a:pt x="3755" y="18990"/>
                    <a:pt x="3798" y="19026"/>
                    <a:pt x="3840" y="19061"/>
                  </a:cubicBezTo>
                  <a:lnTo>
                    <a:pt x="4442" y="18346"/>
                  </a:lnTo>
                  <a:cubicBezTo>
                    <a:pt x="4403" y="18316"/>
                    <a:pt x="4366" y="18284"/>
                    <a:pt x="4329" y="18248"/>
                  </a:cubicBezTo>
                  <a:close/>
                  <a:moveTo>
                    <a:pt x="16864" y="18582"/>
                  </a:moveTo>
                  <a:cubicBezTo>
                    <a:pt x="16825" y="18613"/>
                    <a:pt x="16787" y="18643"/>
                    <a:pt x="16746" y="18672"/>
                  </a:cubicBezTo>
                  <a:lnTo>
                    <a:pt x="17311" y="19419"/>
                  </a:lnTo>
                  <a:cubicBezTo>
                    <a:pt x="17355" y="19385"/>
                    <a:pt x="17397" y="19351"/>
                    <a:pt x="17440" y="19318"/>
                  </a:cubicBezTo>
                  <a:lnTo>
                    <a:pt x="16864" y="18582"/>
                  </a:lnTo>
                  <a:close/>
                  <a:moveTo>
                    <a:pt x="4911" y="18717"/>
                  </a:moveTo>
                  <a:lnTo>
                    <a:pt x="4353" y="19468"/>
                  </a:lnTo>
                  <a:cubicBezTo>
                    <a:pt x="4395" y="19502"/>
                    <a:pt x="4439" y="19534"/>
                    <a:pt x="4483" y="19564"/>
                  </a:cubicBezTo>
                  <a:lnTo>
                    <a:pt x="5031" y="18805"/>
                  </a:lnTo>
                  <a:cubicBezTo>
                    <a:pt x="4990" y="18778"/>
                    <a:pt x="4950" y="18748"/>
                    <a:pt x="4911" y="18717"/>
                  </a:cubicBezTo>
                  <a:close/>
                  <a:moveTo>
                    <a:pt x="16259" y="19017"/>
                  </a:moveTo>
                  <a:cubicBezTo>
                    <a:pt x="16218" y="19046"/>
                    <a:pt x="16176" y="19073"/>
                    <a:pt x="16135" y="19100"/>
                  </a:cubicBezTo>
                  <a:lnTo>
                    <a:pt x="16642" y="19884"/>
                  </a:lnTo>
                  <a:cubicBezTo>
                    <a:pt x="16687" y="19856"/>
                    <a:pt x="16733" y="19827"/>
                    <a:pt x="16778" y="19797"/>
                  </a:cubicBezTo>
                  <a:lnTo>
                    <a:pt x="16259" y="19017"/>
                  </a:lnTo>
                  <a:close/>
                  <a:moveTo>
                    <a:pt x="5527" y="19142"/>
                  </a:moveTo>
                  <a:lnTo>
                    <a:pt x="5026" y="19932"/>
                  </a:lnTo>
                  <a:cubicBezTo>
                    <a:pt x="5073" y="19960"/>
                    <a:pt x="5119" y="19989"/>
                    <a:pt x="5166" y="20018"/>
                  </a:cubicBezTo>
                  <a:lnTo>
                    <a:pt x="5653" y="19222"/>
                  </a:lnTo>
                  <a:cubicBezTo>
                    <a:pt x="5610" y="19195"/>
                    <a:pt x="5569" y="19168"/>
                    <a:pt x="5527" y="19142"/>
                  </a:cubicBezTo>
                  <a:close/>
                  <a:moveTo>
                    <a:pt x="15624" y="19409"/>
                  </a:moveTo>
                  <a:cubicBezTo>
                    <a:pt x="15580" y="19432"/>
                    <a:pt x="15537" y="19456"/>
                    <a:pt x="15493" y="19480"/>
                  </a:cubicBezTo>
                  <a:lnTo>
                    <a:pt x="15940" y="20303"/>
                  </a:lnTo>
                  <a:cubicBezTo>
                    <a:pt x="15987" y="20276"/>
                    <a:pt x="16034" y="20249"/>
                    <a:pt x="16081" y="20222"/>
                  </a:cubicBezTo>
                  <a:lnTo>
                    <a:pt x="15624" y="19409"/>
                  </a:lnTo>
                  <a:close/>
                  <a:moveTo>
                    <a:pt x="6173" y="19517"/>
                  </a:moveTo>
                  <a:lnTo>
                    <a:pt x="5733" y="20343"/>
                  </a:lnTo>
                  <a:cubicBezTo>
                    <a:pt x="5782" y="20369"/>
                    <a:pt x="5829" y="20394"/>
                    <a:pt x="5878" y="20419"/>
                  </a:cubicBezTo>
                  <a:lnTo>
                    <a:pt x="6305" y="19586"/>
                  </a:lnTo>
                  <a:cubicBezTo>
                    <a:pt x="6261" y="19562"/>
                    <a:pt x="6217" y="19540"/>
                    <a:pt x="6173" y="19517"/>
                  </a:cubicBezTo>
                  <a:close/>
                  <a:moveTo>
                    <a:pt x="14961" y="19748"/>
                  </a:moveTo>
                  <a:cubicBezTo>
                    <a:pt x="14916" y="19768"/>
                    <a:pt x="14870" y="19790"/>
                    <a:pt x="14826" y="19810"/>
                  </a:cubicBezTo>
                  <a:lnTo>
                    <a:pt x="15208" y="20662"/>
                  </a:lnTo>
                  <a:cubicBezTo>
                    <a:pt x="15256" y="20640"/>
                    <a:pt x="15305" y="20618"/>
                    <a:pt x="15356" y="20595"/>
                  </a:cubicBezTo>
                  <a:lnTo>
                    <a:pt x="14961" y="19748"/>
                  </a:lnTo>
                  <a:close/>
                  <a:moveTo>
                    <a:pt x="6845" y="19842"/>
                  </a:moveTo>
                  <a:lnTo>
                    <a:pt x="6470" y="20699"/>
                  </a:lnTo>
                  <a:cubicBezTo>
                    <a:pt x="6521" y="20721"/>
                    <a:pt x="6571" y="20743"/>
                    <a:pt x="6620" y="20765"/>
                  </a:cubicBezTo>
                  <a:lnTo>
                    <a:pt x="6983" y="19901"/>
                  </a:lnTo>
                  <a:cubicBezTo>
                    <a:pt x="6937" y="19883"/>
                    <a:pt x="6890" y="19863"/>
                    <a:pt x="6845" y="19842"/>
                  </a:cubicBezTo>
                  <a:close/>
                  <a:moveTo>
                    <a:pt x="14275" y="20036"/>
                  </a:moveTo>
                  <a:cubicBezTo>
                    <a:pt x="14227" y="20055"/>
                    <a:pt x="14180" y="20070"/>
                    <a:pt x="14133" y="20089"/>
                  </a:cubicBezTo>
                  <a:lnTo>
                    <a:pt x="14450" y="20967"/>
                  </a:lnTo>
                  <a:cubicBezTo>
                    <a:pt x="14502" y="20951"/>
                    <a:pt x="14553" y="20930"/>
                    <a:pt x="14604" y="20912"/>
                  </a:cubicBezTo>
                  <a:lnTo>
                    <a:pt x="14275" y="20036"/>
                  </a:lnTo>
                  <a:close/>
                  <a:moveTo>
                    <a:pt x="7541" y="20117"/>
                  </a:moveTo>
                  <a:lnTo>
                    <a:pt x="7233" y="20999"/>
                  </a:lnTo>
                  <a:cubicBezTo>
                    <a:pt x="7283" y="21016"/>
                    <a:pt x="7337" y="21035"/>
                    <a:pt x="7388" y="21052"/>
                  </a:cubicBezTo>
                  <a:lnTo>
                    <a:pt x="7683" y="20163"/>
                  </a:lnTo>
                  <a:cubicBezTo>
                    <a:pt x="7636" y="20149"/>
                    <a:pt x="7589" y="20132"/>
                    <a:pt x="7541" y="20117"/>
                  </a:cubicBezTo>
                  <a:close/>
                  <a:moveTo>
                    <a:pt x="13566" y="20272"/>
                  </a:moveTo>
                  <a:cubicBezTo>
                    <a:pt x="13519" y="20286"/>
                    <a:pt x="13470" y="20301"/>
                    <a:pt x="13423" y="20315"/>
                  </a:cubicBezTo>
                  <a:lnTo>
                    <a:pt x="13671" y="21215"/>
                  </a:lnTo>
                  <a:cubicBezTo>
                    <a:pt x="13725" y="21200"/>
                    <a:pt x="13775" y="21185"/>
                    <a:pt x="13829" y="21172"/>
                  </a:cubicBezTo>
                  <a:lnTo>
                    <a:pt x="13566" y="20272"/>
                  </a:lnTo>
                  <a:close/>
                  <a:moveTo>
                    <a:pt x="8255" y="20337"/>
                  </a:moveTo>
                  <a:lnTo>
                    <a:pt x="8014" y="21239"/>
                  </a:lnTo>
                  <a:cubicBezTo>
                    <a:pt x="8068" y="21254"/>
                    <a:pt x="8120" y="21266"/>
                    <a:pt x="8174" y="21280"/>
                  </a:cubicBezTo>
                  <a:lnTo>
                    <a:pt x="8400" y="20372"/>
                  </a:lnTo>
                  <a:cubicBezTo>
                    <a:pt x="8351" y="20360"/>
                    <a:pt x="8302" y="20348"/>
                    <a:pt x="8255" y="20337"/>
                  </a:cubicBezTo>
                  <a:close/>
                  <a:moveTo>
                    <a:pt x="12842" y="20455"/>
                  </a:moveTo>
                  <a:cubicBezTo>
                    <a:pt x="12793" y="20465"/>
                    <a:pt x="12744" y="20475"/>
                    <a:pt x="12695" y="20483"/>
                  </a:cubicBezTo>
                  <a:lnTo>
                    <a:pt x="12876" y="21403"/>
                  </a:lnTo>
                  <a:cubicBezTo>
                    <a:pt x="12928" y="21393"/>
                    <a:pt x="12981" y="21381"/>
                    <a:pt x="13035" y="21371"/>
                  </a:cubicBezTo>
                  <a:lnTo>
                    <a:pt x="12842" y="20455"/>
                  </a:lnTo>
                  <a:close/>
                  <a:moveTo>
                    <a:pt x="8984" y="20500"/>
                  </a:moveTo>
                  <a:lnTo>
                    <a:pt x="8813" y="21418"/>
                  </a:lnTo>
                  <a:cubicBezTo>
                    <a:pt x="8866" y="21430"/>
                    <a:pt x="8920" y="21440"/>
                    <a:pt x="8974" y="21448"/>
                  </a:cubicBezTo>
                  <a:lnTo>
                    <a:pt x="9131" y="20525"/>
                  </a:lnTo>
                  <a:cubicBezTo>
                    <a:pt x="9080" y="20517"/>
                    <a:pt x="9033" y="20509"/>
                    <a:pt x="8984" y="20500"/>
                  </a:cubicBezTo>
                  <a:close/>
                  <a:moveTo>
                    <a:pt x="12107" y="20581"/>
                  </a:moveTo>
                  <a:cubicBezTo>
                    <a:pt x="12058" y="20586"/>
                    <a:pt x="12007" y="20593"/>
                    <a:pt x="11958" y="20598"/>
                  </a:cubicBezTo>
                  <a:lnTo>
                    <a:pt x="12066" y="21527"/>
                  </a:lnTo>
                  <a:cubicBezTo>
                    <a:pt x="12122" y="21522"/>
                    <a:pt x="12176" y="21514"/>
                    <a:pt x="12228" y="21507"/>
                  </a:cubicBezTo>
                  <a:lnTo>
                    <a:pt x="12107" y="20581"/>
                  </a:lnTo>
                  <a:close/>
                  <a:moveTo>
                    <a:pt x="9721" y="20608"/>
                  </a:moveTo>
                  <a:lnTo>
                    <a:pt x="9622" y="21538"/>
                  </a:lnTo>
                  <a:cubicBezTo>
                    <a:pt x="9674" y="21544"/>
                    <a:pt x="9730" y="21549"/>
                    <a:pt x="9784" y="21554"/>
                  </a:cubicBezTo>
                  <a:lnTo>
                    <a:pt x="9870" y="20623"/>
                  </a:lnTo>
                  <a:cubicBezTo>
                    <a:pt x="9821" y="20618"/>
                    <a:pt x="9772" y="20613"/>
                    <a:pt x="9721" y="20608"/>
                  </a:cubicBezTo>
                  <a:close/>
                  <a:moveTo>
                    <a:pt x="11363" y="20650"/>
                  </a:moveTo>
                  <a:cubicBezTo>
                    <a:pt x="11314" y="20652"/>
                    <a:pt x="11263" y="20655"/>
                    <a:pt x="11214" y="20657"/>
                  </a:cubicBezTo>
                  <a:lnTo>
                    <a:pt x="11251" y="21592"/>
                  </a:lnTo>
                  <a:cubicBezTo>
                    <a:pt x="11307" y="21590"/>
                    <a:pt x="11361" y="21587"/>
                    <a:pt x="11415" y="21583"/>
                  </a:cubicBezTo>
                  <a:lnTo>
                    <a:pt x="11363" y="20650"/>
                  </a:lnTo>
                  <a:close/>
                  <a:moveTo>
                    <a:pt x="10467" y="20660"/>
                  </a:moveTo>
                  <a:lnTo>
                    <a:pt x="10436" y="21595"/>
                  </a:lnTo>
                  <a:cubicBezTo>
                    <a:pt x="10490" y="21597"/>
                    <a:pt x="10544" y="21598"/>
                    <a:pt x="10600" y="21600"/>
                  </a:cubicBezTo>
                  <a:lnTo>
                    <a:pt x="10615" y="20664"/>
                  </a:lnTo>
                  <a:cubicBezTo>
                    <a:pt x="10566" y="20662"/>
                    <a:pt x="10517" y="20662"/>
                    <a:pt x="10467" y="20660"/>
                  </a:cubicBezTo>
                  <a:close/>
                </a:path>
              </a:pathLst>
            </a:cu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a:solidFill>
                    <a:srgbClr val="000000"/>
                  </a:solidFill>
                </a:defRPr>
              </a:lvl1pPr>
            </a:lstStyle>
            <a:p>
              <a:pPr/>
              <a:r>
                <a:t>c</a:t>
              </a:r>
            </a:p>
          </p:txBody>
        </p:sp>
        <p:sp>
          <p:nvSpPr>
            <p:cNvPr id="1125" name="Google Shape;1535;p53"/>
            <p:cNvSpPr/>
            <p:nvPr/>
          </p:nvSpPr>
          <p:spPr>
            <a:xfrm>
              <a:off x="1153153" y="2298020"/>
              <a:ext cx="655029" cy="6551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40" y="0"/>
                  </a:moveTo>
                  <a:cubicBezTo>
                    <a:pt x="10684" y="0"/>
                    <a:pt x="10630" y="2"/>
                    <a:pt x="10576" y="2"/>
                  </a:cubicBezTo>
                  <a:lnTo>
                    <a:pt x="10595" y="938"/>
                  </a:lnTo>
                  <a:cubicBezTo>
                    <a:pt x="10646" y="938"/>
                    <a:pt x="10695" y="936"/>
                    <a:pt x="10743" y="936"/>
                  </a:cubicBezTo>
                  <a:lnTo>
                    <a:pt x="10740" y="0"/>
                  </a:lnTo>
                  <a:close/>
                  <a:moveTo>
                    <a:pt x="11391" y="17"/>
                  </a:moveTo>
                  <a:lnTo>
                    <a:pt x="11342" y="950"/>
                  </a:lnTo>
                  <a:cubicBezTo>
                    <a:pt x="11391" y="953"/>
                    <a:pt x="11442" y="956"/>
                    <a:pt x="11491" y="960"/>
                  </a:cubicBezTo>
                  <a:lnTo>
                    <a:pt x="11555" y="27"/>
                  </a:lnTo>
                  <a:cubicBezTo>
                    <a:pt x="11501" y="22"/>
                    <a:pt x="11447" y="20"/>
                    <a:pt x="11391" y="17"/>
                  </a:cubicBezTo>
                  <a:close/>
                  <a:moveTo>
                    <a:pt x="9924" y="35"/>
                  </a:moveTo>
                  <a:cubicBezTo>
                    <a:pt x="9870" y="39"/>
                    <a:pt x="9814" y="44"/>
                    <a:pt x="9760" y="49"/>
                  </a:cubicBezTo>
                  <a:lnTo>
                    <a:pt x="9849" y="980"/>
                  </a:lnTo>
                  <a:cubicBezTo>
                    <a:pt x="9898" y="975"/>
                    <a:pt x="9949" y="972"/>
                    <a:pt x="9998" y="968"/>
                  </a:cubicBezTo>
                  <a:lnTo>
                    <a:pt x="9924" y="35"/>
                  </a:lnTo>
                  <a:close/>
                  <a:moveTo>
                    <a:pt x="12206" y="91"/>
                  </a:moveTo>
                  <a:lnTo>
                    <a:pt x="12086" y="1019"/>
                  </a:lnTo>
                  <a:cubicBezTo>
                    <a:pt x="12134" y="1026"/>
                    <a:pt x="12184" y="1031"/>
                    <a:pt x="12233" y="1039"/>
                  </a:cubicBezTo>
                  <a:lnTo>
                    <a:pt x="12368" y="113"/>
                  </a:lnTo>
                  <a:cubicBezTo>
                    <a:pt x="12314" y="105"/>
                    <a:pt x="12262" y="98"/>
                    <a:pt x="12206" y="91"/>
                  </a:cubicBezTo>
                  <a:close/>
                  <a:moveTo>
                    <a:pt x="9112" y="132"/>
                  </a:moveTo>
                  <a:cubicBezTo>
                    <a:pt x="9056" y="138"/>
                    <a:pt x="9004" y="148"/>
                    <a:pt x="8952" y="159"/>
                  </a:cubicBezTo>
                  <a:lnTo>
                    <a:pt x="9109" y="1080"/>
                  </a:lnTo>
                  <a:cubicBezTo>
                    <a:pt x="9159" y="1071"/>
                    <a:pt x="9208" y="1063"/>
                    <a:pt x="9255" y="1054"/>
                  </a:cubicBezTo>
                  <a:lnTo>
                    <a:pt x="9112" y="132"/>
                  </a:lnTo>
                  <a:close/>
                  <a:moveTo>
                    <a:pt x="13013" y="228"/>
                  </a:moveTo>
                  <a:lnTo>
                    <a:pt x="12820" y="1144"/>
                  </a:lnTo>
                  <a:cubicBezTo>
                    <a:pt x="12869" y="1154"/>
                    <a:pt x="12920" y="1164"/>
                    <a:pt x="12967" y="1174"/>
                  </a:cubicBezTo>
                  <a:lnTo>
                    <a:pt x="13171" y="263"/>
                  </a:lnTo>
                  <a:cubicBezTo>
                    <a:pt x="13119" y="250"/>
                    <a:pt x="13065" y="240"/>
                    <a:pt x="13013" y="228"/>
                  </a:cubicBezTo>
                  <a:close/>
                  <a:moveTo>
                    <a:pt x="8309" y="288"/>
                  </a:moveTo>
                  <a:cubicBezTo>
                    <a:pt x="8255" y="300"/>
                    <a:pt x="8203" y="314"/>
                    <a:pt x="8150" y="327"/>
                  </a:cubicBezTo>
                  <a:lnTo>
                    <a:pt x="8380" y="1235"/>
                  </a:lnTo>
                  <a:cubicBezTo>
                    <a:pt x="8427" y="1221"/>
                    <a:pt x="8476" y="1209"/>
                    <a:pt x="8523" y="1199"/>
                  </a:cubicBezTo>
                  <a:lnTo>
                    <a:pt x="8309" y="288"/>
                  </a:lnTo>
                  <a:close/>
                  <a:moveTo>
                    <a:pt x="13806" y="425"/>
                  </a:moveTo>
                  <a:lnTo>
                    <a:pt x="13546" y="1322"/>
                  </a:lnTo>
                  <a:cubicBezTo>
                    <a:pt x="13595" y="1336"/>
                    <a:pt x="13642" y="1351"/>
                    <a:pt x="13689" y="1366"/>
                  </a:cubicBezTo>
                  <a:lnTo>
                    <a:pt x="13962" y="472"/>
                  </a:lnTo>
                  <a:cubicBezTo>
                    <a:pt x="13910" y="455"/>
                    <a:pt x="13858" y="439"/>
                    <a:pt x="13806" y="425"/>
                  </a:cubicBezTo>
                  <a:close/>
                  <a:moveTo>
                    <a:pt x="7521" y="506"/>
                  </a:moveTo>
                  <a:cubicBezTo>
                    <a:pt x="7469" y="523"/>
                    <a:pt x="7418" y="540"/>
                    <a:pt x="7366" y="557"/>
                  </a:cubicBezTo>
                  <a:lnTo>
                    <a:pt x="7663" y="1444"/>
                  </a:lnTo>
                  <a:cubicBezTo>
                    <a:pt x="7710" y="1427"/>
                    <a:pt x="7757" y="1414"/>
                    <a:pt x="7805" y="1398"/>
                  </a:cubicBezTo>
                  <a:lnTo>
                    <a:pt x="7521" y="506"/>
                  </a:lnTo>
                  <a:close/>
                  <a:moveTo>
                    <a:pt x="14583" y="683"/>
                  </a:moveTo>
                  <a:lnTo>
                    <a:pt x="14256" y="1557"/>
                  </a:lnTo>
                  <a:cubicBezTo>
                    <a:pt x="14302" y="1576"/>
                    <a:pt x="14349" y="1592"/>
                    <a:pt x="14396" y="1611"/>
                  </a:cubicBezTo>
                  <a:lnTo>
                    <a:pt x="14735" y="741"/>
                  </a:lnTo>
                  <a:cubicBezTo>
                    <a:pt x="14686" y="720"/>
                    <a:pt x="14634" y="702"/>
                    <a:pt x="14583" y="683"/>
                  </a:cubicBezTo>
                  <a:close/>
                  <a:moveTo>
                    <a:pt x="6752" y="784"/>
                  </a:moveTo>
                  <a:cubicBezTo>
                    <a:pt x="6701" y="803"/>
                    <a:pt x="6652" y="823"/>
                    <a:pt x="6602" y="845"/>
                  </a:cubicBezTo>
                  <a:lnTo>
                    <a:pt x="6966" y="1707"/>
                  </a:lnTo>
                  <a:cubicBezTo>
                    <a:pt x="7012" y="1689"/>
                    <a:pt x="7057" y="1670"/>
                    <a:pt x="7103" y="1650"/>
                  </a:cubicBezTo>
                  <a:lnTo>
                    <a:pt x="6752" y="784"/>
                  </a:lnTo>
                  <a:close/>
                  <a:moveTo>
                    <a:pt x="15337" y="997"/>
                  </a:moveTo>
                  <a:lnTo>
                    <a:pt x="14944" y="1845"/>
                  </a:lnTo>
                  <a:cubicBezTo>
                    <a:pt x="14990" y="1867"/>
                    <a:pt x="15035" y="1889"/>
                    <a:pt x="15081" y="1911"/>
                  </a:cubicBezTo>
                  <a:lnTo>
                    <a:pt x="15488" y="1068"/>
                  </a:lnTo>
                  <a:cubicBezTo>
                    <a:pt x="15437" y="1044"/>
                    <a:pt x="15388" y="1021"/>
                    <a:pt x="15337" y="997"/>
                  </a:cubicBezTo>
                  <a:close/>
                  <a:moveTo>
                    <a:pt x="6008" y="1117"/>
                  </a:moveTo>
                  <a:cubicBezTo>
                    <a:pt x="5959" y="1142"/>
                    <a:pt x="5910" y="1166"/>
                    <a:pt x="5863" y="1191"/>
                  </a:cubicBezTo>
                  <a:lnTo>
                    <a:pt x="6291" y="2023"/>
                  </a:lnTo>
                  <a:cubicBezTo>
                    <a:pt x="6335" y="2001"/>
                    <a:pt x="6379" y="1979"/>
                    <a:pt x="6423" y="1957"/>
                  </a:cubicBezTo>
                  <a:lnTo>
                    <a:pt x="6008" y="1117"/>
                  </a:lnTo>
                  <a:close/>
                  <a:moveTo>
                    <a:pt x="16068" y="1370"/>
                  </a:moveTo>
                  <a:lnTo>
                    <a:pt x="15611" y="2186"/>
                  </a:lnTo>
                  <a:cubicBezTo>
                    <a:pt x="15653" y="2211"/>
                    <a:pt x="15699" y="2237"/>
                    <a:pt x="15741" y="2262"/>
                  </a:cubicBezTo>
                  <a:lnTo>
                    <a:pt x="16210" y="1451"/>
                  </a:lnTo>
                  <a:cubicBezTo>
                    <a:pt x="16162" y="1425"/>
                    <a:pt x="16115" y="1397"/>
                    <a:pt x="16068" y="1370"/>
                  </a:cubicBezTo>
                  <a:close/>
                  <a:moveTo>
                    <a:pt x="5291" y="1506"/>
                  </a:moveTo>
                  <a:cubicBezTo>
                    <a:pt x="5244" y="1535"/>
                    <a:pt x="5198" y="1564"/>
                    <a:pt x="5151" y="1591"/>
                  </a:cubicBezTo>
                  <a:lnTo>
                    <a:pt x="5642" y="2389"/>
                  </a:lnTo>
                  <a:cubicBezTo>
                    <a:pt x="5684" y="2363"/>
                    <a:pt x="5724" y="2336"/>
                    <a:pt x="5768" y="2311"/>
                  </a:cubicBezTo>
                  <a:lnTo>
                    <a:pt x="5291" y="1506"/>
                  </a:lnTo>
                  <a:close/>
                  <a:moveTo>
                    <a:pt x="16766" y="1796"/>
                  </a:moveTo>
                  <a:lnTo>
                    <a:pt x="16249" y="2576"/>
                  </a:lnTo>
                  <a:cubicBezTo>
                    <a:pt x="16291" y="2603"/>
                    <a:pt x="16331" y="2631"/>
                    <a:pt x="16372" y="2658"/>
                  </a:cubicBezTo>
                  <a:lnTo>
                    <a:pt x="16901" y="1889"/>
                  </a:lnTo>
                  <a:cubicBezTo>
                    <a:pt x="16858" y="1857"/>
                    <a:pt x="16812" y="1827"/>
                    <a:pt x="16766" y="1796"/>
                  </a:cubicBezTo>
                  <a:close/>
                  <a:moveTo>
                    <a:pt x="4606" y="1950"/>
                  </a:moveTo>
                  <a:cubicBezTo>
                    <a:pt x="4560" y="1982"/>
                    <a:pt x="4516" y="2014"/>
                    <a:pt x="4471" y="2044"/>
                  </a:cubicBezTo>
                  <a:lnTo>
                    <a:pt x="5021" y="2804"/>
                  </a:lnTo>
                  <a:cubicBezTo>
                    <a:pt x="5061" y="2773"/>
                    <a:pt x="5100" y="2744"/>
                    <a:pt x="5142" y="2716"/>
                  </a:cubicBezTo>
                  <a:lnTo>
                    <a:pt x="4606" y="1950"/>
                  </a:lnTo>
                  <a:close/>
                  <a:moveTo>
                    <a:pt x="17429" y="2274"/>
                  </a:moveTo>
                  <a:lnTo>
                    <a:pt x="16856" y="3013"/>
                  </a:lnTo>
                  <a:cubicBezTo>
                    <a:pt x="16895" y="3043"/>
                    <a:pt x="16933" y="3073"/>
                    <a:pt x="16972" y="3105"/>
                  </a:cubicBezTo>
                  <a:lnTo>
                    <a:pt x="17558" y="2377"/>
                  </a:lnTo>
                  <a:cubicBezTo>
                    <a:pt x="17516" y="2343"/>
                    <a:pt x="17473" y="2308"/>
                    <a:pt x="17429" y="2274"/>
                  </a:cubicBezTo>
                  <a:close/>
                  <a:moveTo>
                    <a:pt x="3955" y="2444"/>
                  </a:moveTo>
                  <a:cubicBezTo>
                    <a:pt x="3912" y="2478"/>
                    <a:pt x="3870" y="2513"/>
                    <a:pt x="3830" y="2549"/>
                  </a:cubicBezTo>
                  <a:lnTo>
                    <a:pt x="4434" y="3262"/>
                  </a:lnTo>
                  <a:cubicBezTo>
                    <a:pt x="4471" y="3230"/>
                    <a:pt x="4508" y="3200"/>
                    <a:pt x="4548" y="3168"/>
                  </a:cubicBezTo>
                  <a:lnTo>
                    <a:pt x="3955" y="2444"/>
                  </a:lnTo>
                  <a:close/>
                  <a:moveTo>
                    <a:pt x="18055" y="2800"/>
                  </a:moveTo>
                  <a:lnTo>
                    <a:pt x="17428" y="3492"/>
                  </a:lnTo>
                  <a:cubicBezTo>
                    <a:pt x="17463" y="3527"/>
                    <a:pt x="17500" y="3561"/>
                    <a:pt x="17536" y="3595"/>
                  </a:cubicBezTo>
                  <a:lnTo>
                    <a:pt x="18175" y="2911"/>
                  </a:lnTo>
                  <a:cubicBezTo>
                    <a:pt x="18136" y="2874"/>
                    <a:pt x="18096" y="2837"/>
                    <a:pt x="18055" y="2800"/>
                  </a:cubicBezTo>
                  <a:close/>
                  <a:moveTo>
                    <a:pt x="3344" y="2984"/>
                  </a:moveTo>
                  <a:cubicBezTo>
                    <a:pt x="3303" y="3023"/>
                    <a:pt x="3263" y="3062"/>
                    <a:pt x="3226" y="3099"/>
                  </a:cubicBezTo>
                  <a:lnTo>
                    <a:pt x="3880" y="3767"/>
                  </a:lnTo>
                  <a:cubicBezTo>
                    <a:pt x="3916" y="3731"/>
                    <a:pt x="3951" y="3696"/>
                    <a:pt x="3988" y="3662"/>
                  </a:cubicBezTo>
                  <a:lnTo>
                    <a:pt x="3344" y="2984"/>
                  </a:lnTo>
                  <a:close/>
                  <a:moveTo>
                    <a:pt x="18639" y="3372"/>
                  </a:moveTo>
                  <a:lnTo>
                    <a:pt x="17961" y="4015"/>
                  </a:lnTo>
                  <a:cubicBezTo>
                    <a:pt x="17995" y="4052"/>
                    <a:pt x="18028" y="4087"/>
                    <a:pt x="18062" y="4124"/>
                  </a:cubicBezTo>
                  <a:lnTo>
                    <a:pt x="18752" y="3492"/>
                  </a:lnTo>
                  <a:cubicBezTo>
                    <a:pt x="18715" y="3451"/>
                    <a:pt x="18676" y="3411"/>
                    <a:pt x="18639" y="3372"/>
                  </a:cubicBezTo>
                  <a:close/>
                  <a:moveTo>
                    <a:pt x="2774" y="3571"/>
                  </a:moveTo>
                  <a:cubicBezTo>
                    <a:pt x="2736" y="3612"/>
                    <a:pt x="2701" y="3652"/>
                    <a:pt x="2664" y="3692"/>
                  </a:cubicBezTo>
                  <a:lnTo>
                    <a:pt x="3367" y="4308"/>
                  </a:lnTo>
                  <a:cubicBezTo>
                    <a:pt x="3401" y="4271"/>
                    <a:pt x="3435" y="4236"/>
                    <a:pt x="3469" y="4199"/>
                  </a:cubicBezTo>
                  <a:lnTo>
                    <a:pt x="2774" y="3571"/>
                  </a:lnTo>
                  <a:close/>
                  <a:moveTo>
                    <a:pt x="19179" y="3986"/>
                  </a:moveTo>
                  <a:lnTo>
                    <a:pt x="18454" y="4576"/>
                  </a:lnTo>
                  <a:cubicBezTo>
                    <a:pt x="18486" y="4615"/>
                    <a:pt x="18516" y="4652"/>
                    <a:pt x="18546" y="4693"/>
                  </a:cubicBezTo>
                  <a:lnTo>
                    <a:pt x="19280" y="4113"/>
                  </a:lnTo>
                  <a:cubicBezTo>
                    <a:pt x="19248" y="4070"/>
                    <a:pt x="19213" y="4026"/>
                    <a:pt x="19179" y="3986"/>
                  </a:cubicBezTo>
                  <a:close/>
                  <a:moveTo>
                    <a:pt x="2249" y="4199"/>
                  </a:moveTo>
                  <a:cubicBezTo>
                    <a:pt x="2215" y="4241"/>
                    <a:pt x="2183" y="4285"/>
                    <a:pt x="2149" y="4328"/>
                  </a:cubicBezTo>
                  <a:lnTo>
                    <a:pt x="2898" y="4888"/>
                  </a:lnTo>
                  <a:cubicBezTo>
                    <a:pt x="2927" y="4850"/>
                    <a:pt x="2959" y="4809"/>
                    <a:pt x="2988" y="4770"/>
                  </a:cubicBezTo>
                  <a:lnTo>
                    <a:pt x="2249" y="4199"/>
                  </a:lnTo>
                  <a:close/>
                  <a:moveTo>
                    <a:pt x="19670" y="4639"/>
                  </a:moveTo>
                  <a:lnTo>
                    <a:pt x="18902" y="5172"/>
                  </a:lnTo>
                  <a:cubicBezTo>
                    <a:pt x="18931" y="5212"/>
                    <a:pt x="18960" y="5255"/>
                    <a:pt x="18987" y="5295"/>
                  </a:cubicBezTo>
                  <a:lnTo>
                    <a:pt x="19763" y="4772"/>
                  </a:lnTo>
                  <a:cubicBezTo>
                    <a:pt x="19732" y="4727"/>
                    <a:pt x="19702" y="4683"/>
                    <a:pt x="19670" y="4639"/>
                  </a:cubicBezTo>
                  <a:close/>
                  <a:moveTo>
                    <a:pt x="1773" y="4863"/>
                  </a:moveTo>
                  <a:cubicBezTo>
                    <a:pt x="1743" y="4909"/>
                    <a:pt x="1714" y="4954"/>
                    <a:pt x="1684" y="5001"/>
                  </a:cubicBezTo>
                  <a:lnTo>
                    <a:pt x="2473" y="5504"/>
                  </a:lnTo>
                  <a:cubicBezTo>
                    <a:pt x="2499" y="5462"/>
                    <a:pt x="2527" y="5420"/>
                    <a:pt x="2554" y="5378"/>
                  </a:cubicBezTo>
                  <a:lnTo>
                    <a:pt x="1773" y="4863"/>
                  </a:lnTo>
                  <a:close/>
                  <a:moveTo>
                    <a:pt x="20110" y="5325"/>
                  </a:moveTo>
                  <a:lnTo>
                    <a:pt x="19306" y="5801"/>
                  </a:lnTo>
                  <a:cubicBezTo>
                    <a:pt x="19331" y="5843"/>
                    <a:pt x="19356" y="5885"/>
                    <a:pt x="19380" y="5929"/>
                  </a:cubicBezTo>
                  <a:lnTo>
                    <a:pt x="20193" y="5465"/>
                  </a:lnTo>
                  <a:cubicBezTo>
                    <a:pt x="20166" y="5420"/>
                    <a:pt x="20139" y="5373"/>
                    <a:pt x="20110" y="5325"/>
                  </a:cubicBezTo>
                  <a:close/>
                  <a:moveTo>
                    <a:pt x="1348" y="5563"/>
                  </a:moveTo>
                  <a:cubicBezTo>
                    <a:pt x="1323" y="5610"/>
                    <a:pt x="1297" y="5659"/>
                    <a:pt x="1270" y="5707"/>
                  </a:cubicBezTo>
                  <a:lnTo>
                    <a:pt x="2095" y="6149"/>
                  </a:lnTo>
                  <a:cubicBezTo>
                    <a:pt x="2119" y="6105"/>
                    <a:pt x="2143" y="6061"/>
                    <a:pt x="2166" y="6017"/>
                  </a:cubicBezTo>
                  <a:lnTo>
                    <a:pt x="1348" y="5563"/>
                  </a:lnTo>
                  <a:close/>
                  <a:moveTo>
                    <a:pt x="20498" y="6044"/>
                  </a:moveTo>
                  <a:lnTo>
                    <a:pt x="19658" y="6456"/>
                  </a:lnTo>
                  <a:cubicBezTo>
                    <a:pt x="19680" y="6499"/>
                    <a:pt x="19704" y="6545"/>
                    <a:pt x="19724" y="6590"/>
                  </a:cubicBezTo>
                  <a:lnTo>
                    <a:pt x="20569" y="6191"/>
                  </a:lnTo>
                  <a:cubicBezTo>
                    <a:pt x="20546" y="6140"/>
                    <a:pt x="20522" y="6093"/>
                    <a:pt x="20498" y="6044"/>
                  </a:cubicBezTo>
                  <a:close/>
                  <a:moveTo>
                    <a:pt x="979" y="6292"/>
                  </a:moveTo>
                  <a:cubicBezTo>
                    <a:pt x="957" y="6343"/>
                    <a:pt x="933" y="6393"/>
                    <a:pt x="911" y="6442"/>
                  </a:cubicBezTo>
                  <a:lnTo>
                    <a:pt x="1766" y="6820"/>
                  </a:lnTo>
                  <a:cubicBezTo>
                    <a:pt x="1788" y="6774"/>
                    <a:pt x="1809" y="6730"/>
                    <a:pt x="1829" y="6685"/>
                  </a:cubicBezTo>
                  <a:lnTo>
                    <a:pt x="979" y="6292"/>
                  </a:lnTo>
                  <a:close/>
                  <a:moveTo>
                    <a:pt x="20831" y="6790"/>
                  </a:moveTo>
                  <a:lnTo>
                    <a:pt x="19962" y="7137"/>
                  </a:lnTo>
                  <a:cubicBezTo>
                    <a:pt x="19980" y="7183"/>
                    <a:pt x="19999" y="7230"/>
                    <a:pt x="20017" y="7275"/>
                  </a:cubicBezTo>
                  <a:lnTo>
                    <a:pt x="20890" y="6940"/>
                  </a:lnTo>
                  <a:cubicBezTo>
                    <a:pt x="20871" y="6891"/>
                    <a:pt x="20851" y="6838"/>
                    <a:pt x="20831" y="6790"/>
                  </a:cubicBezTo>
                  <a:close/>
                  <a:moveTo>
                    <a:pt x="665" y="7049"/>
                  </a:moveTo>
                  <a:cubicBezTo>
                    <a:pt x="646" y="7102"/>
                    <a:pt x="628" y="7152"/>
                    <a:pt x="609" y="7204"/>
                  </a:cubicBezTo>
                  <a:lnTo>
                    <a:pt x="1491" y="7515"/>
                  </a:lnTo>
                  <a:cubicBezTo>
                    <a:pt x="1508" y="7468"/>
                    <a:pt x="1525" y="7420"/>
                    <a:pt x="1544" y="7375"/>
                  </a:cubicBezTo>
                  <a:lnTo>
                    <a:pt x="665" y="7049"/>
                  </a:lnTo>
                  <a:close/>
                  <a:moveTo>
                    <a:pt x="21106" y="7559"/>
                  </a:moveTo>
                  <a:lnTo>
                    <a:pt x="20213" y="7839"/>
                  </a:lnTo>
                  <a:cubicBezTo>
                    <a:pt x="20227" y="7886"/>
                    <a:pt x="20242" y="7935"/>
                    <a:pt x="20257" y="7982"/>
                  </a:cubicBezTo>
                  <a:lnTo>
                    <a:pt x="21153" y="7716"/>
                  </a:lnTo>
                  <a:cubicBezTo>
                    <a:pt x="21138" y="7662"/>
                    <a:pt x="21121" y="7611"/>
                    <a:pt x="21106" y="7559"/>
                  </a:cubicBezTo>
                  <a:close/>
                  <a:moveTo>
                    <a:pt x="410" y="7827"/>
                  </a:moveTo>
                  <a:cubicBezTo>
                    <a:pt x="395" y="7881"/>
                    <a:pt x="381" y="7932"/>
                    <a:pt x="368" y="7986"/>
                  </a:cubicBezTo>
                  <a:lnTo>
                    <a:pt x="1270" y="8228"/>
                  </a:lnTo>
                  <a:cubicBezTo>
                    <a:pt x="1284" y="8181"/>
                    <a:pt x="1297" y="8132"/>
                    <a:pt x="1311" y="8083"/>
                  </a:cubicBezTo>
                  <a:lnTo>
                    <a:pt x="410" y="7827"/>
                  </a:lnTo>
                  <a:close/>
                  <a:moveTo>
                    <a:pt x="21320" y="8346"/>
                  </a:moveTo>
                  <a:lnTo>
                    <a:pt x="20409" y="8559"/>
                  </a:lnTo>
                  <a:cubicBezTo>
                    <a:pt x="20421" y="8608"/>
                    <a:pt x="20431" y="8657"/>
                    <a:pt x="20443" y="8704"/>
                  </a:cubicBezTo>
                  <a:lnTo>
                    <a:pt x="21355" y="8507"/>
                  </a:lnTo>
                  <a:cubicBezTo>
                    <a:pt x="21344" y="8453"/>
                    <a:pt x="21332" y="8400"/>
                    <a:pt x="21320" y="8346"/>
                  </a:cubicBezTo>
                  <a:close/>
                  <a:moveTo>
                    <a:pt x="216" y="8621"/>
                  </a:moveTo>
                  <a:cubicBezTo>
                    <a:pt x="206" y="8674"/>
                    <a:pt x="196" y="8728"/>
                    <a:pt x="186" y="8782"/>
                  </a:cubicBezTo>
                  <a:lnTo>
                    <a:pt x="1103" y="8955"/>
                  </a:lnTo>
                  <a:cubicBezTo>
                    <a:pt x="1113" y="8907"/>
                    <a:pt x="1124" y="8858"/>
                    <a:pt x="1132" y="8809"/>
                  </a:cubicBezTo>
                  <a:lnTo>
                    <a:pt x="216" y="8621"/>
                  </a:lnTo>
                  <a:close/>
                  <a:moveTo>
                    <a:pt x="21475" y="9149"/>
                  </a:moveTo>
                  <a:lnTo>
                    <a:pt x="20551" y="9291"/>
                  </a:lnTo>
                  <a:cubicBezTo>
                    <a:pt x="20557" y="9342"/>
                    <a:pt x="20564" y="9391"/>
                    <a:pt x="20573" y="9440"/>
                  </a:cubicBezTo>
                  <a:lnTo>
                    <a:pt x="21499" y="9311"/>
                  </a:lnTo>
                  <a:cubicBezTo>
                    <a:pt x="21492" y="9257"/>
                    <a:pt x="21482" y="9203"/>
                    <a:pt x="21475" y="9149"/>
                  </a:cubicBezTo>
                  <a:close/>
                  <a:moveTo>
                    <a:pt x="81" y="9426"/>
                  </a:moveTo>
                  <a:cubicBezTo>
                    <a:pt x="76" y="9482"/>
                    <a:pt x="69" y="9536"/>
                    <a:pt x="62" y="9590"/>
                  </a:cubicBezTo>
                  <a:lnTo>
                    <a:pt x="992" y="9693"/>
                  </a:lnTo>
                  <a:cubicBezTo>
                    <a:pt x="999" y="9645"/>
                    <a:pt x="1004" y="9595"/>
                    <a:pt x="1011" y="9546"/>
                  </a:cubicBezTo>
                  <a:lnTo>
                    <a:pt x="81" y="9426"/>
                  </a:lnTo>
                  <a:close/>
                  <a:moveTo>
                    <a:pt x="21568" y="9961"/>
                  </a:moveTo>
                  <a:lnTo>
                    <a:pt x="20635" y="10033"/>
                  </a:lnTo>
                  <a:cubicBezTo>
                    <a:pt x="20640" y="10084"/>
                    <a:pt x="20643" y="10133"/>
                    <a:pt x="20645" y="10182"/>
                  </a:cubicBezTo>
                  <a:lnTo>
                    <a:pt x="21580" y="10124"/>
                  </a:lnTo>
                  <a:cubicBezTo>
                    <a:pt x="21576" y="10070"/>
                    <a:pt x="21573" y="10016"/>
                    <a:pt x="21568" y="9961"/>
                  </a:cubicBezTo>
                  <a:close/>
                  <a:moveTo>
                    <a:pt x="10" y="10241"/>
                  </a:moveTo>
                  <a:cubicBezTo>
                    <a:pt x="8" y="10295"/>
                    <a:pt x="5" y="10350"/>
                    <a:pt x="3" y="10404"/>
                  </a:cubicBezTo>
                  <a:lnTo>
                    <a:pt x="938" y="10438"/>
                  </a:lnTo>
                  <a:cubicBezTo>
                    <a:pt x="940" y="10388"/>
                    <a:pt x="941" y="10339"/>
                    <a:pt x="945" y="10288"/>
                  </a:cubicBezTo>
                  <a:lnTo>
                    <a:pt x="10" y="10241"/>
                  </a:lnTo>
                  <a:close/>
                  <a:moveTo>
                    <a:pt x="21600" y="10779"/>
                  </a:moveTo>
                  <a:lnTo>
                    <a:pt x="20665" y="10781"/>
                  </a:lnTo>
                  <a:lnTo>
                    <a:pt x="20665" y="10801"/>
                  </a:lnTo>
                  <a:cubicBezTo>
                    <a:pt x="20665" y="10851"/>
                    <a:pt x="20665" y="10900"/>
                    <a:pt x="20664" y="10949"/>
                  </a:cubicBezTo>
                  <a:lnTo>
                    <a:pt x="21598" y="10964"/>
                  </a:lnTo>
                  <a:cubicBezTo>
                    <a:pt x="21600" y="10910"/>
                    <a:pt x="21600" y="10855"/>
                    <a:pt x="21600" y="10801"/>
                  </a:cubicBezTo>
                  <a:lnTo>
                    <a:pt x="21600" y="10779"/>
                  </a:lnTo>
                  <a:close/>
                  <a:moveTo>
                    <a:pt x="935" y="11037"/>
                  </a:moveTo>
                  <a:lnTo>
                    <a:pt x="0" y="11057"/>
                  </a:lnTo>
                  <a:cubicBezTo>
                    <a:pt x="0" y="11111"/>
                    <a:pt x="2" y="11167"/>
                    <a:pt x="3" y="11221"/>
                  </a:cubicBezTo>
                  <a:lnTo>
                    <a:pt x="940" y="11185"/>
                  </a:lnTo>
                  <a:cubicBezTo>
                    <a:pt x="936" y="11135"/>
                    <a:pt x="935" y="11084"/>
                    <a:pt x="935" y="11037"/>
                  </a:cubicBezTo>
                  <a:close/>
                  <a:moveTo>
                    <a:pt x="20637" y="11548"/>
                  </a:moveTo>
                  <a:cubicBezTo>
                    <a:pt x="20633" y="11595"/>
                    <a:pt x="20630" y="11646"/>
                    <a:pt x="20625" y="11697"/>
                  </a:cubicBezTo>
                  <a:lnTo>
                    <a:pt x="21556" y="11781"/>
                  </a:lnTo>
                  <a:cubicBezTo>
                    <a:pt x="21561" y="11725"/>
                    <a:pt x="21566" y="11671"/>
                    <a:pt x="21570" y="11617"/>
                  </a:cubicBezTo>
                  <a:lnTo>
                    <a:pt x="20637" y="11548"/>
                  </a:lnTo>
                  <a:close/>
                  <a:moveTo>
                    <a:pt x="979" y="11781"/>
                  </a:moveTo>
                  <a:lnTo>
                    <a:pt x="47" y="11874"/>
                  </a:lnTo>
                  <a:cubicBezTo>
                    <a:pt x="54" y="11928"/>
                    <a:pt x="59" y="11980"/>
                    <a:pt x="66" y="12036"/>
                  </a:cubicBezTo>
                  <a:lnTo>
                    <a:pt x="995" y="11929"/>
                  </a:lnTo>
                  <a:cubicBezTo>
                    <a:pt x="989" y="11880"/>
                    <a:pt x="985" y="11830"/>
                    <a:pt x="979" y="11781"/>
                  </a:cubicBezTo>
                  <a:close/>
                  <a:moveTo>
                    <a:pt x="20552" y="12289"/>
                  </a:moveTo>
                  <a:cubicBezTo>
                    <a:pt x="20546" y="12339"/>
                    <a:pt x="20539" y="12386"/>
                    <a:pt x="20529" y="12435"/>
                  </a:cubicBezTo>
                  <a:lnTo>
                    <a:pt x="21453" y="12591"/>
                  </a:lnTo>
                  <a:cubicBezTo>
                    <a:pt x="21462" y="12537"/>
                    <a:pt x="21470" y="12483"/>
                    <a:pt x="21479" y="12429"/>
                  </a:cubicBezTo>
                  <a:lnTo>
                    <a:pt x="20552" y="12289"/>
                  </a:lnTo>
                  <a:close/>
                  <a:moveTo>
                    <a:pt x="1080" y="12520"/>
                  </a:moveTo>
                  <a:lnTo>
                    <a:pt x="160" y="12682"/>
                  </a:lnTo>
                  <a:cubicBezTo>
                    <a:pt x="169" y="12736"/>
                    <a:pt x="179" y="12790"/>
                    <a:pt x="189" y="12844"/>
                  </a:cubicBezTo>
                  <a:lnTo>
                    <a:pt x="1107" y="12666"/>
                  </a:lnTo>
                  <a:cubicBezTo>
                    <a:pt x="1098" y="12618"/>
                    <a:pt x="1090" y="12570"/>
                    <a:pt x="1080" y="12520"/>
                  </a:cubicBezTo>
                  <a:close/>
                  <a:moveTo>
                    <a:pt x="20414" y="13022"/>
                  </a:moveTo>
                  <a:cubicBezTo>
                    <a:pt x="20402" y="13070"/>
                    <a:pt x="20390" y="13119"/>
                    <a:pt x="20379" y="13167"/>
                  </a:cubicBezTo>
                  <a:lnTo>
                    <a:pt x="21288" y="13390"/>
                  </a:lnTo>
                  <a:cubicBezTo>
                    <a:pt x="21301" y="13338"/>
                    <a:pt x="21313" y="13286"/>
                    <a:pt x="21325" y="13232"/>
                  </a:cubicBezTo>
                  <a:lnTo>
                    <a:pt x="20414" y="13022"/>
                  </a:lnTo>
                  <a:close/>
                  <a:moveTo>
                    <a:pt x="1238" y="13250"/>
                  </a:moveTo>
                  <a:lnTo>
                    <a:pt x="331" y="13481"/>
                  </a:lnTo>
                  <a:cubicBezTo>
                    <a:pt x="346" y="13535"/>
                    <a:pt x="359" y="13588"/>
                    <a:pt x="373" y="13640"/>
                  </a:cubicBezTo>
                  <a:lnTo>
                    <a:pt x="1277" y="13395"/>
                  </a:lnTo>
                  <a:cubicBezTo>
                    <a:pt x="1264" y="13346"/>
                    <a:pt x="1250" y="13299"/>
                    <a:pt x="1238" y="13250"/>
                  </a:cubicBezTo>
                  <a:close/>
                  <a:moveTo>
                    <a:pt x="20218" y="13743"/>
                  </a:moveTo>
                  <a:cubicBezTo>
                    <a:pt x="20203" y="13790"/>
                    <a:pt x="20190" y="13837"/>
                    <a:pt x="20173" y="13884"/>
                  </a:cubicBezTo>
                  <a:lnTo>
                    <a:pt x="21062" y="14176"/>
                  </a:lnTo>
                  <a:cubicBezTo>
                    <a:pt x="21079" y="14126"/>
                    <a:pt x="21096" y="14073"/>
                    <a:pt x="21111" y="14021"/>
                  </a:cubicBezTo>
                  <a:lnTo>
                    <a:pt x="20218" y="13743"/>
                  </a:lnTo>
                  <a:close/>
                  <a:moveTo>
                    <a:pt x="1451" y="13964"/>
                  </a:moveTo>
                  <a:lnTo>
                    <a:pt x="563" y="14266"/>
                  </a:lnTo>
                  <a:cubicBezTo>
                    <a:pt x="580" y="14316"/>
                    <a:pt x="599" y="14369"/>
                    <a:pt x="617" y="14419"/>
                  </a:cubicBezTo>
                  <a:lnTo>
                    <a:pt x="1498" y="14105"/>
                  </a:lnTo>
                  <a:cubicBezTo>
                    <a:pt x="1483" y="14058"/>
                    <a:pt x="1466" y="14013"/>
                    <a:pt x="1451" y="13964"/>
                  </a:cubicBezTo>
                  <a:close/>
                  <a:moveTo>
                    <a:pt x="19970" y="14448"/>
                  </a:moveTo>
                  <a:cubicBezTo>
                    <a:pt x="19950" y="14493"/>
                    <a:pt x="19931" y="14541"/>
                    <a:pt x="19913" y="14586"/>
                  </a:cubicBezTo>
                  <a:lnTo>
                    <a:pt x="20777" y="14945"/>
                  </a:lnTo>
                  <a:cubicBezTo>
                    <a:pt x="20797" y="14893"/>
                    <a:pt x="20819" y="14844"/>
                    <a:pt x="20839" y="14794"/>
                  </a:cubicBezTo>
                  <a:lnTo>
                    <a:pt x="19970" y="14448"/>
                  </a:lnTo>
                  <a:close/>
                  <a:moveTo>
                    <a:pt x="1716" y="14660"/>
                  </a:moveTo>
                  <a:lnTo>
                    <a:pt x="855" y="15028"/>
                  </a:lnTo>
                  <a:cubicBezTo>
                    <a:pt x="876" y="15079"/>
                    <a:pt x="898" y="15128"/>
                    <a:pt x="919" y="15177"/>
                  </a:cubicBezTo>
                  <a:lnTo>
                    <a:pt x="1775" y="14799"/>
                  </a:lnTo>
                  <a:cubicBezTo>
                    <a:pt x="1755" y="14753"/>
                    <a:pt x="1734" y="14708"/>
                    <a:pt x="1716" y="14660"/>
                  </a:cubicBezTo>
                  <a:close/>
                  <a:moveTo>
                    <a:pt x="19667" y="15131"/>
                  </a:moveTo>
                  <a:cubicBezTo>
                    <a:pt x="19645" y="15175"/>
                    <a:pt x="19623" y="15220"/>
                    <a:pt x="19599" y="15264"/>
                  </a:cubicBezTo>
                  <a:lnTo>
                    <a:pt x="20434" y="15689"/>
                  </a:lnTo>
                  <a:cubicBezTo>
                    <a:pt x="20460" y="15639"/>
                    <a:pt x="20481" y="15590"/>
                    <a:pt x="20505" y="15543"/>
                  </a:cubicBezTo>
                  <a:lnTo>
                    <a:pt x="19667" y="15131"/>
                  </a:lnTo>
                  <a:close/>
                  <a:moveTo>
                    <a:pt x="2033" y="15335"/>
                  </a:moveTo>
                  <a:lnTo>
                    <a:pt x="1203" y="15765"/>
                  </a:lnTo>
                  <a:cubicBezTo>
                    <a:pt x="1228" y="15814"/>
                    <a:pt x="1254" y="15861"/>
                    <a:pt x="1279" y="15910"/>
                  </a:cubicBezTo>
                  <a:lnTo>
                    <a:pt x="2102" y="15467"/>
                  </a:lnTo>
                  <a:cubicBezTo>
                    <a:pt x="2079" y="15423"/>
                    <a:pt x="2055" y="15381"/>
                    <a:pt x="2033" y="15335"/>
                  </a:cubicBezTo>
                  <a:close/>
                  <a:moveTo>
                    <a:pt x="19312" y="15789"/>
                  </a:moveTo>
                  <a:cubicBezTo>
                    <a:pt x="19287" y="15833"/>
                    <a:pt x="19262" y="15875"/>
                    <a:pt x="19236" y="15917"/>
                  </a:cubicBezTo>
                  <a:lnTo>
                    <a:pt x="20034" y="16403"/>
                  </a:lnTo>
                  <a:cubicBezTo>
                    <a:pt x="20065" y="16356"/>
                    <a:pt x="20092" y="16308"/>
                    <a:pt x="20119" y="16263"/>
                  </a:cubicBezTo>
                  <a:lnTo>
                    <a:pt x="19312" y="15789"/>
                  </a:lnTo>
                  <a:close/>
                  <a:moveTo>
                    <a:pt x="2401" y="15985"/>
                  </a:moveTo>
                  <a:lnTo>
                    <a:pt x="1604" y="16475"/>
                  </a:lnTo>
                  <a:cubicBezTo>
                    <a:pt x="1635" y="16521"/>
                    <a:pt x="1662" y="16568"/>
                    <a:pt x="1692" y="16614"/>
                  </a:cubicBezTo>
                  <a:lnTo>
                    <a:pt x="2480" y="16109"/>
                  </a:lnTo>
                  <a:cubicBezTo>
                    <a:pt x="2453" y="16067"/>
                    <a:pt x="2426" y="16027"/>
                    <a:pt x="2401" y="15985"/>
                  </a:cubicBezTo>
                  <a:close/>
                  <a:moveTo>
                    <a:pt x="18911" y="16418"/>
                  </a:moveTo>
                  <a:cubicBezTo>
                    <a:pt x="18880" y="16460"/>
                    <a:pt x="18853" y="16501"/>
                    <a:pt x="18823" y="16541"/>
                  </a:cubicBezTo>
                  <a:lnTo>
                    <a:pt x="19584" y="17086"/>
                  </a:lnTo>
                  <a:cubicBezTo>
                    <a:pt x="19616" y="17040"/>
                    <a:pt x="19646" y="16997"/>
                    <a:pt x="19678" y="16951"/>
                  </a:cubicBezTo>
                  <a:lnTo>
                    <a:pt x="18911" y="16418"/>
                  </a:lnTo>
                  <a:close/>
                  <a:moveTo>
                    <a:pt x="2817" y="16602"/>
                  </a:moveTo>
                  <a:lnTo>
                    <a:pt x="2062" y="17153"/>
                  </a:lnTo>
                  <a:cubicBezTo>
                    <a:pt x="2092" y="17197"/>
                    <a:pt x="2124" y="17241"/>
                    <a:pt x="2159" y="17285"/>
                  </a:cubicBezTo>
                  <a:lnTo>
                    <a:pt x="2905" y="16723"/>
                  </a:lnTo>
                  <a:cubicBezTo>
                    <a:pt x="2877" y="16683"/>
                    <a:pt x="2846" y="16642"/>
                    <a:pt x="2817" y="16602"/>
                  </a:cubicBezTo>
                  <a:close/>
                  <a:moveTo>
                    <a:pt x="18462" y="17017"/>
                  </a:moveTo>
                  <a:cubicBezTo>
                    <a:pt x="18430" y="17054"/>
                    <a:pt x="18398" y="17093"/>
                    <a:pt x="18366" y="17132"/>
                  </a:cubicBezTo>
                  <a:lnTo>
                    <a:pt x="19083" y="17732"/>
                  </a:lnTo>
                  <a:cubicBezTo>
                    <a:pt x="19118" y="17690"/>
                    <a:pt x="19152" y="17648"/>
                    <a:pt x="19187" y="17606"/>
                  </a:cubicBezTo>
                  <a:lnTo>
                    <a:pt x="18462" y="17017"/>
                  </a:lnTo>
                  <a:close/>
                  <a:moveTo>
                    <a:pt x="3278" y="17189"/>
                  </a:moveTo>
                  <a:lnTo>
                    <a:pt x="2566" y="17794"/>
                  </a:lnTo>
                  <a:cubicBezTo>
                    <a:pt x="2602" y="17837"/>
                    <a:pt x="2637" y="17877"/>
                    <a:pt x="2672" y="17919"/>
                  </a:cubicBezTo>
                  <a:lnTo>
                    <a:pt x="3378" y="17302"/>
                  </a:lnTo>
                  <a:cubicBezTo>
                    <a:pt x="3344" y="17263"/>
                    <a:pt x="3310" y="17226"/>
                    <a:pt x="3278" y="17189"/>
                  </a:cubicBezTo>
                  <a:close/>
                  <a:moveTo>
                    <a:pt x="17969" y="17577"/>
                  </a:moveTo>
                  <a:cubicBezTo>
                    <a:pt x="17934" y="17614"/>
                    <a:pt x="17900" y="17649"/>
                    <a:pt x="17865" y="17685"/>
                  </a:cubicBezTo>
                  <a:lnTo>
                    <a:pt x="18535" y="18338"/>
                  </a:lnTo>
                  <a:cubicBezTo>
                    <a:pt x="18573" y="18299"/>
                    <a:pt x="18612" y="18260"/>
                    <a:pt x="18648" y="18220"/>
                  </a:cubicBezTo>
                  <a:lnTo>
                    <a:pt x="17969" y="17577"/>
                  </a:lnTo>
                  <a:close/>
                  <a:moveTo>
                    <a:pt x="3784" y="17739"/>
                  </a:moveTo>
                  <a:lnTo>
                    <a:pt x="3119" y="18397"/>
                  </a:lnTo>
                  <a:cubicBezTo>
                    <a:pt x="3158" y="18435"/>
                    <a:pt x="3195" y="18474"/>
                    <a:pt x="3234" y="18513"/>
                  </a:cubicBezTo>
                  <a:lnTo>
                    <a:pt x="3890" y="17843"/>
                  </a:lnTo>
                  <a:cubicBezTo>
                    <a:pt x="3855" y="17808"/>
                    <a:pt x="3820" y="17774"/>
                    <a:pt x="3784" y="17739"/>
                  </a:cubicBezTo>
                  <a:close/>
                  <a:moveTo>
                    <a:pt x="17436" y="18100"/>
                  </a:moveTo>
                  <a:cubicBezTo>
                    <a:pt x="17399" y="18134"/>
                    <a:pt x="17360" y="18167"/>
                    <a:pt x="17323" y="18201"/>
                  </a:cubicBezTo>
                  <a:lnTo>
                    <a:pt x="17942" y="18901"/>
                  </a:lnTo>
                  <a:cubicBezTo>
                    <a:pt x="17985" y="18864"/>
                    <a:pt x="18025" y="18829"/>
                    <a:pt x="18066" y="18793"/>
                  </a:cubicBezTo>
                  <a:lnTo>
                    <a:pt x="17436" y="18100"/>
                  </a:lnTo>
                  <a:close/>
                  <a:moveTo>
                    <a:pt x="4329" y="18248"/>
                  </a:moveTo>
                  <a:lnTo>
                    <a:pt x="3715" y="18957"/>
                  </a:lnTo>
                  <a:cubicBezTo>
                    <a:pt x="3755" y="18990"/>
                    <a:pt x="3798" y="19026"/>
                    <a:pt x="3840" y="19061"/>
                  </a:cubicBezTo>
                  <a:lnTo>
                    <a:pt x="4442" y="18346"/>
                  </a:lnTo>
                  <a:cubicBezTo>
                    <a:pt x="4403" y="18316"/>
                    <a:pt x="4366" y="18284"/>
                    <a:pt x="4329" y="18248"/>
                  </a:cubicBezTo>
                  <a:close/>
                  <a:moveTo>
                    <a:pt x="16864" y="18582"/>
                  </a:moveTo>
                  <a:cubicBezTo>
                    <a:pt x="16825" y="18613"/>
                    <a:pt x="16787" y="18643"/>
                    <a:pt x="16746" y="18672"/>
                  </a:cubicBezTo>
                  <a:lnTo>
                    <a:pt x="17311" y="19419"/>
                  </a:lnTo>
                  <a:cubicBezTo>
                    <a:pt x="17355" y="19385"/>
                    <a:pt x="17397" y="19351"/>
                    <a:pt x="17440" y="19318"/>
                  </a:cubicBezTo>
                  <a:lnTo>
                    <a:pt x="16864" y="18582"/>
                  </a:lnTo>
                  <a:close/>
                  <a:moveTo>
                    <a:pt x="4911" y="18717"/>
                  </a:moveTo>
                  <a:lnTo>
                    <a:pt x="4353" y="19468"/>
                  </a:lnTo>
                  <a:cubicBezTo>
                    <a:pt x="4395" y="19502"/>
                    <a:pt x="4439" y="19534"/>
                    <a:pt x="4483" y="19564"/>
                  </a:cubicBezTo>
                  <a:lnTo>
                    <a:pt x="5031" y="18805"/>
                  </a:lnTo>
                  <a:cubicBezTo>
                    <a:pt x="4990" y="18778"/>
                    <a:pt x="4950" y="18748"/>
                    <a:pt x="4911" y="18717"/>
                  </a:cubicBezTo>
                  <a:close/>
                  <a:moveTo>
                    <a:pt x="16259" y="19017"/>
                  </a:moveTo>
                  <a:cubicBezTo>
                    <a:pt x="16218" y="19046"/>
                    <a:pt x="16176" y="19073"/>
                    <a:pt x="16135" y="19100"/>
                  </a:cubicBezTo>
                  <a:lnTo>
                    <a:pt x="16642" y="19884"/>
                  </a:lnTo>
                  <a:cubicBezTo>
                    <a:pt x="16687" y="19856"/>
                    <a:pt x="16733" y="19827"/>
                    <a:pt x="16778" y="19797"/>
                  </a:cubicBezTo>
                  <a:lnTo>
                    <a:pt x="16259" y="19017"/>
                  </a:lnTo>
                  <a:close/>
                  <a:moveTo>
                    <a:pt x="5527" y="19142"/>
                  </a:moveTo>
                  <a:lnTo>
                    <a:pt x="5026" y="19932"/>
                  </a:lnTo>
                  <a:cubicBezTo>
                    <a:pt x="5073" y="19960"/>
                    <a:pt x="5119" y="19989"/>
                    <a:pt x="5166" y="20018"/>
                  </a:cubicBezTo>
                  <a:lnTo>
                    <a:pt x="5653" y="19222"/>
                  </a:lnTo>
                  <a:cubicBezTo>
                    <a:pt x="5610" y="19195"/>
                    <a:pt x="5569" y="19168"/>
                    <a:pt x="5527" y="19142"/>
                  </a:cubicBezTo>
                  <a:close/>
                  <a:moveTo>
                    <a:pt x="15624" y="19409"/>
                  </a:moveTo>
                  <a:cubicBezTo>
                    <a:pt x="15580" y="19432"/>
                    <a:pt x="15537" y="19456"/>
                    <a:pt x="15493" y="19480"/>
                  </a:cubicBezTo>
                  <a:lnTo>
                    <a:pt x="15940" y="20303"/>
                  </a:lnTo>
                  <a:cubicBezTo>
                    <a:pt x="15987" y="20276"/>
                    <a:pt x="16034" y="20249"/>
                    <a:pt x="16081" y="20222"/>
                  </a:cubicBezTo>
                  <a:lnTo>
                    <a:pt x="15624" y="19409"/>
                  </a:lnTo>
                  <a:close/>
                  <a:moveTo>
                    <a:pt x="6173" y="19517"/>
                  </a:moveTo>
                  <a:lnTo>
                    <a:pt x="5733" y="20343"/>
                  </a:lnTo>
                  <a:cubicBezTo>
                    <a:pt x="5782" y="20369"/>
                    <a:pt x="5829" y="20394"/>
                    <a:pt x="5878" y="20419"/>
                  </a:cubicBezTo>
                  <a:lnTo>
                    <a:pt x="6305" y="19586"/>
                  </a:lnTo>
                  <a:cubicBezTo>
                    <a:pt x="6261" y="19562"/>
                    <a:pt x="6217" y="19540"/>
                    <a:pt x="6173" y="19517"/>
                  </a:cubicBezTo>
                  <a:close/>
                  <a:moveTo>
                    <a:pt x="14961" y="19748"/>
                  </a:moveTo>
                  <a:cubicBezTo>
                    <a:pt x="14916" y="19768"/>
                    <a:pt x="14870" y="19790"/>
                    <a:pt x="14826" y="19810"/>
                  </a:cubicBezTo>
                  <a:lnTo>
                    <a:pt x="15208" y="20662"/>
                  </a:lnTo>
                  <a:cubicBezTo>
                    <a:pt x="15256" y="20640"/>
                    <a:pt x="15305" y="20618"/>
                    <a:pt x="15356" y="20595"/>
                  </a:cubicBezTo>
                  <a:lnTo>
                    <a:pt x="14961" y="19748"/>
                  </a:lnTo>
                  <a:close/>
                  <a:moveTo>
                    <a:pt x="6845" y="19842"/>
                  </a:moveTo>
                  <a:lnTo>
                    <a:pt x="6470" y="20699"/>
                  </a:lnTo>
                  <a:cubicBezTo>
                    <a:pt x="6521" y="20721"/>
                    <a:pt x="6571" y="20743"/>
                    <a:pt x="6620" y="20765"/>
                  </a:cubicBezTo>
                  <a:lnTo>
                    <a:pt x="6983" y="19901"/>
                  </a:lnTo>
                  <a:cubicBezTo>
                    <a:pt x="6937" y="19883"/>
                    <a:pt x="6890" y="19863"/>
                    <a:pt x="6845" y="19842"/>
                  </a:cubicBezTo>
                  <a:close/>
                  <a:moveTo>
                    <a:pt x="14275" y="20036"/>
                  </a:moveTo>
                  <a:cubicBezTo>
                    <a:pt x="14227" y="20055"/>
                    <a:pt x="14180" y="20070"/>
                    <a:pt x="14133" y="20089"/>
                  </a:cubicBezTo>
                  <a:lnTo>
                    <a:pt x="14450" y="20967"/>
                  </a:lnTo>
                  <a:cubicBezTo>
                    <a:pt x="14502" y="20951"/>
                    <a:pt x="14553" y="20930"/>
                    <a:pt x="14604" y="20912"/>
                  </a:cubicBezTo>
                  <a:lnTo>
                    <a:pt x="14275" y="20036"/>
                  </a:lnTo>
                  <a:close/>
                  <a:moveTo>
                    <a:pt x="7541" y="20117"/>
                  </a:moveTo>
                  <a:lnTo>
                    <a:pt x="7233" y="20999"/>
                  </a:lnTo>
                  <a:cubicBezTo>
                    <a:pt x="7283" y="21016"/>
                    <a:pt x="7337" y="21035"/>
                    <a:pt x="7388" y="21052"/>
                  </a:cubicBezTo>
                  <a:lnTo>
                    <a:pt x="7683" y="20163"/>
                  </a:lnTo>
                  <a:cubicBezTo>
                    <a:pt x="7636" y="20149"/>
                    <a:pt x="7589" y="20132"/>
                    <a:pt x="7541" y="20117"/>
                  </a:cubicBezTo>
                  <a:close/>
                  <a:moveTo>
                    <a:pt x="13566" y="20272"/>
                  </a:moveTo>
                  <a:cubicBezTo>
                    <a:pt x="13519" y="20286"/>
                    <a:pt x="13470" y="20301"/>
                    <a:pt x="13423" y="20315"/>
                  </a:cubicBezTo>
                  <a:lnTo>
                    <a:pt x="13671" y="21215"/>
                  </a:lnTo>
                  <a:cubicBezTo>
                    <a:pt x="13725" y="21200"/>
                    <a:pt x="13775" y="21185"/>
                    <a:pt x="13829" y="21172"/>
                  </a:cubicBezTo>
                  <a:lnTo>
                    <a:pt x="13566" y="20272"/>
                  </a:lnTo>
                  <a:close/>
                  <a:moveTo>
                    <a:pt x="8255" y="20337"/>
                  </a:moveTo>
                  <a:lnTo>
                    <a:pt x="8014" y="21239"/>
                  </a:lnTo>
                  <a:cubicBezTo>
                    <a:pt x="8068" y="21254"/>
                    <a:pt x="8120" y="21266"/>
                    <a:pt x="8174" y="21280"/>
                  </a:cubicBezTo>
                  <a:lnTo>
                    <a:pt x="8400" y="20372"/>
                  </a:lnTo>
                  <a:cubicBezTo>
                    <a:pt x="8351" y="20360"/>
                    <a:pt x="8302" y="20348"/>
                    <a:pt x="8255" y="20337"/>
                  </a:cubicBezTo>
                  <a:close/>
                  <a:moveTo>
                    <a:pt x="12842" y="20455"/>
                  </a:moveTo>
                  <a:cubicBezTo>
                    <a:pt x="12793" y="20465"/>
                    <a:pt x="12744" y="20475"/>
                    <a:pt x="12695" y="20483"/>
                  </a:cubicBezTo>
                  <a:lnTo>
                    <a:pt x="12876" y="21403"/>
                  </a:lnTo>
                  <a:cubicBezTo>
                    <a:pt x="12928" y="21393"/>
                    <a:pt x="12981" y="21381"/>
                    <a:pt x="13035" y="21371"/>
                  </a:cubicBezTo>
                  <a:lnTo>
                    <a:pt x="12842" y="20455"/>
                  </a:lnTo>
                  <a:close/>
                  <a:moveTo>
                    <a:pt x="8984" y="20500"/>
                  </a:moveTo>
                  <a:lnTo>
                    <a:pt x="8813" y="21418"/>
                  </a:lnTo>
                  <a:cubicBezTo>
                    <a:pt x="8866" y="21430"/>
                    <a:pt x="8920" y="21440"/>
                    <a:pt x="8974" y="21448"/>
                  </a:cubicBezTo>
                  <a:lnTo>
                    <a:pt x="9131" y="20525"/>
                  </a:lnTo>
                  <a:cubicBezTo>
                    <a:pt x="9080" y="20517"/>
                    <a:pt x="9033" y="20509"/>
                    <a:pt x="8984" y="20500"/>
                  </a:cubicBezTo>
                  <a:close/>
                  <a:moveTo>
                    <a:pt x="12107" y="20581"/>
                  </a:moveTo>
                  <a:cubicBezTo>
                    <a:pt x="12058" y="20586"/>
                    <a:pt x="12007" y="20593"/>
                    <a:pt x="11958" y="20598"/>
                  </a:cubicBezTo>
                  <a:lnTo>
                    <a:pt x="12066" y="21527"/>
                  </a:lnTo>
                  <a:cubicBezTo>
                    <a:pt x="12122" y="21522"/>
                    <a:pt x="12176" y="21514"/>
                    <a:pt x="12228" y="21507"/>
                  </a:cubicBezTo>
                  <a:lnTo>
                    <a:pt x="12107" y="20581"/>
                  </a:lnTo>
                  <a:close/>
                  <a:moveTo>
                    <a:pt x="9721" y="20608"/>
                  </a:moveTo>
                  <a:lnTo>
                    <a:pt x="9622" y="21538"/>
                  </a:lnTo>
                  <a:cubicBezTo>
                    <a:pt x="9674" y="21544"/>
                    <a:pt x="9730" y="21549"/>
                    <a:pt x="9784" y="21554"/>
                  </a:cubicBezTo>
                  <a:lnTo>
                    <a:pt x="9870" y="20623"/>
                  </a:lnTo>
                  <a:cubicBezTo>
                    <a:pt x="9821" y="20618"/>
                    <a:pt x="9772" y="20613"/>
                    <a:pt x="9721" y="20608"/>
                  </a:cubicBezTo>
                  <a:close/>
                  <a:moveTo>
                    <a:pt x="11363" y="20650"/>
                  </a:moveTo>
                  <a:cubicBezTo>
                    <a:pt x="11314" y="20652"/>
                    <a:pt x="11263" y="20655"/>
                    <a:pt x="11214" y="20657"/>
                  </a:cubicBezTo>
                  <a:lnTo>
                    <a:pt x="11251" y="21592"/>
                  </a:lnTo>
                  <a:cubicBezTo>
                    <a:pt x="11307" y="21590"/>
                    <a:pt x="11361" y="21587"/>
                    <a:pt x="11415" y="21583"/>
                  </a:cubicBezTo>
                  <a:lnTo>
                    <a:pt x="11363" y="20650"/>
                  </a:lnTo>
                  <a:close/>
                  <a:moveTo>
                    <a:pt x="10467" y="20660"/>
                  </a:moveTo>
                  <a:lnTo>
                    <a:pt x="10436" y="21595"/>
                  </a:lnTo>
                  <a:cubicBezTo>
                    <a:pt x="10490" y="21597"/>
                    <a:pt x="10544" y="21598"/>
                    <a:pt x="10600" y="21600"/>
                  </a:cubicBezTo>
                  <a:lnTo>
                    <a:pt x="10615" y="20664"/>
                  </a:lnTo>
                  <a:cubicBezTo>
                    <a:pt x="10566" y="20662"/>
                    <a:pt x="10517" y="20662"/>
                    <a:pt x="10467" y="20660"/>
                  </a:cubicBezTo>
                  <a:close/>
                </a:path>
              </a:pathLst>
            </a:cu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a:solidFill>
                    <a:srgbClr val="000000"/>
                  </a:solidFill>
                </a:defRPr>
              </a:lvl1pPr>
            </a:lstStyle>
            <a:p>
              <a:pPr/>
              <a:r>
                <a:t>c</a:t>
              </a:r>
            </a:p>
          </p:txBody>
        </p:sp>
        <p:sp>
          <p:nvSpPr>
            <p:cNvPr id="1126" name="Google Shape;1540;p53"/>
            <p:cNvSpPr/>
            <p:nvPr/>
          </p:nvSpPr>
          <p:spPr>
            <a:xfrm>
              <a:off x="1223297" y="2366551"/>
              <a:ext cx="514741" cy="5147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55" y="0"/>
                  </a:moveTo>
                  <a:cubicBezTo>
                    <a:pt x="9247" y="41"/>
                    <a:pt x="8064" y="277"/>
                    <a:pt x="6943" y="706"/>
                  </a:cubicBezTo>
                  <a:lnTo>
                    <a:pt x="7196" y="1372"/>
                  </a:lnTo>
                  <a:cubicBezTo>
                    <a:pt x="8244" y="970"/>
                    <a:pt x="9348" y="749"/>
                    <a:pt x="10475" y="713"/>
                  </a:cubicBezTo>
                  <a:lnTo>
                    <a:pt x="10455" y="0"/>
                  </a:lnTo>
                  <a:close/>
                  <a:moveTo>
                    <a:pt x="12070" y="71"/>
                  </a:moveTo>
                  <a:lnTo>
                    <a:pt x="11986" y="777"/>
                  </a:lnTo>
                  <a:cubicBezTo>
                    <a:pt x="13105" y="908"/>
                    <a:pt x="14185" y="1224"/>
                    <a:pt x="15198" y="1715"/>
                  </a:cubicBezTo>
                  <a:lnTo>
                    <a:pt x="15509" y="1073"/>
                  </a:lnTo>
                  <a:cubicBezTo>
                    <a:pt x="14425" y="547"/>
                    <a:pt x="13268" y="210"/>
                    <a:pt x="12070" y="71"/>
                  </a:cubicBezTo>
                  <a:close/>
                  <a:moveTo>
                    <a:pt x="5481" y="1395"/>
                  </a:moveTo>
                  <a:cubicBezTo>
                    <a:pt x="4431" y="1988"/>
                    <a:pt x="3497" y="2746"/>
                    <a:pt x="2699" y="3652"/>
                  </a:cubicBezTo>
                  <a:lnTo>
                    <a:pt x="3233" y="4122"/>
                  </a:lnTo>
                  <a:cubicBezTo>
                    <a:pt x="3978" y="3276"/>
                    <a:pt x="4854" y="2568"/>
                    <a:pt x="5831" y="2014"/>
                  </a:cubicBezTo>
                  <a:lnTo>
                    <a:pt x="5481" y="1395"/>
                  </a:lnTo>
                  <a:close/>
                  <a:moveTo>
                    <a:pt x="16909" y="1887"/>
                  </a:moveTo>
                  <a:lnTo>
                    <a:pt x="16503" y="2475"/>
                  </a:lnTo>
                  <a:cubicBezTo>
                    <a:pt x="17433" y="3113"/>
                    <a:pt x="18242" y="3894"/>
                    <a:pt x="18912" y="4798"/>
                  </a:cubicBezTo>
                  <a:lnTo>
                    <a:pt x="19485" y="4375"/>
                  </a:lnTo>
                  <a:cubicBezTo>
                    <a:pt x="18768" y="3407"/>
                    <a:pt x="17901" y="2570"/>
                    <a:pt x="16909" y="1887"/>
                  </a:cubicBezTo>
                  <a:close/>
                  <a:moveTo>
                    <a:pt x="1722" y="4942"/>
                  </a:moveTo>
                  <a:cubicBezTo>
                    <a:pt x="1067" y="5956"/>
                    <a:pt x="590" y="7061"/>
                    <a:pt x="305" y="8231"/>
                  </a:cubicBezTo>
                  <a:lnTo>
                    <a:pt x="998" y="8401"/>
                  </a:lnTo>
                  <a:cubicBezTo>
                    <a:pt x="1262" y="7310"/>
                    <a:pt x="1709" y="6275"/>
                    <a:pt x="2319" y="5329"/>
                  </a:cubicBezTo>
                  <a:lnTo>
                    <a:pt x="1722" y="4942"/>
                  </a:lnTo>
                  <a:close/>
                  <a:moveTo>
                    <a:pt x="20348" y="5743"/>
                  </a:moveTo>
                  <a:lnTo>
                    <a:pt x="19719" y="6078"/>
                  </a:lnTo>
                  <a:cubicBezTo>
                    <a:pt x="20245" y="7072"/>
                    <a:pt x="20600" y="8139"/>
                    <a:pt x="20771" y="9251"/>
                  </a:cubicBezTo>
                  <a:lnTo>
                    <a:pt x="21475" y="9144"/>
                  </a:lnTo>
                  <a:cubicBezTo>
                    <a:pt x="21291" y="7952"/>
                    <a:pt x="20913" y="6808"/>
                    <a:pt x="20348" y="5743"/>
                  </a:cubicBezTo>
                  <a:close/>
                  <a:moveTo>
                    <a:pt x="43" y="9829"/>
                  </a:moveTo>
                  <a:cubicBezTo>
                    <a:pt x="13" y="10148"/>
                    <a:pt x="0" y="10473"/>
                    <a:pt x="0" y="10797"/>
                  </a:cubicBezTo>
                  <a:cubicBezTo>
                    <a:pt x="0" y="11677"/>
                    <a:pt x="103" y="12553"/>
                    <a:pt x="313" y="13399"/>
                  </a:cubicBezTo>
                  <a:lnTo>
                    <a:pt x="1005" y="13227"/>
                  </a:lnTo>
                  <a:cubicBezTo>
                    <a:pt x="812" y="12439"/>
                    <a:pt x="711" y="11619"/>
                    <a:pt x="711" y="10797"/>
                  </a:cubicBezTo>
                  <a:cubicBezTo>
                    <a:pt x="711" y="10496"/>
                    <a:pt x="724" y="10191"/>
                    <a:pt x="751" y="9891"/>
                  </a:cubicBezTo>
                  <a:lnTo>
                    <a:pt x="43" y="9829"/>
                  </a:lnTo>
                  <a:close/>
                  <a:moveTo>
                    <a:pt x="21600" y="10754"/>
                  </a:moveTo>
                  <a:lnTo>
                    <a:pt x="20889" y="10758"/>
                  </a:lnTo>
                  <a:lnTo>
                    <a:pt x="20889" y="10797"/>
                  </a:lnTo>
                  <a:cubicBezTo>
                    <a:pt x="20889" y="11928"/>
                    <a:pt x="20703" y="13038"/>
                    <a:pt x="20335" y="14097"/>
                  </a:cubicBezTo>
                  <a:lnTo>
                    <a:pt x="21010" y="14331"/>
                  </a:lnTo>
                  <a:cubicBezTo>
                    <a:pt x="21402" y="13197"/>
                    <a:pt x="21600" y="12008"/>
                    <a:pt x="21600" y="10799"/>
                  </a:cubicBezTo>
                  <a:lnTo>
                    <a:pt x="21600" y="10754"/>
                  </a:lnTo>
                  <a:close/>
                  <a:moveTo>
                    <a:pt x="1477" y="14663"/>
                  </a:moveTo>
                  <a:lnTo>
                    <a:pt x="820" y="14936"/>
                  </a:lnTo>
                  <a:cubicBezTo>
                    <a:pt x="1282" y="16046"/>
                    <a:pt x="1921" y="17066"/>
                    <a:pt x="2724" y="17970"/>
                  </a:cubicBezTo>
                  <a:lnTo>
                    <a:pt x="3257" y="17495"/>
                  </a:lnTo>
                  <a:cubicBezTo>
                    <a:pt x="2508" y="16654"/>
                    <a:pt x="1909" y="15700"/>
                    <a:pt x="1477" y="14663"/>
                  </a:cubicBezTo>
                  <a:close/>
                  <a:moveTo>
                    <a:pt x="19736" y="15483"/>
                  </a:moveTo>
                  <a:cubicBezTo>
                    <a:pt x="19213" y="16480"/>
                    <a:pt x="18530" y="17375"/>
                    <a:pt x="17710" y="18148"/>
                  </a:cubicBezTo>
                  <a:lnTo>
                    <a:pt x="18197" y="18667"/>
                  </a:lnTo>
                  <a:cubicBezTo>
                    <a:pt x="19077" y="17841"/>
                    <a:pt x="19807" y="16881"/>
                    <a:pt x="20366" y="15816"/>
                  </a:cubicBezTo>
                  <a:lnTo>
                    <a:pt x="19736" y="15483"/>
                  </a:lnTo>
                  <a:close/>
                  <a:moveTo>
                    <a:pt x="4343" y="18547"/>
                  </a:moveTo>
                  <a:lnTo>
                    <a:pt x="3886" y="19095"/>
                  </a:lnTo>
                  <a:cubicBezTo>
                    <a:pt x="4813" y="19870"/>
                    <a:pt x="5852" y="20477"/>
                    <a:pt x="6977" y="20902"/>
                  </a:cubicBezTo>
                  <a:lnTo>
                    <a:pt x="7231" y="20237"/>
                  </a:lnTo>
                  <a:cubicBezTo>
                    <a:pt x="6179" y="19840"/>
                    <a:pt x="5208" y="19271"/>
                    <a:pt x="4343" y="18547"/>
                  </a:cubicBezTo>
                  <a:close/>
                  <a:moveTo>
                    <a:pt x="16533" y="19099"/>
                  </a:moveTo>
                  <a:cubicBezTo>
                    <a:pt x="15608" y="19739"/>
                    <a:pt x="14588" y="20217"/>
                    <a:pt x="13506" y="20520"/>
                  </a:cubicBezTo>
                  <a:lnTo>
                    <a:pt x="13695" y="21205"/>
                  </a:lnTo>
                  <a:cubicBezTo>
                    <a:pt x="14857" y="20883"/>
                    <a:pt x="15947" y="20372"/>
                    <a:pt x="16941" y="19683"/>
                  </a:cubicBezTo>
                  <a:lnTo>
                    <a:pt x="16533" y="19099"/>
                  </a:lnTo>
                  <a:close/>
                  <a:moveTo>
                    <a:pt x="8682" y="20664"/>
                  </a:moveTo>
                  <a:lnTo>
                    <a:pt x="8532" y="21360"/>
                  </a:lnTo>
                  <a:cubicBezTo>
                    <a:pt x="9272" y="21518"/>
                    <a:pt x="10035" y="21600"/>
                    <a:pt x="10801" y="21600"/>
                  </a:cubicBezTo>
                  <a:cubicBezTo>
                    <a:pt x="11237" y="21600"/>
                    <a:pt x="11677" y="21570"/>
                    <a:pt x="12111" y="21521"/>
                  </a:cubicBezTo>
                  <a:lnTo>
                    <a:pt x="12025" y="20812"/>
                  </a:lnTo>
                  <a:cubicBezTo>
                    <a:pt x="11619" y="20861"/>
                    <a:pt x="11209" y="20885"/>
                    <a:pt x="10799" y="20885"/>
                  </a:cubicBezTo>
                  <a:cubicBezTo>
                    <a:pt x="10086" y="20885"/>
                    <a:pt x="9371" y="20812"/>
                    <a:pt x="8682" y="20664"/>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27" name="Google Shape;1539;p53"/>
            <p:cNvSpPr/>
            <p:nvPr/>
          </p:nvSpPr>
          <p:spPr>
            <a:xfrm>
              <a:off x="1200273" y="2345191"/>
              <a:ext cx="560789" cy="5607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365"/>
                  </a:moveTo>
                  <a:cubicBezTo>
                    <a:pt x="12210" y="365"/>
                    <a:pt x="13576" y="640"/>
                    <a:pt x="14862" y="1182"/>
                  </a:cubicBezTo>
                  <a:cubicBezTo>
                    <a:pt x="16104" y="1711"/>
                    <a:pt x="17221" y="2461"/>
                    <a:pt x="18179" y="3421"/>
                  </a:cubicBezTo>
                  <a:cubicBezTo>
                    <a:pt x="19139" y="4379"/>
                    <a:pt x="19889" y="5496"/>
                    <a:pt x="20416" y="6738"/>
                  </a:cubicBezTo>
                  <a:cubicBezTo>
                    <a:pt x="20960" y="8024"/>
                    <a:pt x="21235" y="9390"/>
                    <a:pt x="21235" y="10799"/>
                  </a:cubicBezTo>
                  <a:cubicBezTo>
                    <a:pt x="21235" y="12208"/>
                    <a:pt x="20960" y="13576"/>
                    <a:pt x="20416" y="14862"/>
                  </a:cubicBezTo>
                  <a:cubicBezTo>
                    <a:pt x="19889" y="16104"/>
                    <a:pt x="19139" y="17221"/>
                    <a:pt x="18179" y="18179"/>
                  </a:cubicBezTo>
                  <a:cubicBezTo>
                    <a:pt x="17221" y="19139"/>
                    <a:pt x="16104" y="19889"/>
                    <a:pt x="14862" y="20416"/>
                  </a:cubicBezTo>
                  <a:cubicBezTo>
                    <a:pt x="13576" y="20960"/>
                    <a:pt x="12210" y="21235"/>
                    <a:pt x="10801" y="21235"/>
                  </a:cubicBezTo>
                  <a:cubicBezTo>
                    <a:pt x="9390" y="21235"/>
                    <a:pt x="8024" y="20960"/>
                    <a:pt x="6738" y="20416"/>
                  </a:cubicBezTo>
                  <a:cubicBezTo>
                    <a:pt x="5496" y="19889"/>
                    <a:pt x="4379" y="19139"/>
                    <a:pt x="3421" y="18179"/>
                  </a:cubicBezTo>
                  <a:cubicBezTo>
                    <a:pt x="2461" y="17221"/>
                    <a:pt x="1711" y="16104"/>
                    <a:pt x="1184" y="14862"/>
                  </a:cubicBezTo>
                  <a:cubicBezTo>
                    <a:pt x="640" y="13576"/>
                    <a:pt x="365" y="12208"/>
                    <a:pt x="365" y="10799"/>
                  </a:cubicBezTo>
                  <a:cubicBezTo>
                    <a:pt x="365" y="9390"/>
                    <a:pt x="640" y="8024"/>
                    <a:pt x="1184" y="6738"/>
                  </a:cubicBezTo>
                  <a:cubicBezTo>
                    <a:pt x="1711" y="5496"/>
                    <a:pt x="2461" y="4379"/>
                    <a:pt x="3421" y="3421"/>
                  </a:cubicBezTo>
                  <a:cubicBezTo>
                    <a:pt x="4379" y="2461"/>
                    <a:pt x="5496" y="1711"/>
                    <a:pt x="6738" y="1182"/>
                  </a:cubicBezTo>
                  <a:cubicBezTo>
                    <a:pt x="8024" y="640"/>
                    <a:pt x="9390" y="365"/>
                    <a:pt x="10801" y="365"/>
                  </a:cubicBezTo>
                  <a:close/>
                  <a:moveTo>
                    <a:pt x="10801" y="0"/>
                  </a:moveTo>
                  <a:cubicBezTo>
                    <a:pt x="9343" y="0"/>
                    <a:pt x="7926" y="286"/>
                    <a:pt x="6596" y="847"/>
                  </a:cubicBezTo>
                  <a:cubicBezTo>
                    <a:pt x="5309" y="1391"/>
                    <a:pt x="4154" y="2172"/>
                    <a:pt x="3163" y="3163"/>
                  </a:cubicBezTo>
                  <a:cubicBezTo>
                    <a:pt x="2172" y="4154"/>
                    <a:pt x="1391" y="5309"/>
                    <a:pt x="847" y="6596"/>
                  </a:cubicBezTo>
                  <a:cubicBezTo>
                    <a:pt x="286" y="7928"/>
                    <a:pt x="0" y="9343"/>
                    <a:pt x="0" y="10799"/>
                  </a:cubicBezTo>
                  <a:cubicBezTo>
                    <a:pt x="0" y="12257"/>
                    <a:pt x="286" y="13672"/>
                    <a:pt x="847" y="15002"/>
                  </a:cubicBezTo>
                  <a:cubicBezTo>
                    <a:pt x="1391" y="16291"/>
                    <a:pt x="2172" y="17444"/>
                    <a:pt x="3163" y="18435"/>
                  </a:cubicBezTo>
                  <a:cubicBezTo>
                    <a:pt x="4154" y="19428"/>
                    <a:pt x="5309" y="20209"/>
                    <a:pt x="6596" y="20753"/>
                  </a:cubicBezTo>
                  <a:cubicBezTo>
                    <a:pt x="7926" y="21314"/>
                    <a:pt x="9343" y="21600"/>
                    <a:pt x="10801" y="21600"/>
                  </a:cubicBezTo>
                  <a:cubicBezTo>
                    <a:pt x="12257" y="21600"/>
                    <a:pt x="13672" y="21314"/>
                    <a:pt x="15004" y="20753"/>
                  </a:cubicBezTo>
                  <a:cubicBezTo>
                    <a:pt x="16291" y="20207"/>
                    <a:pt x="17446" y="19428"/>
                    <a:pt x="18435" y="18435"/>
                  </a:cubicBezTo>
                  <a:cubicBezTo>
                    <a:pt x="19428" y="17444"/>
                    <a:pt x="20207" y="16291"/>
                    <a:pt x="20753" y="15002"/>
                  </a:cubicBezTo>
                  <a:cubicBezTo>
                    <a:pt x="21314" y="13672"/>
                    <a:pt x="21600" y="12257"/>
                    <a:pt x="21600" y="10799"/>
                  </a:cubicBezTo>
                  <a:cubicBezTo>
                    <a:pt x="21600" y="9343"/>
                    <a:pt x="21314" y="7928"/>
                    <a:pt x="20753" y="6596"/>
                  </a:cubicBezTo>
                  <a:cubicBezTo>
                    <a:pt x="20207" y="5309"/>
                    <a:pt x="19428" y="4154"/>
                    <a:pt x="18435" y="3163"/>
                  </a:cubicBezTo>
                  <a:cubicBezTo>
                    <a:pt x="17446" y="2172"/>
                    <a:pt x="16291" y="1391"/>
                    <a:pt x="15004" y="847"/>
                  </a:cubicBezTo>
                  <a:cubicBezTo>
                    <a:pt x="13672" y="286"/>
                    <a:pt x="12257" y="0"/>
                    <a:pt x="10801"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28" name="Google Shape;1548;p53"/>
            <p:cNvSpPr/>
            <p:nvPr/>
          </p:nvSpPr>
          <p:spPr>
            <a:xfrm>
              <a:off x="714388" y="2011188"/>
              <a:ext cx="36224" cy="361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51" y="0"/>
                    <a:pt x="0" y="4834"/>
                    <a:pt x="0" y="10800"/>
                  </a:cubicBezTo>
                  <a:cubicBezTo>
                    <a:pt x="0" y="16766"/>
                    <a:pt x="4851" y="21600"/>
                    <a:pt x="10800" y="21600"/>
                  </a:cubicBezTo>
                  <a:cubicBezTo>
                    <a:pt x="16749" y="21600"/>
                    <a:pt x="21600" y="16766"/>
                    <a:pt x="21600" y="10800"/>
                  </a:cubicBezTo>
                  <a:cubicBezTo>
                    <a:pt x="21600" y="4834"/>
                    <a:pt x="16749" y="0"/>
                    <a:pt x="10800" y="0"/>
                  </a:cubicBez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29" name="Google Shape;1549;p53"/>
            <p:cNvSpPr/>
            <p:nvPr/>
          </p:nvSpPr>
          <p:spPr>
            <a:xfrm>
              <a:off x="687783" y="1984532"/>
              <a:ext cx="89433" cy="893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569"/>
                  </a:moveTo>
                  <a:cubicBezTo>
                    <a:pt x="16447" y="569"/>
                    <a:pt x="21032" y="5168"/>
                    <a:pt x="21032" y="10806"/>
                  </a:cubicBezTo>
                  <a:cubicBezTo>
                    <a:pt x="21032" y="16444"/>
                    <a:pt x="16447" y="21031"/>
                    <a:pt x="10800" y="21031"/>
                  </a:cubicBezTo>
                  <a:cubicBezTo>
                    <a:pt x="5153" y="21031"/>
                    <a:pt x="568" y="16444"/>
                    <a:pt x="568" y="10806"/>
                  </a:cubicBezTo>
                  <a:cubicBezTo>
                    <a:pt x="568" y="5168"/>
                    <a:pt x="5153" y="569"/>
                    <a:pt x="10800" y="569"/>
                  </a:cubicBezTo>
                  <a:close/>
                  <a:moveTo>
                    <a:pt x="10800" y="0"/>
                  </a:moveTo>
                  <a:cubicBezTo>
                    <a:pt x="4844" y="0"/>
                    <a:pt x="0" y="4847"/>
                    <a:pt x="0" y="10806"/>
                  </a:cubicBezTo>
                  <a:cubicBezTo>
                    <a:pt x="0" y="16753"/>
                    <a:pt x="4844" y="21600"/>
                    <a:pt x="10800" y="21600"/>
                  </a:cubicBezTo>
                  <a:cubicBezTo>
                    <a:pt x="16756" y="21600"/>
                    <a:pt x="21600" y="16753"/>
                    <a:pt x="21600" y="10806"/>
                  </a:cubicBezTo>
                  <a:cubicBezTo>
                    <a:pt x="21600" y="4847"/>
                    <a:pt x="16756" y="0"/>
                    <a:pt x="10800" y="0"/>
                  </a:cubicBezTo>
                  <a:close/>
                </a:path>
              </a:pathLst>
            </a:custGeom>
            <a:solidFill>
              <a:schemeClr val="accent6"/>
            </a:solidFill>
            <a:ln w="9525" cap="flat">
              <a:solidFill>
                <a:schemeClr val="accent6"/>
              </a:solidFill>
              <a:prstDash val="solid"/>
              <a:round/>
            </a:ln>
            <a:effectLst/>
          </p:spPr>
          <p:txBody>
            <a:bodyPr wrap="square" lIns="0" tIns="0" rIns="0" bIns="0" numCol="1" anchor="ctr">
              <a:noAutofit/>
            </a:bodyPr>
            <a:lstStyle/>
            <a:p>
              <a:pPr>
                <a:defRPr>
                  <a:solidFill>
                    <a:srgbClr val="000000"/>
                  </a:solidFill>
                </a:defRPr>
              </a:pPr>
            </a:p>
          </p:txBody>
        </p:sp>
      </p:grpSp>
      <p:sp>
        <p:nvSpPr>
          <p:cNvPr id="1131" name="Google Shape;1559;p53"/>
          <p:cNvSpPr txBox="1"/>
          <p:nvPr/>
        </p:nvSpPr>
        <p:spPr>
          <a:xfrm>
            <a:off x="2372625" y="2636038"/>
            <a:ext cx="1731001" cy="6456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spcBef>
                <a:spcPts val="1600"/>
              </a:spcBef>
              <a:defRPr>
                <a:latin typeface="Nunito"/>
                <a:ea typeface="Nunito"/>
                <a:cs typeface="Nunito"/>
                <a:sym typeface="Nunito"/>
              </a:defRPr>
            </a:pPr>
            <a:r>
              <a:t>- Null value</a:t>
            </a:r>
            <a:br/>
            <a:r>
              <a:t>- Outliers</a:t>
            </a:r>
          </a:p>
        </p:txBody>
      </p:sp>
      <p:sp>
        <p:nvSpPr>
          <p:cNvPr id="1132" name="Polmoni"/>
          <p:cNvSpPr/>
          <p:nvPr/>
        </p:nvSpPr>
        <p:spPr>
          <a:xfrm>
            <a:off x="1758582" y="2691886"/>
            <a:ext cx="261047" cy="252576"/>
          </a:xfrm>
          <a:custGeom>
            <a:avLst/>
            <a:gdLst/>
            <a:ahLst/>
            <a:cxnLst>
              <a:cxn ang="0">
                <a:pos x="wd2" y="hd2"/>
              </a:cxn>
              <a:cxn ang="5400000">
                <a:pos x="wd2" y="hd2"/>
              </a:cxn>
              <a:cxn ang="10800000">
                <a:pos x="wd2" y="hd2"/>
              </a:cxn>
              <a:cxn ang="16200000">
                <a:pos x="wd2" y="hd2"/>
              </a:cxn>
            </a:cxnLst>
            <a:rect l="0" t="0" r="r" b="b"/>
            <a:pathLst>
              <a:path w="21600" h="21520" fill="norm" stroke="1" extrusionOk="0">
                <a:moveTo>
                  <a:pt x="10776" y="0"/>
                </a:moveTo>
                <a:cubicBezTo>
                  <a:pt x="10331" y="2"/>
                  <a:pt x="9887" y="171"/>
                  <a:pt x="9887" y="500"/>
                </a:cubicBezTo>
                <a:lnTo>
                  <a:pt x="9887" y="4637"/>
                </a:lnTo>
                <a:cubicBezTo>
                  <a:pt x="9887" y="5159"/>
                  <a:pt x="9693" y="5633"/>
                  <a:pt x="9374" y="5990"/>
                </a:cubicBezTo>
                <a:cubicBezTo>
                  <a:pt x="9375" y="5536"/>
                  <a:pt x="9375" y="5157"/>
                  <a:pt x="9376" y="4882"/>
                </a:cubicBezTo>
                <a:cubicBezTo>
                  <a:pt x="9387" y="1538"/>
                  <a:pt x="7191" y="1111"/>
                  <a:pt x="4851" y="3667"/>
                </a:cubicBezTo>
                <a:cubicBezTo>
                  <a:pt x="679" y="8223"/>
                  <a:pt x="0" y="13172"/>
                  <a:pt x="0" y="19754"/>
                </a:cubicBezTo>
                <a:cubicBezTo>
                  <a:pt x="0" y="20743"/>
                  <a:pt x="613" y="21598"/>
                  <a:pt x="1570" y="21515"/>
                </a:cubicBezTo>
                <a:cubicBezTo>
                  <a:pt x="4705" y="21242"/>
                  <a:pt x="9376" y="19727"/>
                  <a:pt x="9376" y="16181"/>
                </a:cubicBezTo>
                <a:cubicBezTo>
                  <a:pt x="9376" y="14941"/>
                  <a:pt x="9373" y="11130"/>
                  <a:pt x="9373" y="8174"/>
                </a:cubicBezTo>
                <a:cubicBezTo>
                  <a:pt x="9918" y="7939"/>
                  <a:pt x="10398" y="7575"/>
                  <a:pt x="10776" y="7118"/>
                </a:cubicBezTo>
                <a:cubicBezTo>
                  <a:pt x="11164" y="7589"/>
                  <a:pt x="11660" y="7960"/>
                  <a:pt x="12226" y="8193"/>
                </a:cubicBezTo>
                <a:cubicBezTo>
                  <a:pt x="12226" y="11147"/>
                  <a:pt x="12224" y="14944"/>
                  <a:pt x="12224" y="16181"/>
                </a:cubicBezTo>
                <a:cubicBezTo>
                  <a:pt x="12224" y="19727"/>
                  <a:pt x="16894" y="21242"/>
                  <a:pt x="20029" y="21515"/>
                </a:cubicBezTo>
                <a:cubicBezTo>
                  <a:pt x="20985" y="21598"/>
                  <a:pt x="21600" y="20743"/>
                  <a:pt x="21600" y="19754"/>
                </a:cubicBezTo>
                <a:cubicBezTo>
                  <a:pt x="21600" y="13172"/>
                  <a:pt x="20921" y="8223"/>
                  <a:pt x="16749" y="3667"/>
                </a:cubicBezTo>
                <a:cubicBezTo>
                  <a:pt x="14409" y="1111"/>
                  <a:pt x="12213" y="1538"/>
                  <a:pt x="12224" y="4882"/>
                </a:cubicBezTo>
                <a:cubicBezTo>
                  <a:pt x="12225" y="5167"/>
                  <a:pt x="12225" y="5566"/>
                  <a:pt x="12226" y="6044"/>
                </a:cubicBezTo>
                <a:cubicBezTo>
                  <a:pt x="11878" y="5682"/>
                  <a:pt x="11662" y="5185"/>
                  <a:pt x="11662" y="4637"/>
                </a:cubicBezTo>
                <a:lnTo>
                  <a:pt x="11662" y="500"/>
                </a:lnTo>
                <a:cubicBezTo>
                  <a:pt x="11662" y="163"/>
                  <a:pt x="11220" y="-2"/>
                  <a:pt x="10776" y="0"/>
                </a:cubicBezTo>
                <a:close/>
              </a:path>
            </a:pathLst>
          </a:custGeom>
          <a:solidFill>
            <a:schemeClr val="accent1">
              <a:satOff val="-26257"/>
              <a:lumOff val="-12117"/>
            </a:schemeClr>
          </a:solidFill>
          <a:ln w="12700">
            <a:solidFill>
              <a:schemeClr val="accent1"/>
            </a:solidFill>
          </a:ln>
        </p:spPr>
        <p:txBody>
          <a:bodyPr lIns="0" tIns="0" rIns="0" bIns="0"/>
          <a:lstStyle/>
          <a:p>
            <a:pPr>
              <a:defRPr>
                <a:solidFill>
                  <a:srgbClr val="DDDDDD"/>
                </a:solidFill>
              </a:defRPr>
            </a:pPr>
          </a:p>
        </p:txBody>
      </p:sp>
      <p:sp>
        <p:nvSpPr>
          <p:cNvPr id="1133" name="Cuore"/>
          <p:cNvSpPr/>
          <p:nvPr/>
        </p:nvSpPr>
        <p:spPr>
          <a:xfrm>
            <a:off x="1771282" y="1882744"/>
            <a:ext cx="234797" cy="347910"/>
          </a:xfrm>
          <a:custGeom>
            <a:avLst/>
            <a:gdLst/>
            <a:ahLst/>
            <a:cxnLst>
              <a:cxn ang="0">
                <a:pos x="wd2" y="hd2"/>
              </a:cxn>
              <a:cxn ang="5400000">
                <a:pos x="wd2" y="hd2"/>
              </a:cxn>
              <a:cxn ang="10800000">
                <a:pos x="wd2" y="hd2"/>
              </a:cxn>
              <a:cxn ang="16200000">
                <a:pos x="wd2" y="hd2"/>
              </a:cxn>
            </a:cxnLst>
            <a:rect l="0" t="0" r="r" b="b"/>
            <a:pathLst>
              <a:path w="21599" h="21095" fill="norm" stroke="1" extrusionOk="0">
                <a:moveTo>
                  <a:pt x="11722" y="0"/>
                </a:moveTo>
                <a:cubicBezTo>
                  <a:pt x="11533" y="1"/>
                  <a:pt x="11335" y="18"/>
                  <a:pt x="11113" y="49"/>
                </a:cubicBezTo>
                <a:cubicBezTo>
                  <a:pt x="11034" y="61"/>
                  <a:pt x="10968" y="97"/>
                  <a:pt x="10940" y="147"/>
                </a:cubicBezTo>
                <a:cubicBezTo>
                  <a:pt x="10700" y="567"/>
                  <a:pt x="10586" y="981"/>
                  <a:pt x="10539" y="1363"/>
                </a:cubicBezTo>
                <a:cubicBezTo>
                  <a:pt x="10534" y="1400"/>
                  <a:pt x="10496" y="1432"/>
                  <a:pt x="10443" y="1444"/>
                </a:cubicBezTo>
                <a:cubicBezTo>
                  <a:pt x="10384" y="1459"/>
                  <a:pt x="10326" y="1475"/>
                  <a:pt x="10268" y="1491"/>
                </a:cubicBezTo>
                <a:cubicBezTo>
                  <a:pt x="10195" y="1510"/>
                  <a:pt x="10113" y="1491"/>
                  <a:pt x="10080" y="1444"/>
                </a:cubicBezTo>
                <a:cubicBezTo>
                  <a:pt x="9861" y="1142"/>
                  <a:pt x="9597" y="826"/>
                  <a:pt x="9360" y="557"/>
                </a:cubicBezTo>
                <a:cubicBezTo>
                  <a:pt x="9308" y="497"/>
                  <a:pt x="9190" y="479"/>
                  <a:pt x="9102" y="516"/>
                </a:cubicBezTo>
                <a:cubicBezTo>
                  <a:pt x="8755" y="660"/>
                  <a:pt x="8450" y="818"/>
                  <a:pt x="8197" y="967"/>
                </a:cubicBezTo>
                <a:cubicBezTo>
                  <a:pt x="8123" y="1010"/>
                  <a:pt x="8097" y="1078"/>
                  <a:pt x="8131" y="1139"/>
                </a:cubicBezTo>
                <a:cubicBezTo>
                  <a:pt x="8318" y="1465"/>
                  <a:pt x="8471" y="1824"/>
                  <a:pt x="8580" y="2112"/>
                </a:cubicBezTo>
                <a:cubicBezTo>
                  <a:pt x="8613" y="2199"/>
                  <a:pt x="8582" y="2290"/>
                  <a:pt x="8495" y="2358"/>
                </a:cubicBezTo>
                <a:cubicBezTo>
                  <a:pt x="8154" y="2628"/>
                  <a:pt x="7865" y="2946"/>
                  <a:pt x="7645" y="3310"/>
                </a:cubicBezTo>
                <a:cubicBezTo>
                  <a:pt x="5923" y="6167"/>
                  <a:pt x="7084" y="7798"/>
                  <a:pt x="7545" y="8283"/>
                </a:cubicBezTo>
                <a:cubicBezTo>
                  <a:pt x="7620" y="8362"/>
                  <a:pt x="7793" y="8366"/>
                  <a:pt x="7878" y="8292"/>
                </a:cubicBezTo>
                <a:cubicBezTo>
                  <a:pt x="8362" y="7865"/>
                  <a:pt x="9816" y="6564"/>
                  <a:pt x="11213" y="5125"/>
                </a:cubicBezTo>
                <a:cubicBezTo>
                  <a:pt x="12493" y="3806"/>
                  <a:pt x="14455" y="2936"/>
                  <a:pt x="15077" y="2681"/>
                </a:cubicBezTo>
                <a:cubicBezTo>
                  <a:pt x="15186" y="2636"/>
                  <a:pt x="15216" y="2540"/>
                  <a:pt x="15145" y="2469"/>
                </a:cubicBezTo>
                <a:cubicBezTo>
                  <a:pt x="14897" y="2223"/>
                  <a:pt x="14613" y="2016"/>
                  <a:pt x="14300" y="1848"/>
                </a:cubicBezTo>
                <a:cubicBezTo>
                  <a:pt x="14236" y="1813"/>
                  <a:pt x="14215" y="1755"/>
                  <a:pt x="14247" y="1705"/>
                </a:cubicBezTo>
                <a:cubicBezTo>
                  <a:pt x="14413" y="1449"/>
                  <a:pt x="14590" y="1188"/>
                  <a:pt x="14746" y="965"/>
                </a:cubicBezTo>
                <a:cubicBezTo>
                  <a:pt x="14786" y="907"/>
                  <a:pt x="14763" y="839"/>
                  <a:pt x="14688" y="798"/>
                </a:cubicBezTo>
                <a:cubicBezTo>
                  <a:pt x="14465" y="678"/>
                  <a:pt x="14197" y="558"/>
                  <a:pt x="13881" y="448"/>
                </a:cubicBezTo>
                <a:cubicBezTo>
                  <a:pt x="13788" y="416"/>
                  <a:pt x="13675" y="426"/>
                  <a:pt x="13600" y="474"/>
                </a:cubicBezTo>
                <a:cubicBezTo>
                  <a:pt x="13155" y="761"/>
                  <a:pt x="12868" y="1035"/>
                  <a:pt x="12682" y="1266"/>
                </a:cubicBezTo>
                <a:cubicBezTo>
                  <a:pt x="12652" y="1303"/>
                  <a:pt x="12588" y="1321"/>
                  <a:pt x="12524" y="1314"/>
                </a:cubicBezTo>
                <a:cubicBezTo>
                  <a:pt x="12433" y="1303"/>
                  <a:pt x="12341" y="1297"/>
                  <a:pt x="12249" y="1291"/>
                </a:cubicBezTo>
                <a:cubicBezTo>
                  <a:pt x="12167" y="1285"/>
                  <a:pt x="12109" y="1235"/>
                  <a:pt x="12121" y="1182"/>
                </a:cubicBezTo>
                <a:cubicBezTo>
                  <a:pt x="12204" y="803"/>
                  <a:pt x="12308" y="435"/>
                  <a:pt x="12397" y="172"/>
                </a:cubicBezTo>
                <a:cubicBezTo>
                  <a:pt x="12416" y="115"/>
                  <a:pt x="12361" y="59"/>
                  <a:pt x="12276" y="45"/>
                </a:cubicBezTo>
                <a:cubicBezTo>
                  <a:pt x="12090" y="14"/>
                  <a:pt x="11911" y="-1"/>
                  <a:pt x="11722" y="0"/>
                </a:cubicBezTo>
                <a:close/>
                <a:moveTo>
                  <a:pt x="5960" y="1687"/>
                </a:moveTo>
                <a:cubicBezTo>
                  <a:pt x="5924" y="1687"/>
                  <a:pt x="5887" y="1691"/>
                  <a:pt x="5852" y="1701"/>
                </a:cubicBezTo>
                <a:lnTo>
                  <a:pt x="4125" y="2175"/>
                </a:lnTo>
                <a:cubicBezTo>
                  <a:pt x="3985" y="2213"/>
                  <a:pt x="3918" y="2321"/>
                  <a:pt x="3977" y="2413"/>
                </a:cubicBezTo>
                <a:cubicBezTo>
                  <a:pt x="4284" y="2896"/>
                  <a:pt x="5040" y="4329"/>
                  <a:pt x="3864" y="5259"/>
                </a:cubicBezTo>
                <a:cubicBezTo>
                  <a:pt x="2644" y="6223"/>
                  <a:pt x="1858" y="6915"/>
                  <a:pt x="1795" y="7789"/>
                </a:cubicBezTo>
                <a:cubicBezTo>
                  <a:pt x="1786" y="7916"/>
                  <a:pt x="2018" y="7986"/>
                  <a:pt x="2156" y="7898"/>
                </a:cubicBezTo>
                <a:cubicBezTo>
                  <a:pt x="3586" y="6985"/>
                  <a:pt x="5173" y="6418"/>
                  <a:pt x="5672" y="6252"/>
                </a:cubicBezTo>
                <a:cubicBezTo>
                  <a:pt x="5770" y="6219"/>
                  <a:pt x="5835" y="6156"/>
                  <a:pt x="5845" y="6084"/>
                </a:cubicBezTo>
                <a:cubicBezTo>
                  <a:pt x="5896" y="5710"/>
                  <a:pt x="6110" y="4503"/>
                  <a:pt x="6843" y="3414"/>
                </a:cubicBezTo>
                <a:cubicBezTo>
                  <a:pt x="6936" y="3275"/>
                  <a:pt x="6949" y="3117"/>
                  <a:pt x="6875" y="2973"/>
                </a:cubicBezTo>
                <a:cubicBezTo>
                  <a:pt x="6561" y="2361"/>
                  <a:pt x="6334" y="1990"/>
                  <a:pt x="6211" y="1798"/>
                </a:cubicBezTo>
                <a:cubicBezTo>
                  <a:pt x="6166" y="1729"/>
                  <a:pt x="6067" y="1688"/>
                  <a:pt x="5960" y="1687"/>
                </a:cubicBezTo>
                <a:close/>
                <a:moveTo>
                  <a:pt x="17710" y="2796"/>
                </a:moveTo>
                <a:cubicBezTo>
                  <a:pt x="14128" y="3251"/>
                  <a:pt x="12899" y="4571"/>
                  <a:pt x="10446" y="6897"/>
                </a:cubicBezTo>
                <a:cubicBezTo>
                  <a:pt x="8658" y="8591"/>
                  <a:pt x="6919" y="9692"/>
                  <a:pt x="4739" y="10468"/>
                </a:cubicBezTo>
                <a:cubicBezTo>
                  <a:pt x="4525" y="10544"/>
                  <a:pt x="4337" y="10342"/>
                  <a:pt x="4538" y="10252"/>
                </a:cubicBezTo>
                <a:cubicBezTo>
                  <a:pt x="5703" y="9730"/>
                  <a:pt x="6496" y="9269"/>
                  <a:pt x="6838" y="9060"/>
                </a:cubicBezTo>
                <a:cubicBezTo>
                  <a:pt x="6943" y="8996"/>
                  <a:pt x="6959" y="8891"/>
                  <a:pt x="6875" y="8814"/>
                </a:cubicBezTo>
                <a:cubicBezTo>
                  <a:pt x="6581" y="8543"/>
                  <a:pt x="5949" y="7853"/>
                  <a:pt x="5842" y="6845"/>
                </a:cubicBezTo>
                <a:cubicBezTo>
                  <a:pt x="5834" y="6772"/>
                  <a:pt x="5713" y="6729"/>
                  <a:pt x="5617" y="6766"/>
                </a:cubicBezTo>
                <a:cubicBezTo>
                  <a:pt x="2431" y="7985"/>
                  <a:pt x="0" y="9475"/>
                  <a:pt x="0" y="12423"/>
                </a:cubicBezTo>
                <a:cubicBezTo>
                  <a:pt x="0" y="17020"/>
                  <a:pt x="7570" y="17905"/>
                  <a:pt x="11316" y="20019"/>
                </a:cubicBezTo>
                <a:cubicBezTo>
                  <a:pt x="14094" y="21588"/>
                  <a:pt x="17510" y="21599"/>
                  <a:pt x="18384" y="18991"/>
                </a:cubicBezTo>
                <a:cubicBezTo>
                  <a:pt x="19484" y="15711"/>
                  <a:pt x="21598" y="14918"/>
                  <a:pt x="21599" y="12159"/>
                </a:cubicBezTo>
                <a:cubicBezTo>
                  <a:pt x="21600" y="8407"/>
                  <a:pt x="16913" y="7232"/>
                  <a:pt x="15378" y="6948"/>
                </a:cubicBezTo>
                <a:cubicBezTo>
                  <a:pt x="15111" y="6898"/>
                  <a:pt x="14833" y="6992"/>
                  <a:pt x="14736" y="7163"/>
                </a:cubicBezTo>
                <a:cubicBezTo>
                  <a:pt x="14229" y="8058"/>
                  <a:pt x="13569" y="8963"/>
                  <a:pt x="12931" y="9739"/>
                </a:cubicBezTo>
                <a:cubicBezTo>
                  <a:pt x="12906" y="9770"/>
                  <a:pt x="12897" y="9804"/>
                  <a:pt x="12903" y="9838"/>
                </a:cubicBezTo>
                <a:cubicBezTo>
                  <a:pt x="13041" y="10635"/>
                  <a:pt x="13856" y="12480"/>
                  <a:pt x="18442" y="12514"/>
                </a:cubicBezTo>
                <a:cubicBezTo>
                  <a:pt x="18615" y="12516"/>
                  <a:pt x="18627" y="12684"/>
                  <a:pt x="18454" y="12698"/>
                </a:cubicBezTo>
                <a:cubicBezTo>
                  <a:pt x="15394" y="12942"/>
                  <a:pt x="13494" y="12360"/>
                  <a:pt x="12226" y="10797"/>
                </a:cubicBezTo>
                <a:cubicBezTo>
                  <a:pt x="12180" y="10741"/>
                  <a:pt x="12059" y="10739"/>
                  <a:pt x="12008" y="10794"/>
                </a:cubicBezTo>
                <a:cubicBezTo>
                  <a:pt x="11820" y="10994"/>
                  <a:pt x="11644" y="11173"/>
                  <a:pt x="11486" y="11324"/>
                </a:cubicBezTo>
                <a:cubicBezTo>
                  <a:pt x="11331" y="11473"/>
                  <a:pt x="11233" y="11645"/>
                  <a:pt x="11206" y="11825"/>
                </a:cubicBezTo>
                <a:cubicBezTo>
                  <a:pt x="11076" y="12662"/>
                  <a:pt x="11110" y="13401"/>
                  <a:pt x="11261" y="14060"/>
                </a:cubicBezTo>
                <a:cubicBezTo>
                  <a:pt x="11282" y="14151"/>
                  <a:pt x="11375" y="14228"/>
                  <a:pt x="11506" y="14259"/>
                </a:cubicBezTo>
                <a:cubicBezTo>
                  <a:pt x="12699" y="14545"/>
                  <a:pt x="13970" y="14947"/>
                  <a:pt x="15157" y="15732"/>
                </a:cubicBezTo>
                <a:cubicBezTo>
                  <a:pt x="15273" y="15809"/>
                  <a:pt x="15120" y="15929"/>
                  <a:pt x="14987" y="15866"/>
                </a:cubicBezTo>
                <a:cubicBezTo>
                  <a:pt x="13324" y="15077"/>
                  <a:pt x="12167" y="14894"/>
                  <a:pt x="11629" y="14854"/>
                </a:cubicBezTo>
                <a:cubicBezTo>
                  <a:pt x="11570" y="14850"/>
                  <a:pt x="11526" y="14886"/>
                  <a:pt x="11542" y="14924"/>
                </a:cubicBezTo>
                <a:cubicBezTo>
                  <a:pt x="12090" y="16223"/>
                  <a:pt x="13092" y="17158"/>
                  <a:pt x="14016" y="17895"/>
                </a:cubicBezTo>
                <a:cubicBezTo>
                  <a:pt x="14154" y="18006"/>
                  <a:pt x="13922" y="18148"/>
                  <a:pt x="13766" y="18049"/>
                </a:cubicBezTo>
                <a:cubicBezTo>
                  <a:pt x="12788" y="17436"/>
                  <a:pt x="12083" y="16766"/>
                  <a:pt x="11577" y="16104"/>
                </a:cubicBezTo>
                <a:cubicBezTo>
                  <a:pt x="11543" y="16060"/>
                  <a:pt x="11450" y="16057"/>
                  <a:pt x="11411" y="16099"/>
                </a:cubicBezTo>
                <a:cubicBezTo>
                  <a:pt x="11214" y="16309"/>
                  <a:pt x="10950" y="16720"/>
                  <a:pt x="10875" y="17462"/>
                </a:cubicBezTo>
                <a:cubicBezTo>
                  <a:pt x="10861" y="17592"/>
                  <a:pt x="10571" y="17595"/>
                  <a:pt x="10554" y="17466"/>
                </a:cubicBezTo>
                <a:cubicBezTo>
                  <a:pt x="10475" y="16870"/>
                  <a:pt x="10586" y="16307"/>
                  <a:pt x="11103" y="15573"/>
                </a:cubicBezTo>
                <a:cubicBezTo>
                  <a:pt x="11139" y="15522"/>
                  <a:pt x="11141" y="15463"/>
                  <a:pt x="11110" y="15410"/>
                </a:cubicBezTo>
                <a:cubicBezTo>
                  <a:pt x="10285" y="13990"/>
                  <a:pt x="10284" y="12723"/>
                  <a:pt x="10310" y="12309"/>
                </a:cubicBezTo>
                <a:cubicBezTo>
                  <a:pt x="10313" y="12261"/>
                  <a:pt x="10225" y="12236"/>
                  <a:pt x="10175" y="12271"/>
                </a:cubicBezTo>
                <a:cubicBezTo>
                  <a:pt x="9950" y="12429"/>
                  <a:pt x="9490" y="12748"/>
                  <a:pt x="8939" y="13116"/>
                </a:cubicBezTo>
                <a:cubicBezTo>
                  <a:pt x="8869" y="13162"/>
                  <a:pt x="8838" y="13228"/>
                  <a:pt x="8856" y="13293"/>
                </a:cubicBezTo>
                <a:cubicBezTo>
                  <a:pt x="9208" y="14564"/>
                  <a:pt x="8909" y="15327"/>
                  <a:pt x="8495" y="15826"/>
                </a:cubicBezTo>
                <a:cubicBezTo>
                  <a:pt x="8405" y="15935"/>
                  <a:pt x="8151" y="15863"/>
                  <a:pt x="8207" y="15745"/>
                </a:cubicBezTo>
                <a:cubicBezTo>
                  <a:pt x="8602" y="14908"/>
                  <a:pt x="8457" y="14354"/>
                  <a:pt x="8184" y="13683"/>
                </a:cubicBezTo>
                <a:cubicBezTo>
                  <a:pt x="8172" y="13652"/>
                  <a:pt x="8115" y="13638"/>
                  <a:pt x="8076" y="13658"/>
                </a:cubicBezTo>
                <a:cubicBezTo>
                  <a:pt x="6944" y="14228"/>
                  <a:pt x="6378" y="14971"/>
                  <a:pt x="6095" y="15552"/>
                </a:cubicBezTo>
                <a:cubicBezTo>
                  <a:pt x="6046" y="15654"/>
                  <a:pt x="5815" y="15621"/>
                  <a:pt x="5832" y="15514"/>
                </a:cubicBezTo>
                <a:cubicBezTo>
                  <a:pt x="5922" y="14948"/>
                  <a:pt x="6427" y="14160"/>
                  <a:pt x="7953" y="13152"/>
                </a:cubicBezTo>
                <a:cubicBezTo>
                  <a:pt x="11621" y="10730"/>
                  <a:pt x="12557" y="9223"/>
                  <a:pt x="14011" y="6902"/>
                </a:cubicBezTo>
                <a:cubicBezTo>
                  <a:pt x="15326" y="4803"/>
                  <a:pt x="18598" y="4049"/>
                  <a:pt x="19214" y="3923"/>
                </a:cubicBezTo>
                <a:cubicBezTo>
                  <a:pt x="19263" y="3914"/>
                  <a:pt x="19281" y="3875"/>
                  <a:pt x="19249" y="3849"/>
                </a:cubicBezTo>
                <a:cubicBezTo>
                  <a:pt x="19041" y="3675"/>
                  <a:pt x="18378" y="3131"/>
                  <a:pt x="17868" y="2824"/>
                </a:cubicBezTo>
                <a:cubicBezTo>
                  <a:pt x="17826" y="2799"/>
                  <a:pt x="17765" y="2789"/>
                  <a:pt x="17710" y="2796"/>
                </a:cubicBezTo>
                <a:close/>
              </a:path>
            </a:pathLst>
          </a:custGeom>
          <a:solidFill>
            <a:schemeClr val="accent1">
              <a:satOff val="-26257"/>
              <a:lumOff val="-12117"/>
            </a:schemeClr>
          </a:solidFill>
          <a:ln w="12700">
            <a:solidFill>
              <a:schemeClr val="accent1"/>
            </a:solidFill>
            <a:miter lim="400000"/>
          </a:ln>
        </p:spPr>
        <p:txBody>
          <a:bodyPr lIns="0" tIns="0" rIns="0" bIns="0"/>
          <a:lstStyle/>
          <a:p>
            <a:pPr/>
          </a:p>
        </p:txBody>
      </p:sp>
      <p:sp>
        <p:nvSpPr>
          <p:cNvPr id="1134" name="Termometro"/>
          <p:cNvSpPr/>
          <p:nvPr/>
        </p:nvSpPr>
        <p:spPr>
          <a:xfrm>
            <a:off x="1829532" y="3418314"/>
            <a:ext cx="118296" cy="3352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7870" y="0"/>
                  <a:pt x="5496" y="838"/>
                  <a:pt x="5496" y="1871"/>
                </a:cubicBezTo>
                <a:lnTo>
                  <a:pt x="5496" y="3544"/>
                </a:lnTo>
                <a:lnTo>
                  <a:pt x="9466" y="3544"/>
                </a:lnTo>
                <a:cubicBezTo>
                  <a:pt x="9886" y="3544"/>
                  <a:pt x="10226" y="3664"/>
                  <a:pt x="10226" y="3812"/>
                </a:cubicBezTo>
                <a:cubicBezTo>
                  <a:pt x="10226" y="3960"/>
                  <a:pt x="9886" y="4080"/>
                  <a:pt x="9466" y="4080"/>
                </a:cubicBezTo>
                <a:lnTo>
                  <a:pt x="5496" y="4080"/>
                </a:lnTo>
                <a:lnTo>
                  <a:pt x="5496" y="5464"/>
                </a:lnTo>
                <a:lnTo>
                  <a:pt x="7380" y="5464"/>
                </a:lnTo>
                <a:cubicBezTo>
                  <a:pt x="7801" y="5464"/>
                  <a:pt x="8141" y="5584"/>
                  <a:pt x="8141" y="5732"/>
                </a:cubicBezTo>
                <a:cubicBezTo>
                  <a:pt x="8141" y="5881"/>
                  <a:pt x="7801" y="6001"/>
                  <a:pt x="7380" y="6001"/>
                </a:cubicBezTo>
                <a:lnTo>
                  <a:pt x="5496" y="6001"/>
                </a:lnTo>
                <a:lnTo>
                  <a:pt x="5496" y="7511"/>
                </a:lnTo>
                <a:lnTo>
                  <a:pt x="9322" y="7511"/>
                </a:lnTo>
                <a:cubicBezTo>
                  <a:pt x="9742" y="7511"/>
                  <a:pt x="10083" y="7631"/>
                  <a:pt x="10083" y="7779"/>
                </a:cubicBezTo>
                <a:cubicBezTo>
                  <a:pt x="10083" y="7928"/>
                  <a:pt x="9743" y="8049"/>
                  <a:pt x="9322" y="8049"/>
                </a:cubicBezTo>
                <a:lnTo>
                  <a:pt x="5496" y="8049"/>
                </a:lnTo>
                <a:lnTo>
                  <a:pt x="5496" y="9511"/>
                </a:lnTo>
                <a:lnTo>
                  <a:pt x="7380" y="9511"/>
                </a:lnTo>
                <a:cubicBezTo>
                  <a:pt x="7801" y="9511"/>
                  <a:pt x="8141" y="9631"/>
                  <a:pt x="8141" y="9779"/>
                </a:cubicBezTo>
                <a:cubicBezTo>
                  <a:pt x="8141" y="9927"/>
                  <a:pt x="7801" y="10047"/>
                  <a:pt x="7380" y="10047"/>
                </a:cubicBezTo>
                <a:lnTo>
                  <a:pt x="5496" y="10047"/>
                </a:lnTo>
                <a:lnTo>
                  <a:pt x="5496" y="11450"/>
                </a:lnTo>
                <a:lnTo>
                  <a:pt x="9322" y="11450"/>
                </a:lnTo>
                <a:cubicBezTo>
                  <a:pt x="9742" y="11450"/>
                  <a:pt x="10083" y="11571"/>
                  <a:pt x="10083" y="11720"/>
                </a:cubicBezTo>
                <a:cubicBezTo>
                  <a:pt x="10083" y="11868"/>
                  <a:pt x="9743" y="11988"/>
                  <a:pt x="9322" y="11988"/>
                </a:cubicBezTo>
                <a:lnTo>
                  <a:pt x="5496" y="11988"/>
                </a:lnTo>
                <a:lnTo>
                  <a:pt x="5496" y="14474"/>
                </a:lnTo>
                <a:cubicBezTo>
                  <a:pt x="2219" y="15128"/>
                  <a:pt x="0" y="16367"/>
                  <a:pt x="0" y="17790"/>
                </a:cubicBezTo>
                <a:cubicBezTo>
                  <a:pt x="0" y="19894"/>
                  <a:pt x="4836" y="21600"/>
                  <a:pt x="10800" y="21600"/>
                </a:cubicBezTo>
                <a:cubicBezTo>
                  <a:pt x="16764" y="21600"/>
                  <a:pt x="21600" y="19894"/>
                  <a:pt x="21600" y="17790"/>
                </a:cubicBezTo>
                <a:cubicBezTo>
                  <a:pt x="21600" y="16367"/>
                  <a:pt x="19381" y="15128"/>
                  <a:pt x="16104" y="14474"/>
                </a:cubicBezTo>
                <a:lnTo>
                  <a:pt x="16104" y="1871"/>
                </a:lnTo>
                <a:cubicBezTo>
                  <a:pt x="16104" y="838"/>
                  <a:pt x="13730" y="0"/>
                  <a:pt x="10800" y="0"/>
                </a:cubicBezTo>
                <a:close/>
              </a:path>
            </a:pathLst>
          </a:custGeom>
          <a:solidFill>
            <a:schemeClr val="accent1">
              <a:satOff val="-26257"/>
              <a:lumOff val="-12117"/>
            </a:schemeClr>
          </a:solidFill>
          <a:ln w="12700">
            <a:solidFill>
              <a:schemeClr val="accent1"/>
            </a:solidFill>
            <a:miter lim="400000"/>
          </a:ln>
        </p:spPr>
        <p:txBody>
          <a:bodyPr lIns="0" tIns="0" rIns="0" bIns="0"/>
          <a:lstStyle/>
          <a:p>
            <a:pPr/>
          </a:p>
        </p:txBody>
      </p:sp>
      <p:sp>
        <p:nvSpPr>
          <p:cNvPr id="1135" name="Google Shape;1559;p53"/>
          <p:cNvSpPr txBox="1"/>
          <p:nvPr/>
        </p:nvSpPr>
        <p:spPr>
          <a:xfrm>
            <a:off x="2357704" y="3412394"/>
            <a:ext cx="2863562" cy="6456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lvl="2">
              <a:spcBef>
                <a:spcPts val="1600"/>
              </a:spcBef>
              <a:defRPr>
                <a:latin typeface="Nunito"/>
                <a:ea typeface="Nunito"/>
                <a:cs typeface="Nunito"/>
                <a:sym typeface="Nunito"/>
              </a:defRPr>
            </a:pPr>
            <a:r>
              <a:t>- Environmental temperature</a:t>
            </a:r>
          </a:p>
        </p:txBody>
      </p:sp>
      <p:sp>
        <p:nvSpPr>
          <p:cNvPr id="1136" name="Google Shape;1586;p54"/>
          <p:cNvSpPr txBox="1"/>
          <p:nvPr/>
        </p:nvSpPr>
        <p:spPr>
          <a:xfrm>
            <a:off x="1111870" y="1180274"/>
            <a:ext cx="4252512" cy="487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lgn="ctr">
              <a:defRPr sz="2000">
                <a:solidFill>
                  <a:schemeClr val="accent1"/>
                </a:solidFill>
                <a:latin typeface="Saira SemiBold"/>
                <a:ea typeface="Saira SemiBold"/>
                <a:cs typeface="Saira SemiBold"/>
                <a:sym typeface="Saira SemiBold"/>
              </a:defRPr>
            </a:lvl1pPr>
          </a:lstStyle>
          <a:p>
            <a:pPr/>
            <a:r>
              <a:t>Failure Conditions</a:t>
            </a:r>
          </a:p>
        </p:txBody>
      </p:sp>
      <p:sp>
        <p:nvSpPr>
          <p:cNvPr id="1137" name="Google Shape;1586;p54"/>
          <p:cNvSpPr txBox="1"/>
          <p:nvPr/>
        </p:nvSpPr>
        <p:spPr>
          <a:xfrm>
            <a:off x="4921022" y="1180274"/>
            <a:ext cx="4252512" cy="487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lgn="ctr">
              <a:defRPr sz="2000">
                <a:solidFill>
                  <a:schemeClr val="accent1"/>
                </a:solidFill>
                <a:latin typeface="Saira SemiBold"/>
                <a:ea typeface="Saira SemiBold"/>
                <a:cs typeface="Saira SemiBold"/>
                <a:sym typeface="Saira SemiBold"/>
              </a:defRPr>
            </a:lvl1pPr>
          </a:lstStyle>
          <a:p>
            <a:pPr/>
            <a:r>
              <a:t>Elaboration</a:t>
            </a:r>
          </a:p>
        </p:txBody>
      </p:sp>
      <p:sp>
        <p:nvSpPr>
          <p:cNvPr id="1138" name="Google Shape;1558;p53"/>
          <p:cNvSpPr txBox="1"/>
          <p:nvPr/>
        </p:nvSpPr>
        <p:spPr>
          <a:xfrm>
            <a:off x="5823487" y="2620839"/>
            <a:ext cx="2771376" cy="135943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defTabSz="868680">
              <a:spcBef>
                <a:spcPts val="1500"/>
              </a:spcBef>
              <a:buClr>
                <a:schemeClr val="accent6"/>
              </a:buClr>
              <a:buFont typeface="Helvetica"/>
              <a:defRPr sz="1330">
                <a:latin typeface="Nunito"/>
                <a:ea typeface="Nunito"/>
                <a:cs typeface="Nunito"/>
                <a:sym typeface="Nunito"/>
              </a:defRPr>
            </a:pPr>
            <a:r>
              <a:t>Each data is associated with an uncertainty value computed on the mean value.</a:t>
            </a:r>
            <a:br/>
            <a:r>
              <a:t>The relative uncertainty expresses the accuracy of the measure.</a:t>
            </a:r>
          </a:p>
        </p:txBody>
      </p:sp>
      <p:sp>
        <p:nvSpPr>
          <p:cNvPr id="1139" name="Forma"/>
          <p:cNvSpPr/>
          <p:nvPr/>
        </p:nvSpPr>
        <p:spPr>
          <a:xfrm>
            <a:off x="6820441" y="1762989"/>
            <a:ext cx="453673" cy="587501"/>
          </a:xfrm>
          <a:custGeom>
            <a:avLst/>
            <a:gdLst/>
            <a:ahLst/>
            <a:cxnLst>
              <a:cxn ang="0">
                <a:pos x="wd2" y="hd2"/>
              </a:cxn>
              <a:cxn ang="5400000">
                <a:pos x="wd2" y="hd2"/>
              </a:cxn>
              <a:cxn ang="10800000">
                <a:pos x="wd2" y="hd2"/>
              </a:cxn>
              <a:cxn ang="16200000">
                <a:pos x="wd2" y="hd2"/>
              </a:cxn>
            </a:cxnLst>
            <a:rect l="0" t="0" r="r" b="b"/>
            <a:pathLst>
              <a:path w="21599" h="21600" fill="norm" stroke="1" extrusionOk="0">
                <a:moveTo>
                  <a:pt x="213" y="0"/>
                </a:moveTo>
                <a:cubicBezTo>
                  <a:pt x="96" y="0"/>
                  <a:pt x="0" y="72"/>
                  <a:pt x="0" y="162"/>
                </a:cubicBezTo>
                <a:lnTo>
                  <a:pt x="0" y="21438"/>
                </a:lnTo>
                <a:cubicBezTo>
                  <a:pt x="0" y="21528"/>
                  <a:pt x="96" y="21600"/>
                  <a:pt x="213" y="21600"/>
                </a:cubicBezTo>
                <a:lnTo>
                  <a:pt x="21387" y="21600"/>
                </a:lnTo>
                <a:cubicBezTo>
                  <a:pt x="21503" y="21600"/>
                  <a:pt x="21599" y="21528"/>
                  <a:pt x="21599" y="21438"/>
                </a:cubicBezTo>
                <a:lnTo>
                  <a:pt x="21599" y="5895"/>
                </a:lnTo>
                <a:cubicBezTo>
                  <a:pt x="21600" y="5863"/>
                  <a:pt x="21565" y="5837"/>
                  <a:pt x="21524" y="5837"/>
                </a:cubicBezTo>
                <a:lnTo>
                  <a:pt x="14256" y="5837"/>
                </a:lnTo>
                <a:cubicBezTo>
                  <a:pt x="14139" y="5837"/>
                  <a:pt x="14043" y="5765"/>
                  <a:pt x="14043" y="5674"/>
                </a:cubicBezTo>
                <a:lnTo>
                  <a:pt x="14043" y="58"/>
                </a:lnTo>
                <a:cubicBezTo>
                  <a:pt x="14043" y="26"/>
                  <a:pt x="14009" y="0"/>
                  <a:pt x="13968" y="0"/>
                </a:cubicBezTo>
                <a:lnTo>
                  <a:pt x="213" y="0"/>
                </a:lnTo>
                <a:close/>
                <a:moveTo>
                  <a:pt x="15017" y="86"/>
                </a:moveTo>
                <a:cubicBezTo>
                  <a:pt x="14991" y="94"/>
                  <a:pt x="14972" y="114"/>
                  <a:pt x="14972" y="140"/>
                </a:cubicBezTo>
                <a:lnTo>
                  <a:pt x="14972" y="4958"/>
                </a:lnTo>
                <a:cubicBezTo>
                  <a:pt x="14972" y="5048"/>
                  <a:pt x="15067" y="5120"/>
                  <a:pt x="15184" y="5120"/>
                </a:cubicBezTo>
                <a:lnTo>
                  <a:pt x="21418" y="5120"/>
                </a:lnTo>
                <a:cubicBezTo>
                  <a:pt x="21485" y="5120"/>
                  <a:pt x="21518" y="5058"/>
                  <a:pt x="21471" y="5021"/>
                </a:cubicBezTo>
                <a:lnTo>
                  <a:pt x="15100" y="99"/>
                </a:lnTo>
                <a:cubicBezTo>
                  <a:pt x="15076" y="81"/>
                  <a:pt x="15044" y="78"/>
                  <a:pt x="15017" y="86"/>
                </a:cubicBezTo>
                <a:close/>
                <a:moveTo>
                  <a:pt x="9656" y="7345"/>
                </a:moveTo>
                <a:lnTo>
                  <a:pt x="11938" y="7345"/>
                </a:lnTo>
                <a:cubicBezTo>
                  <a:pt x="11983" y="7345"/>
                  <a:pt x="12018" y="7374"/>
                  <a:pt x="12018" y="7408"/>
                </a:cubicBezTo>
                <a:lnTo>
                  <a:pt x="12018" y="15086"/>
                </a:lnTo>
                <a:cubicBezTo>
                  <a:pt x="12018" y="15120"/>
                  <a:pt x="11983" y="15149"/>
                  <a:pt x="11938" y="15149"/>
                </a:cubicBezTo>
                <a:lnTo>
                  <a:pt x="9656" y="15149"/>
                </a:lnTo>
                <a:cubicBezTo>
                  <a:pt x="9611" y="15149"/>
                  <a:pt x="9574" y="15120"/>
                  <a:pt x="9574" y="15086"/>
                </a:cubicBezTo>
                <a:lnTo>
                  <a:pt x="9574" y="7408"/>
                </a:lnTo>
                <a:cubicBezTo>
                  <a:pt x="9574" y="7374"/>
                  <a:pt x="9611" y="7345"/>
                  <a:pt x="9656" y="7345"/>
                </a:cubicBezTo>
                <a:close/>
                <a:moveTo>
                  <a:pt x="13164" y="9590"/>
                </a:moveTo>
                <a:lnTo>
                  <a:pt x="15445" y="9590"/>
                </a:lnTo>
                <a:cubicBezTo>
                  <a:pt x="15490" y="9590"/>
                  <a:pt x="15527" y="9617"/>
                  <a:pt x="15527" y="9652"/>
                </a:cubicBezTo>
                <a:lnTo>
                  <a:pt x="15527" y="15088"/>
                </a:lnTo>
                <a:cubicBezTo>
                  <a:pt x="15527" y="15122"/>
                  <a:pt x="15490" y="15149"/>
                  <a:pt x="15445" y="15149"/>
                </a:cubicBezTo>
                <a:lnTo>
                  <a:pt x="13164" y="15149"/>
                </a:lnTo>
                <a:cubicBezTo>
                  <a:pt x="13119" y="15149"/>
                  <a:pt x="13084" y="15122"/>
                  <a:pt x="13084" y="15088"/>
                </a:cubicBezTo>
                <a:lnTo>
                  <a:pt x="13084" y="9652"/>
                </a:lnTo>
                <a:cubicBezTo>
                  <a:pt x="13084" y="9617"/>
                  <a:pt x="13119" y="9590"/>
                  <a:pt x="13164" y="9590"/>
                </a:cubicBezTo>
                <a:close/>
                <a:moveTo>
                  <a:pt x="6147" y="11440"/>
                </a:moveTo>
                <a:lnTo>
                  <a:pt x="8428" y="11440"/>
                </a:lnTo>
                <a:cubicBezTo>
                  <a:pt x="8473" y="11440"/>
                  <a:pt x="8511" y="11467"/>
                  <a:pt x="8511" y="11502"/>
                </a:cubicBezTo>
                <a:lnTo>
                  <a:pt x="8511" y="15086"/>
                </a:lnTo>
                <a:cubicBezTo>
                  <a:pt x="8511" y="15120"/>
                  <a:pt x="8473" y="15149"/>
                  <a:pt x="8428" y="15149"/>
                </a:cubicBezTo>
                <a:lnTo>
                  <a:pt x="6147" y="15149"/>
                </a:lnTo>
                <a:cubicBezTo>
                  <a:pt x="6102" y="15149"/>
                  <a:pt x="6067" y="15120"/>
                  <a:pt x="6067" y="15086"/>
                </a:cubicBezTo>
                <a:lnTo>
                  <a:pt x="6067" y="11502"/>
                </a:lnTo>
                <a:cubicBezTo>
                  <a:pt x="6067" y="11467"/>
                  <a:pt x="6102" y="11440"/>
                  <a:pt x="6147" y="11440"/>
                </a:cubicBezTo>
                <a:close/>
                <a:moveTo>
                  <a:pt x="3933" y="15866"/>
                </a:moveTo>
                <a:lnTo>
                  <a:pt x="17662" y="15866"/>
                </a:lnTo>
                <a:cubicBezTo>
                  <a:pt x="17707" y="15866"/>
                  <a:pt x="17742" y="15895"/>
                  <a:pt x="17742" y="15929"/>
                </a:cubicBezTo>
                <a:lnTo>
                  <a:pt x="17746" y="16878"/>
                </a:lnTo>
                <a:cubicBezTo>
                  <a:pt x="17746" y="16913"/>
                  <a:pt x="17709" y="16941"/>
                  <a:pt x="17664" y="16941"/>
                </a:cubicBezTo>
                <a:lnTo>
                  <a:pt x="3935" y="16941"/>
                </a:lnTo>
                <a:cubicBezTo>
                  <a:pt x="3890" y="16941"/>
                  <a:pt x="3853" y="16912"/>
                  <a:pt x="3853" y="16878"/>
                </a:cubicBezTo>
                <a:lnTo>
                  <a:pt x="3850" y="15929"/>
                </a:lnTo>
                <a:cubicBezTo>
                  <a:pt x="3850" y="15895"/>
                  <a:pt x="3888" y="15866"/>
                  <a:pt x="3933" y="15866"/>
                </a:cubicBezTo>
                <a:close/>
              </a:path>
            </a:pathLst>
          </a:custGeom>
          <a:solidFill>
            <a:schemeClr val="accent1"/>
          </a:solidFill>
          <a:ln w="25400">
            <a:solidFill>
              <a:schemeClr val="accent1"/>
            </a:solidFill>
          </a:ln>
        </p:spPr>
        <p:txBody>
          <a:bodyPr lIns="0" tIns="0" rIns="0" bIns="0"/>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46" name="Google Shape;975;p41"/>
          <p:cNvGrpSpPr/>
          <p:nvPr/>
        </p:nvGrpSpPr>
        <p:grpSpPr>
          <a:xfrm>
            <a:off x="713241" y="1350189"/>
            <a:ext cx="823849" cy="98308"/>
            <a:chOff x="0" y="0"/>
            <a:chExt cx="823847" cy="98306"/>
          </a:xfrm>
        </p:grpSpPr>
        <p:sp>
          <p:nvSpPr>
            <p:cNvPr id="1141" name="Google Shape;976;p41"/>
            <p:cNvSpPr/>
            <p:nvPr/>
          </p:nvSpPr>
          <p:spPr>
            <a:xfrm>
              <a:off x="0" y="0"/>
              <a:ext cx="119625" cy="98307"/>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42" name="Google Shape;977;p41"/>
            <p:cNvSpPr/>
            <p:nvPr/>
          </p:nvSpPr>
          <p:spPr>
            <a:xfrm>
              <a:off x="176018" y="0"/>
              <a:ext cx="119625" cy="98307"/>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43" name="Google Shape;978;p41"/>
            <p:cNvSpPr/>
            <p:nvPr/>
          </p:nvSpPr>
          <p:spPr>
            <a:xfrm>
              <a:off x="352187" y="0"/>
              <a:ext cx="119474" cy="98307"/>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44" name="Google Shape;979;p41"/>
            <p:cNvSpPr/>
            <p:nvPr/>
          </p:nvSpPr>
          <p:spPr>
            <a:xfrm>
              <a:off x="528053" y="0"/>
              <a:ext cx="119778" cy="98307"/>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45" name="Google Shape;980;p41"/>
            <p:cNvSpPr/>
            <p:nvPr/>
          </p:nvSpPr>
          <p:spPr>
            <a:xfrm>
              <a:off x="704223" y="0"/>
              <a:ext cx="119625" cy="98307"/>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153" name="Google Shape;981;p41"/>
          <p:cNvGrpSpPr/>
          <p:nvPr/>
        </p:nvGrpSpPr>
        <p:grpSpPr>
          <a:xfrm>
            <a:off x="682004" y="596281"/>
            <a:ext cx="886127" cy="98349"/>
            <a:chOff x="0" y="0"/>
            <a:chExt cx="886125" cy="98347"/>
          </a:xfrm>
        </p:grpSpPr>
        <p:sp>
          <p:nvSpPr>
            <p:cNvPr id="1147" name="Google Shape;982;p41"/>
            <p:cNvSpPr/>
            <p:nvPr/>
          </p:nvSpPr>
          <p:spPr>
            <a:xfrm>
              <a:off x="0" y="8111"/>
              <a:ext cx="81922" cy="819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65"/>
                    <a:pt x="0" y="10853"/>
                  </a:cubicBezTo>
                  <a:cubicBezTo>
                    <a:pt x="0" y="16788"/>
                    <a:pt x="4812" y="21600"/>
                    <a:pt x="10800" y="21600"/>
                  </a:cubicBezTo>
                  <a:cubicBezTo>
                    <a:pt x="16788" y="21600"/>
                    <a:pt x="21600" y="16788"/>
                    <a:pt x="21600" y="10853"/>
                  </a:cubicBezTo>
                  <a:cubicBezTo>
                    <a:pt x="21600" y="4865"/>
                    <a:pt x="16788" y="0"/>
                    <a:pt x="1080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48" name="Google Shape;983;p41"/>
            <p:cNvSpPr/>
            <p:nvPr/>
          </p:nvSpPr>
          <p:spPr>
            <a:xfrm>
              <a:off x="152892" y="0"/>
              <a:ext cx="97941" cy="983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2" y="3563"/>
                  </a:moveTo>
                  <a:cubicBezTo>
                    <a:pt x="14802" y="3563"/>
                    <a:pt x="18022" y="6814"/>
                    <a:pt x="18022" y="10822"/>
                  </a:cubicBezTo>
                  <a:cubicBezTo>
                    <a:pt x="18022" y="14786"/>
                    <a:pt x="14802" y="17993"/>
                    <a:pt x="10822" y="17993"/>
                  </a:cubicBezTo>
                  <a:cubicBezTo>
                    <a:pt x="6798" y="17993"/>
                    <a:pt x="3533" y="14786"/>
                    <a:pt x="3533" y="10822"/>
                  </a:cubicBezTo>
                  <a:cubicBezTo>
                    <a:pt x="3533" y="6814"/>
                    <a:pt x="6798" y="3563"/>
                    <a:pt x="10822" y="3563"/>
                  </a:cubicBezTo>
                  <a:close/>
                  <a:moveTo>
                    <a:pt x="10822" y="0"/>
                  </a:moveTo>
                  <a:cubicBezTo>
                    <a:pt x="4830" y="0"/>
                    <a:pt x="0" y="4854"/>
                    <a:pt x="0" y="10822"/>
                  </a:cubicBezTo>
                  <a:cubicBezTo>
                    <a:pt x="0" y="16701"/>
                    <a:pt x="4830" y="21600"/>
                    <a:pt x="10822" y="21600"/>
                  </a:cubicBezTo>
                  <a:cubicBezTo>
                    <a:pt x="16770" y="21600"/>
                    <a:pt x="21600" y="16701"/>
                    <a:pt x="21600" y="10822"/>
                  </a:cubicBezTo>
                  <a:cubicBezTo>
                    <a:pt x="21600" y="4854"/>
                    <a:pt x="16770" y="0"/>
                    <a:pt x="10822"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49" name="Google Shape;984;p41"/>
            <p:cNvSpPr/>
            <p:nvPr/>
          </p:nvSpPr>
          <p:spPr>
            <a:xfrm>
              <a:off x="321803" y="8111"/>
              <a:ext cx="81922" cy="819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47" y="0"/>
                  </a:moveTo>
                  <a:cubicBezTo>
                    <a:pt x="4812" y="0"/>
                    <a:pt x="0" y="4865"/>
                    <a:pt x="0" y="10853"/>
                  </a:cubicBezTo>
                  <a:cubicBezTo>
                    <a:pt x="0" y="16788"/>
                    <a:pt x="4812" y="21600"/>
                    <a:pt x="10747" y="21600"/>
                  </a:cubicBezTo>
                  <a:cubicBezTo>
                    <a:pt x="16735" y="21600"/>
                    <a:pt x="21600" y="16788"/>
                    <a:pt x="21600" y="10853"/>
                  </a:cubicBezTo>
                  <a:cubicBezTo>
                    <a:pt x="21600" y="4865"/>
                    <a:pt x="16735" y="0"/>
                    <a:pt x="10747"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50" name="Google Shape;985;p41"/>
            <p:cNvSpPr/>
            <p:nvPr/>
          </p:nvSpPr>
          <p:spPr>
            <a:xfrm>
              <a:off x="482401" y="8111"/>
              <a:ext cx="82125" cy="819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7" y="0"/>
                  </a:moveTo>
                  <a:cubicBezTo>
                    <a:pt x="4853" y="0"/>
                    <a:pt x="0" y="4865"/>
                    <a:pt x="0" y="10853"/>
                  </a:cubicBezTo>
                  <a:cubicBezTo>
                    <a:pt x="0" y="16788"/>
                    <a:pt x="4853" y="21600"/>
                    <a:pt x="10827" y="21600"/>
                  </a:cubicBezTo>
                  <a:cubicBezTo>
                    <a:pt x="16800" y="21600"/>
                    <a:pt x="21600" y="16788"/>
                    <a:pt x="21600" y="10853"/>
                  </a:cubicBezTo>
                  <a:cubicBezTo>
                    <a:pt x="21600" y="4865"/>
                    <a:pt x="16800" y="0"/>
                    <a:pt x="10827"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51" name="Google Shape;986;p41"/>
            <p:cNvSpPr/>
            <p:nvPr/>
          </p:nvSpPr>
          <p:spPr>
            <a:xfrm>
              <a:off x="643405" y="8111"/>
              <a:ext cx="81922" cy="819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65" y="0"/>
                    <a:pt x="0" y="4865"/>
                    <a:pt x="0" y="10853"/>
                  </a:cubicBezTo>
                  <a:cubicBezTo>
                    <a:pt x="0" y="16788"/>
                    <a:pt x="4865" y="21600"/>
                    <a:pt x="10800" y="21600"/>
                  </a:cubicBezTo>
                  <a:cubicBezTo>
                    <a:pt x="16788" y="21600"/>
                    <a:pt x="21600" y="16788"/>
                    <a:pt x="21600" y="10853"/>
                  </a:cubicBezTo>
                  <a:cubicBezTo>
                    <a:pt x="21600" y="4865"/>
                    <a:pt x="16788" y="0"/>
                    <a:pt x="1080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52" name="Google Shape;987;p41"/>
            <p:cNvSpPr/>
            <p:nvPr/>
          </p:nvSpPr>
          <p:spPr>
            <a:xfrm>
              <a:off x="804205" y="8111"/>
              <a:ext cx="81921" cy="819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53" y="0"/>
                  </a:moveTo>
                  <a:cubicBezTo>
                    <a:pt x="4865" y="0"/>
                    <a:pt x="0" y="4865"/>
                    <a:pt x="0" y="10853"/>
                  </a:cubicBezTo>
                  <a:cubicBezTo>
                    <a:pt x="0" y="16788"/>
                    <a:pt x="4865" y="21600"/>
                    <a:pt x="10853" y="21600"/>
                  </a:cubicBezTo>
                  <a:cubicBezTo>
                    <a:pt x="16788" y="21600"/>
                    <a:pt x="21600" y="16788"/>
                    <a:pt x="21600" y="10853"/>
                  </a:cubicBezTo>
                  <a:cubicBezTo>
                    <a:pt x="21600" y="4865"/>
                    <a:pt x="16788" y="0"/>
                    <a:pt x="10853"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156" name="Google Shape;988;p41"/>
          <p:cNvGrpSpPr/>
          <p:nvPr/>
        </p:nvGrpSpPr>
        <p:grpSpPr>
          <a:xfrm>
            <a:off x="-793251" y="498431"/>
            <a:ext cx="5470619" cy="471570"/>
            <a:chOff x="0" y="0"/>
            <a:chExt cx="5470617" cy="471569"/>
          </a:xfrm>
        </p:grpSpPr>
        <p:sp>
          <p:nvSpPr>
            <p:cNvPr id="1154" name="Google Shape;989;p41"/>
            <p:cNvSpPr/>
            <p:nvPr/>
          </p:nvSpPr>
          <p:spPr>
            <a:xfrm>
              <a:off x="0" y="41269"/>
              <a:ext cx="5438224" cy="430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54" y="0"/>
                  </a:moveTo>
                  <a:lnTo>
                    <a:pt x="19909" y="20786"/>
                  </a:lnTo>
                  <a:lnTo>
                    <a:pt x="0" y="20786"/>
                  </a:lnTo>
                  <a:lnTo>
                    <a:pt x="0" y="21600"/>
                  </a:lnTo>
                  <a:lnTo>
                    <a:pt x="19936" y="21600"/>
                  </a:lnTo>
                  <a:lnTo>
                    <a:pt x="21600" y="580"/>
                  </a:lnTo>
                  <a:lnTo>
                    <a:pt x="21554" y="0"/>
                  </a:ln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55" name="Google Shape;990;p41"/>
            <p:cNvSpPr/>
            <p:nvPr/>
          </p:nvSpPr>
          <p:spPr>
            <a:xfrm>
              <a:off x="5388697" y="0"/>
              <a:ext cx="81921" cy="819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65" y="0"/>
                    <a:pt x="0" y="4865"/>
                    <a:pt x="0" y="10853"/>
                  </a:cubicBezTo>
                  <a:cubicBezTo>
                    <a:pt x="0" y="16788"/>
                    <a:pt x="4865" y="21600"/>
                    <a:pt x="10800" y="21600"/>
                  </a:cubicBezTo>
                  <a:cubicBezTo>
                    <a:pt x="16788" y="21600"/>
                    <a:pt x="21600" y="16788"/>
                    <a:pt x="21600" y="10853"/>
                  </a:cubicBezTo>
                  <a:cubicBezTo>
                    <a:pt x="21600" y="4865"/>
                    <a:pt x="16788" y="0"/>
                    <a:pt x="1080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159" name="Google Shape;991;p41"/>
          <p:cNvGrpSpPr/>
          <p:nvPr/>
        </p:nvGrpSpPr>
        <p:grpSpPr>
          <a:xfrm>
            <a:off x="-664487" y="760855"/>
            <a:ext cx="5889180" cy="367111"/>
            <a:chOff x="0" y="0"/>
            <a:chExt cx="5889178" cy="367109"/>
          </a:xfrm>
        </p:grpSpPr>
        <p:sp>
          <p:nvSpPr>
            <p:cNvPr id="1157" name="Google Shape;992;p41"/>
            <p:cNvSpPr/>
            <p:nvPr/>
          </p:nvSpPr>
          <p:spPr>
            <a:xfrm>
              <a:off x="0" y="34955"/>
              <a:ext cx="5840124" cy="3321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53" y="0"/>
                  </a:moveTo>
                  <a:lnTo>
                    <a:pt x="18386" y="20545"/>
                  </a:lnTo>
                  <a:lnTo>
                    <a:pt x="0" y="20545"/>
                  </a:lnTo>
                  <a:lnTo>
                    <a:pt x="0" y="21600"/>
                  </a:lnTo>
                  <a:lnTo>
                    <a:pt x="18410" y="21600"/>
                  </a:lnTo>
                  <a:lnTo>
                    <a:pt x="19579" y="1068"/>
                  </a:lnTo>
                  <a:lnTo>
                    <a:pt x="21600" y="1068"/>
                  </a:lnTo>
                  <a:lnTo>
                    <a:pt x="21600"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58" name="Google Shape;993;p41"/>
            <p:cNvSpPr/>
            <p:nvPr/>
          </p:nvSpPr>
          <p:spPr>
            <a:xfrm>
              <a:off x="5807258" y="0"/>
              <a:ext cx="81921" cy="819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65" y="0"/>
                    <a:pt x="0" y="4865"/>
                    <a:pt x="0" y="10853"/>
                  </a:cubicBezTo>
                  <a:cubicBezTo>
                    <a:pt x="0" y="16788"/>
                    <a:pt x="4865" y="21600"/>
                    <a:pt x="10800" y="21600"/>
                  </a:cubicBezTo>
                  <a:cubicBezTo>
                    <a:pt x="16788" y="21600"/>
                    <a:pt x="21600" y="16788"/>
                    <a:pt x="21600" y="10853"/>
                  </a:cubicBezTo>
                  <a:cubicBezTo>
                    <a:pt x="21600" y="4865"/>
                    <a:pt x="16788"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160" name="Google Shape;994;p41"/>
          <p:cNvSpPr txBox="1"/>
          <p:nvPr>
            <p:ph type="title"/>
          </p:nvPr>
        </p:nvSpPr>
        <p:spPr>
          <a:xfrm>
            <a:off x="1146650" y="2101375"/>
            <a:ext cx="6850799" cy="559501"/>
          </a:xfrm>
          <a:prstGeom prst="rect">
            <a:avLst/>
          </a:prstGeom>
        </p:spPr>
        <p:txBody>
          <a:bodyPr/>
          <a:lstStyle>
            <a:lvl1pPr defTabSz="603504">
              <a:defRPr sz="2376"/>
            </a:lvl1pPr>
          </a:lstStyle>
          <a:p>
            <a:pPr/>
            <a:r>
              <a:t>Software protocol</a:t>
            </a:r>
          </a:p>
        </p:txBody>
      </p:sp>
      <p:sp>
        <p:nvSpPr>
          <p:cNvPr id="1161" name="Google Shape;995;p41"/>
          <p:cNvSpPr txBox="1"/>
          <p:nvPr>
            <p:ph type="body" sz="quarter" idx="1"/>
          </p:nvPr>
        </p:nvSpPr>
        <p:spPr>
          <a:xfrm>
            <a:off x="2884399" y="3128074"/>
            <a:ext cx="3375302" cy="659101"/>
          </a:xfrm>
          <a:prstGeom prst="rect">
            <a:avLst/>
          </a:prstGeom>
        </p:spPr>
        <p:txBody>
          <a:bodyPr/>
          <a:lstStyle>
            <a:lvl1pPr marL="0" indent="0">
              <a:spcBef>
                <a:spcPts val="1600"/>
              </a:spcBef>
            </a:lvl1pPr>
          </a:lstStyle>
          <a:p>
            <a:pPr/>
            <a:r>
              <a:t>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5">
            <a:lumOff val="44000"/>
          </a:schemeClr>
        </a:solidFill>
      </p:bgPr>
    </p:bg>
    <p:spTree>
      <p:nvGrpSpPr>
        <p:cNvPr id="1" name=""/>
        <p:cNvGrpSpPr/>
        <p:nvPr/>
      </p:nvGrpSpPr>
      <p:grpSpPr>
        <a:xfrm>
          <a:off x="0" y="0"/>
          <a:ext cx="0" cy="0"/>
          <a:chOff x="0" y="0"/>
          <a:chExt cx="0" cy="0"/>
        </a:xfrm>
      </p:grpSpPr>
      <p:sp>
        <p:nvSpPr>
          <p:cNvPr id="1163" name="Finite state automaton"/>
          <p:cNvSpPr txBox="1"/>
          <p:nvPr>
            <p:ph type="title"/>
          </p:nvPr>
        </p:nvSpPr>
        <p:spPr>
          <a:prstGeom prst="rect">
            <a:avLst/>
          </a:prstGeom>
        </p:spPr>
        <p:txBody>
          <a:bodyPr/>
          <a:lstStyle>
            <a:lvl1pPr defTabSz="704087">
              <a:defRPr sz="2772"/>
            </a:lvl1pPr>
          </a:lstStyle>
          <a:p>
            <a:pPr/>
            <a:r>
              <a:t>Finite state automaton</a:t>
            </a:r>
          </a:p>
        </p:txBody>
      </p:sp>
      <p:pic>
        <p:nvPicPr>
          <p:cNvPr id="1164" name="WhatsApp Image 2023-06-08 at 17.52.45.jpeg" descr="WhatsApp Image 2023-06-08 at 17.52.45.jpeg"/>
          <p:cNvPicPr>
            <a:picLocks noChangeAspect="1"/>
          </p:cNvPicPr>
          <p:nvPr/>
        </p:nvPicPr>
        <p:blipFill>
          <a:blip r:embed="rId2">
            <a:extLst/>
          </a:blip>
          <a:stretch>
            <a:fillRect/>
          </a:stretch>
        </p:blipFill>
        <p:spPr>
          <a:xfrm>
            <a:off x="2049239" y="1668666"/>
            <a:ext cx="5087172" cy="3055285"/>
          </a:xfrm>
          <a:prstGeom prst="rect">
            <a:avLst/>
          </a:prstGeom>
          <a:ln w="12700">
            <a:miter lim="400000"/>
          </a:ln>
        </p:spPr>
      </p:pic>
      <p:sp>
        <p:nvSpPr>
          <p:cNvPr id="1165" name="HR/OX"/>
          <p:cNvSpPr txBox="1"/>
          <p:nvPr>
            <p:ph type="body" sz="quarter" idx="4294967295"/>
          </p:nvPr>
        </p:nvSpPr>
        <p:spPr>
          <a:xfrm>
            <a:off x="1566943" y="1492451"/>
            <a:ext cx="1895701" cy="359101"/>
          </a:xfrm>
          <a:prstGeom prst="rect">
            <a:avLst/>
          </a:prstGeom>
        </p:spPr>
        <p:txBody>
          <a:bodyPr/>
          <a:lstStyle>
            <a:lvl1pPr marL="0" indent="0" algn="ctr" defTabSz="713231">
              <a:buSzTx/>
              <a:buFont typeface="Helvetica"/>
              <a:buNone/>
              <a:defRPr b="1" sz="1092"/>
            </a:lvl1pPr>
          </a:lstStyle>
          <a:p>
            <a:pPr/>
            <a:r>
              <a:t>HR/OX</a:t>
            </a:r>
          </a:p>
        </p:txBody>
      </p:sp>
      <p:sp>
        <p:nvSpPr>
          <p:cNvPr id="1166" name="Google Shape;1155;p47"/>
          <p:cNvSpPr/>
          <p:nvPr/>
        </p:nvSpPr>
        <p:spPr>
          <a:xfrm>
            <a:off x="717924" y="1169026"/>
            <a:ext cx="7535205" cy="381498"/>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1167" name="Google Shape;1160;p47"/>
          <p:cNvSpPr txBox="1"/>
          <p:nvPr/>
        </p:nvSpPr>
        <p:spPr>
          <a:xfrm>
            <a:off x="1865349" y="1168356"/>
            <a:ext cx="1298889" cy="359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ctr" defTabSz="621791">
              <a:defRPr sz="1088">
                <a:solidFill>
                  <a:schemeClr val="accent4"/>
                </a:solidFill>
                <a:latin typeface="Saira SemiBold"/>
                <a:ea typeface="Saira SemiBold"/>
                <a:cs typeface="Saira SemiBold"/>
                <a:sym typeface="Saira SemiBold"/>
              </a:defRPr>
            </a:lvl1pPr>
          </a:lstStyle>
          <a:p>
            <a:pPr/>
            <a:r>
              <a:t>0</a:t>
            </a:r>
          </a:p>
        </p:txBody>
      </p:sp>
      <p:sp>
        <p:nvSpPr>
          <p:cNvPr id="1168" name="Google Shape;1163;p47"/>
          <p:cNvSpPr txBox="1"/>
          <p:nvPr/>
        </p:nvSpPr>
        <p:spPr>
          <a:xfrm>
            <a:off x="3049237" y="1505151"/>
            <a:ext cx="1298888" cy="359101"/>
          </a:xfrm>
          <a:prstGeom prst="rect">
            <a:avLst/>
          </a:prstGeom>
          <a:solidFill>
            <a:schemeClr val="accent5">
              <a:lumOff val="44000"/>
            </a:schemeClr>
          </a:solidFill>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ctr" defTabSz="713231">
              <a:lnSpc>
                <a:spcPct val="115000"/>
              </a:lnSpc>
              <a:defRPr b="1" sz="1092">
                <a:latin typeface="Nunito"/>
                <a:ea typeface="Nunito"/>
                <a:cs typeface="Nunito"/>
                <a:sym typeface="Nunito"/>
              </a:defRPr>
            </a:lvl1pPr>
          </a:lstStyle>
          <a:p>
            <a:pPr/>
            <a:r>
              <a:t>Temperature</a:t>
            </a:r>
          </a:p>
        </p:txBody>
      </p:sp>
      <p:sp>
        <p:nvSpPr>
          <p:cNvPr id="1169" name="Google Shape;1164;p47"/>
          <p:cNvSpPr txBox="1"/>
          <p:nvPr/>
        </p:nvSpPr>
        <p:spPr>
          <a:xfrm>
            <a:off x="727650" y="1168799"/>
            <a:ext cx="1132988" cy="359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ctr" defTabSz="621791">
              <a:defRPr sz="1088">
                <a:solidFill>
                  <a:schemeClr val="accent4"/>
                </a:solidFill>
                <a:latin typeface="Saira SemiBold"/>
                <a:ea typeface="Saira SemiBold"/>
                <a:cs typeface="Saira SemiBold"/>
                <a:sym typeface="Saira SemiBold"/>
              </a:defRPr>
            </a:lvl1pPr>
          </a:lstStyle>
          <a:p>
            <a:pPr/>
            <a:r>
              <a:t>0</a:t>
            </a:r>
          </a:p>
        </p:txBody>
      </p:sp>
      <p:sp>
        <p:nvSpPr>
          <p:cNvPr id="1170" name="Google Shape;1165;p47"/>
          <p:cNvSpPr txBox="1"/>
          <p:nvPr/>
        </p:nvSpPr>
        <p:spPr>
          <a:xfrm>
            <a:off x="715221" y="1505151"/>
            <a:ext cx="1261508" cy="359101"/>
          </a:xfrm>
          <a:prstGeom prst="rect">
            <a:avLst/>
          </a:prstGeom>
          <a:solidFill>
            <a:schemeClr val="accent5">
              <a:lumOff val="44000"/>
            </a:schemeClr>
          </a:solidFill>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ctr" defTabSz="713231">
              <a:lnSpc>
                <a:spcPct val="115000"/>
              </a:lnSpc>
              <a:defRPr b="1" sz="1092">
                <a:latin typeface="Nunito"/>
                <a:ea typeface="Nunito"/>
                <a:cs typeface="Nunito"/>
                <a:sym typeface="Nunito"/>
              </a:defRPr>
            </a:lvl1pPr>
          </a:lstStyle>
          <a:p>
            <a:pPr/>
            <a:r>
              <a:t>Continuous</a:t>
            </a:r>
          </a:p>
        </p:txBody>
      </p:sp>
      <p:sp>
        <p:nvSpPr>
          <p:cNvPr id="1171" name="Google Shape;1168;p47"/>
          <p:cNvSpPr txBox="1"/>
          <p:nvPr/>
        </p:nvSpPr>
        <p:spPr>
          <a:xfrm>
            <a:off x="4347455" y="1505450"/>
            <a:ext cx="1261509" cy="386974"/>
          </a:xfrm>
          <a:prstGeom prst="rect">
            <a:avLst/>
          </a:prstGeom>
          <a:solidFill>
            <a:schemeClr val="accent5">
              <a:lumOff val="44000"/>
            </a:schemeClr>
          </a:solidFill>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ctr">
              <a:lnSpc>
                <a:spcPct val="115000"/>
              </a:lnSpc>
              <a:defRPr b="1" sz="1100">
                <a:latin typeface="Nunito"/>
                <a:ea typeface="Nunito"/>
                <a:cs typeface="Nunito"/>
                <a:sym typeface="Nunito"/>
              </a:defRPr>
            </a:lvl1pPr>
          </a:lstStyle>
          <a:p>
            <a:pPr/>
            <a:r>
              <a:t>Monitoring</a:t>
            </a:r>
          </a:p>
        </p:txBody>
      </p:sp>
      <p:sp>
        <p:nvSpPr>
          <p:cNvPr id="1172" name="Google Shape;1160;p47"/>
          <p:cNvSpPr txBox="1"/>
          <p:nvPr/>
        </p:nvSpPr>
        <p:spPr>
          <a:xfrm>
            <a:off x="3155279" y="1180225"/>
            <a:ext cx="1298889" cy="359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ctr" defTabSz="621791">
              <a:defRPr sz="1088">
                <a:solidFill>
                  <a:schemeClr val="accent4"/>
                </a:solidFill>
                <a:latin typeface="Saira SemiBold"/>
                <a:ea typeface="Saira SemiBold"/>
                <a:cs typeface="Saira SemiBold"/>
                <a:sym typeface="Saira SemiBold"/>
              </a:defRPr>
            </a:lvl1pPr>
          </a:lstStyle>
          <a:p>
            <a:pPr/>
            <a:r>
              <a:t>0</a:t>
            </a:r>
          </a:p>
        </p:txBody>
      </p:sp>
      <p:sp>
        <p:nvSpPr>
          <p:cNvPr id="1173" name="Google Shape;1160;p47"/>
          <p:cNvSpPr txBox="1"/>
          <p:nvPr/>
        </p:nvSpPr>
        <p:spPr>
          <a:xfrm>
            <a:off x="4360895" y="1168356"/>
            <a:ext cx="1298889" cy="359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ctr" defTabSz="621791">
              <a:defRPr sz="1088">
                <a:solidFill>
                  <a:schemeClr val="accent4"/>
                </a:solidFill>
                <a:latin typeface="Saira SemiBold"/>
                <a:ea typeface="Saira SemiBold"/>
                <a:cs typeface="Saira SemiBold"/>
                <a:sym typeface="Saira SemiBold"/>
              </a:defRPr>
            </a:lvl1pPr>
          </a:lstStyle>
          <a:p>
            <a:pPr/>
            <a:r>
              <a:t>0</a:t>
            </a:r>
          </a:p>
        </p:txBody>
      </p:sp>
      <p:sp>
        <p:nvSpPr>
          <p:cNvPr id="1174" name="Google Shape;1160;p47"/>
          <p:cNvSpPr txBox="1"/>
          <p:nvPr/>
        </p:nvSpPr>
        <p:spPr>
          <a:xfrm>
            <a:off x="5518034" y="1168356"/>
            <a:ext cx="1298889" cy="359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ctr" defTabSz="621791">
              <a:defRPr sz="1088">
                <a:solidFill>
                  <a:schemeClr val="accent4"/>
                </a:solidFill>
                <a:latin typeface="Saira SemiBold"/>
                <a:ea typeface="Saira SemiBold"/>
                <a:cs typeface="Saira SemiBold"/>
                <a:sym typeface="Saira SemiBold"/>
              </a:defRPr>
            </a:lvl1pPr>
          </a:lstStyle>
          <a:p>
            <a:pPr/>
            <a:r>
              <a:t>0</a:t>
            </a:r>
          </a:p>
        </p:txBody>
      </p:sp>
      <p:sp>
        <p:nvSpPr>
          <p:cNvPr id="1175" name="Google Shape;1160;p47"/>
          <p:cNvSpPr txBox="1"/>
          <p:nvPr/>
        </p:nvSpPr>
        <p:spPr>
          <a:xfrm>
            <a:off x="6875131" y="1180225"/>
            <a:ext cx="1298888" cy="359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ctr" defTabSz="621791">
              <a:defRPr sz="1088">
                <a:solidFill>
                  <a:schemeClr val="accent4"/>
                </a:solidFill>
                <a:latin typeface="Saira SemiBold"/>
                <a:ea typeface="Saira SemiBold"/>
                <a:cs typeface="Saira SemiBold"/>
                <a:sym typeface="Saira SemiBold"/>
              </a:defRPr>
            </a:lvl1pPr>
          </a:lstStyle>
          <a:p>
            <a:pPr/>
            <a:r>
              <a:t>0</a:t>
            </a:r>
          </a:p>
        </p:txBody>
      </p:sp>
      <p:sp>
        <p:nvSpPr>
          <p:cNvPr id="1176" name="Google Shape;1165;p47"/>
          <p:cNvSpPr txBox="1"/>
          <p:nvPr/>
        </p:nvSpPr>
        <p:spPr>
          <a:xfrm>
            <a:off x="5536724" y="1505151"/>
            <a:ext cx="1261509" cy="359101"/>
          </a:xfrm>
          <a:prstGeom prst="rect">
            <a:avLst/>
          </a:prstGeom>
          <a:solidFill>
            <a:schemeClr val="accent5">
              <a:lumOff val="44000"/>
            </a:schemeClr>
          </a:solidFill>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ctr" defTabSz="713231">
              <a:lnSpc>
                <a:spcPct val="115000"/>
              </a:lnSpc>
              <a:defRPr b="1" sz="1092">
                <a:latin typeface="Nunito"/>
                <a:ea typeface="Nunito"/>
                <a:cs typeface="Nunito"/>
                <a:sym typeface="Nunito"/>
              </a:defRPr>
            </a:lvl1pPr>
          </a:lstStyle>
          <a:p>
            <a:pPr/>
            <a:r>
              <a:t>Breathe</a:t>
            </a:r>
          </a:p>
        </p:txBody>
      </p:sp>
      <p:sp>
        <p:nvSpPr>
          <p:cNvPr id="1177" name="Google Shape;1165;p47"/>
          <p:cNvSpPr txBox="1"/>
          <p:nvPr/>
        </p:nvSpPr>
        <p:spPr>
          <a:xfrm>
            <a:off x="6726046" y="1505151"/>
            <a:ext cx="1597059" cy="359101"/>
          </a:xfrm>
          <a:prstGeom prst="rect">
            <a:avLst/>
          </a:prstGeom>
          <a:solidFill>
            <a:schemeClr val="accent5">
              <a:lumOff val="44000"/>
            </a:schemeClr>
          </a:solidFill>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ctr" defTabSz="768095">
              <a:lnSpc>
                <a:spcPct val="115000"/>
              </a:lnSpc>
              <a:defRPr b="1" sz="1092">
                <a:latin typeface="Nunito"/>
                <a:ea typeface="Nunito"/>
                <a:cs typeface="Nunito"/>
                <a:sym typeface="Nunito"/>
              </a:defRPr>
            </a:lvl1pPr>
          </a:lstStyle>
          <a:p>
            <a:pPr/>
            <a:r>
              <a:t>TimerElapsed</a:t>
            </a:r>
          </a:p>
        </p:txBody>
      </p:sp>
      <p:sp>
        <p:nvSpPr>
          <p:cNvPr id="1178" name="Google Shape;1161;p47"/>
          <p:cNvSpPr txBox="1"/>
          <p:nvPr/>
        </p:nvSpPr>
        <p:spPr>
          <a:xfrm>
            <a:off x="1948300" y="1505151"/>
            <a:ext cx="1132988" cy="359101"/>
          </a:xfrm>
          <a:prstGeom prst="rect">
            <a:avLst/>
          </a:prstGeom>
          <a:solidFill>
            <a:schemeClr val="accent5">
              <a:lumOff val="44000"/>
            </a:schemeClr>
          </a:solidFill>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ctr" defTabSz="713231">
              <a:lnSpc>
                <a:spcPct val="115000"/>
              </a:lnSpc>
              <a:buClr>
                <a:schemeClr val="accent6"/>
              </a:buClr>
              <a:buFont typeface="Helvetica"/>
              <a:defRPr b="1" sz="1092">
                <a:latin typeface="Nunito"/>
                <a:ea typeface="Nunito"/>
                <a:cs typeface="Nunito"/>
                <a:sym typeface="Nunito"/>
              </a:defRPr>
            </a:lvl1pPr>
          </a:lstStyle>
          <a:p>
            <a:pPr/>
            <a:r>
              <a:t>MAX</a:t>
            </a:r>
          </a:p>
        </p:txBody>
      </p:sp>
    </p:spTree>
  </p:cSld>
  <p:clrMapOvr>
    <a:masterClrMapping/>
  </p:clrMapOvr>
  <mc:AlternateContent xmlns:mc="http://schemas.openxmlformats.org/markup-compatibility/2006">
    <mc:Choice xmlns:p14="http://schemas.microsoft.com/office/powerpoint/2010/main" Requires="p14">
      <p:transition spd="fast" advClick="1" p14:dur="750">
        <p:pull dir="l"/>
      </p:transition>
    </mc:Choice>
    <mc:Fallback>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0" name="Google Shape;1154;p47"/>
          <p:cNvSpPr/>
          <p:nvPr/>
        </p:nvSpPr>
        <p:spPr>
          <a:xfrm>
            <a:off x="717924" y="2110950"/>
            <a:ext cx="7759202" cy="303301"/>
          </a:xfrm>
          <a:prstGeom prst="rect">
            <a:avLst/>
          </a:prstGeom>
          <a:solidFill>
            <a:schemeClr val="accent4"/>
          </a:solidFill>
          <a:ln w="12700">
            <a:miter lim="400000"/>
          </a:ln>
        </p:spPr>
        <p:txBody>
          <a:bodyPr lIns="0" tIns="0" rIns="0" bIns="0" anchor="ctr"/>
          <a:lstStyle/>
          <a:p>
            <a:pPr>
              <a:defRPr b="1">
                <a:solidFill>
                  <a:srgbClr val="000000"/>
                </a:solidFill>
                <a:latin typeface="Nunito"/>
                <a:ea typeface="Nunito"/>
                <a:cs typeface="Nunito"/>
                <a:sym typeface="Nunito"/>
              </a:defRPr>
            </a:pPr>
          </a:p>
        </p:txBody>
      </p:sp>
      <p:sp>
        <p:nvSpPr>
          <p:cNvPr id="1181" name="Google Shape;1155;p47"/>
          <p:cNvSpPr/>
          <p:nvPr/>
        </p:nvSpPr>
        <p:spPr>
          <a:xfrm>
            <a:off x="717924" y="1568574"/>
            <a:ext cx="7759202" cy="496801"/>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1182" name="Google Shape;1156;p47"/>
          <p:cNvSpPr txBox="1"/>
          <p:nvPr>
            <p:ph type="title"/>
          </p:nvPr>
        </p:nvSpPr>
        <p:spPr>
          <a:prstGeom prst="rect">
            <a:avLst/>
          </a:prstGeom>
        </p:spPr>
        <p:txBody>
          <a:bodyPr/>
          <a:lstStyle>
            <a:lvl1pPr defTabSz="704087">
              <a:defRPr sz="2772"/>
            </a:lvl1pPr>
          </a:lstStyle>
          <a:p>
            <a:pPr/>
            <a:r>
              <a:t>Finite state automaton - states</a:t>
            </a:r>
          </a:p>
        </p:txBody>
      </p:sp>
      <p:sp>
        <p:nvSpPr>
          <p:cNvPr id="1183" name="Google Shape;1160;p47"/>
          <p:cNvSpPr txBox="1"/>
          <p:nvPr/>
        </p:nvSpPr>
        <p:spPr>
          <a:xfrm>
            <a:off x="1865349" y="1625556"/>
            <a:ext cx="1298889" cy="359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ctr" defTabSz="621791">
              <a:defRPr sz="1088">
                <a:solidFill>
                  <a:schemeClr val="accent4"/>
                </a:solidFill>
                <a:latin typeface="Saira SemiBold"/>
                <a:ea typeface="Saira SemiBold"/>
                <a:cs typeface="Saira SemiBold"/>
                <a:sym typeface="Saira SemiBold"/>
              </a:defRPr>
            </a:lvl1pPr>
          </a:lstStyle>
          <a:p>
            <a:pPr/>
            <a:r>
              <a:t>S1</a:t>
            </a:r>
          </a:p>
        </p:txBody>
      </p:sp>
      <p:sp>
        <p:nvSpPr>
          <p:cNvPr id="1184" name="Google Shape;1161;p47"/>
          <p:cNvSpPr txBox="1"/>
          <p:nvPr>
            <p:ph type="body" sz="quarter" idx="4294967295"/>
          </p:nvPr>
        </p:nvSpPr>
        <p:spPr>
          <a:xfrm>
            <a:off x="1566943" y="2051251"/>
            <a:ext cx="1895701" cy="359101"/>
          </a:xfrm>
          <a:prstGeom prst="rect">
            <a:avLst/>
          </a:prstGeom>
        </p:spPr>
        <p:txBody>
          <a:bodyPr/>
          <a:lstStyle>
            <a:lvl1pPr marL="0" indent="0" algn="ctr" defTabSz="713231">
              <a:buSzTx/>
              <a:buFont typeface="Helvetica"/>
              <a:buNone/>
              <a:defRPr b="1" sz="1092"/>
            </a:lvl1pPr>
          </a:lstStyle>
          <a:p>
            <a:pPr/>
            <a:r>
              <a:t>HR/OX</a:t>
            </a:r>
          </a:p>
        </p:txBody>
      </p:sp>
      <p:sp>
        <p:nvSpPr>
          <p:cNvPr id="1185" name="Google Shape;1163;p47"/>
          <p:cNvSpPr txBox="1"/>
          <p:nvPr/>
        </p:nvSpPr>
        <p:spPr>
          <a:xfrm>
            <a:off x="2856873" y="2051251"/>
            <a:ext cx="1895701" cy="40192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ctr" defTabSz="713231">
              <a:lnSpc>
                <a:spcPct val="115000"/>
              </a:lnSpc>
              <a:defRPr b="1" sz="1092">
                <a:latin typeface="Nunito"/>
                <a:ea typeface="Nunito"/>
                <a:cs typeface="Nunito"/>
                <a:sym typeface="Nunito"/>
              </a:defRPr>
            </a:lvl1pPr>
          </a:lstStyle>
          <a:p>
            <a:pPr/>
            <a:r>
              <a:t>HR/OX - analysis</a:t>
            </a:r>
          </a:p>
        </p:txBody>
      </p:sp>
      <p:sp>
        <p:nvSpPr>
          <p:cNvPr id="1186" name="Google Shape;1164;p47"/>
          <p:cNvSpPr txBox="1"/>
          <p:nvPr/>
        </p:nvSpPr>
        <p:spPr>
          <a:xfrm>
            <a:off x="727650" y="1625999"/>
            <a:ext cx="1132988" cy="359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ctr" defTabSz="621791">
              <a:defRPr sz="1088">
                <a:solidFill>
                  <a:schemeClr val="accent4"/>
                </a:solidFill>
                <a:latin typeface="Saira SemiBold"/>
                <a:ea typeface="Saira SemiBold"/>
                <a:cs typeface="Saira SemiBold"/>
                <a:sym typeface="Saira SemiBold"/>
              </a:defRPr>
            </a:lvl1pPr>
          </a:lstStyle>
          <a:p>
            <a:pPr/>
            <a:r>
              <a:t>S0</a:t>
            </a:r>
          </a:p>
        </p:txBody>
      </p:sp>
      <p:sp>
        <p:nvSpPr>
          <p:cNvPr id="1187" name="Google Shape;1165;p47"/>
          <p:cNvSpPr txBox="1"/>
          <p:nvPr/>
        </p:nvSpPr>
        <p:spPr>
          <a:xfrm>
            <a:off x="346293" y="2051251"/>
            <a:ext cx="1895701" cy="40192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ctr" defTabSz="713231">
              <a:lnSpc>
                <a:spcPct val="115000"/>
              </a:lnSpc>
              <a:defRPr b="1" sz="1092">
                <a:latin typeface="Nunito"/>
                <a:ea typeface="Nunito"/>
                <a:cs typeface="Nunito"/>
                <a:sym typeface="Nunito"/>
              </a:defRPr>
            </a:lvl1pPr>
          </a:lstStyle>
          <a:p>
            <a:pPr/>
            <a:r>
              <a:t>Continuous</a:t>
            </a:r>
          </a:p>
        </p:txBody>
      </p:sp>
      <p:sp>
        <p:nvSpPr>
          <p:cNvPr id="1188" name="Google Shape;1168;p47"/>
          <p:cNvSpPr txBox="1"/>
          <p:nvPr/>
        </p:nvSpPr>
        <p:spPr>
          <a:xfrm>
            <a:off x="4062489" y="2060325"/>
            <a:ext cx="1895701" cy="40192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ctr" defTabSz="713231">
              <a:lnSpc>
                <a:spcPct val="115000"/>
              </a:lnSpc>
              <a:defRPr b="1" sz="1092">
                <a:latin typeface="Nunito"/>
                <a:ea typeface="Nunito"/>
                <a:cs typeface="Nunito"/>
                <a:sym typeface="Nunito"/>
              </a:defRPr>
            </a:lvl1pPr>
          </a:lstStyle>
          <a:p>
            <a:pPr/>
            <a:r>
              <a:t>Breathe</a:t>
            </a:r>
          </a:p>
        </p:txBody>
      </p:sp>
      <p:sp>
        <p:nvSpPr>
          <p:cNvPr id="1189" name="Google Shape;1160;p47"/>
          <p:cNvSpPr txBox="1"/>
          <p:nvPr/>
        </p:nvSpPr>
        <p:spPr>
          <a:xfrm>
            <a:off x="3155279" y="1637425"/>
            <a:ext cx="1298889" cy="359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ctr" defTabSz="621791">
              <a:defRPr sz="1088">
                <a:solidFill>
                  <a:schemeClr val="accent4"/>
                </a:solidFill>
                <a:latin typeface="Saira SemiBold"/>
                <a:ea typeface="Saira SemiBold"/>
                <a:cs typeface="Saira SemiBold"/>
                <a:sym typeface="Saira SemiBold"/>
              </a:defRPr>
            </a:lvl1pPr>
          </a:lstStyle>
          <a:p>
            <a:pPr/>
            <a:r>
              <a:t>S2</a:t>
            </a:r>
          </a:p>
        </p:txBody>
      </p:sp>
      <p:sp>
        <p:nvSpPr>
          <p:cNvPr id="1190" name="Google Shape;1160;p47"/>
          <p:cNvSpPr txBox="1"/>
          <p:nvPr/>
        </p:nvSpPr>
        <p:spPr>
          <a:xfrm>
            <a:off x="4360895" y="1625556"/>
            <a:ext cx="1298889" cy="359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ctr" defTabSz="621791">
              <a:defRPr sz="1088">
                <a:solidFill>
                  <a:schemeClr val="accent4"/>
                </a:solidFill>
                <a:latin typeface="Saira SemiBold"/>
                <a:ea typeface="Saira SemiBold"/>
                <a:cs typeface="Saira SemiBold"/>
                <a:sym typeface="Saira SemiBold"/>
              </a:defRPr>
            </a:lvl1pPr>
          </a:lstStyle>
          <a:p>
            <a:pPr/>
            <a:r>
              <a:t>S3</a:t>
            </a:r>
          </a:p>
        </p:txBody>
      </p:sp>
      <p:sp>
        <p:nvSpPr>
          <p:cNvPr id="1191" name="Google Shape;1160;p47"/>
          <p:cNvSpPr txBox="1"/>
          <p:nvPr/>
        </p:nvSpPr>
        <p:spPr>
          <a:xfrm>
            <a:off x="5518034" y="1625556"/>
            <a:ext cx="1298889" cy="359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ctr" defTabSz="621791">
              <a:defRPr sz="1088">
                <a:solidFill>
                  <a:schemeClr val="accent4"/>
                </a:solidFill>
                <a:latin typeface="Saira SemiBold"/>
                <a:ea typeface="Saira SemiBold"/>
                <a:cs typeface="Saira SemiBold"/>
                <a:sym typeface="Saira SemiBold"/>
              </a:defRPr>
            </a:lvl1pPr>
          </a:lstStyle>
          <a:p>
            <a:pPr/>
            <a:r>
              <a:t>S3</a:t>
            </a:r>
          </a:p>
        </p:txBody>
      </p:sp>
      <p:sp>
        <p:nvSpPr>
          <p:cNvPr id="1192" name="Google Shape;1160;p47"/>
          <p:cNvSpPr txBox="1"/>
          <p:nvPr/>
        </p:nvSpPr>
        <p:spPr>
          <a:xfrm>
            <a:off x="6875131" y="1637425"/>
            <a:ext cx="1298888" cy="359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ctr" defTabSz="621791">
              <a:defRPr sz="1088">
                <a:solidFill>
                  <a:schemeClr val="accent4"/>
                </a:solidFill>
                <a:latin typeface="Saira SemiBold"/>
                <a:ea typeface="Saira SemiBold"/>
                <a:cs typeface="Saira SemiBold"/>
                <a:sym typeface="Saira SemiBold"/>
              </a:defRPr>
            </a:lvl1pPr>
          </a:lstStyle>
          <a:p>
            <a:pPr/>
            <a:r>
              <a:t>S3</a:t>
            </a:r>
          </a:p>
        </p:txBody>
      </p:sp>
      <p:sp>
        <p:nvSpPr>
          <p:cNvPr id="1193" name="Google Shape;1165;p47"/>
          <p:cNvSpPr txBox="1"/>
          <p:nvPr/>
        </p:nvSpPr>
        <p:spPr>
          <a:xfrm>
            <a:off x="5219628" y="2051251"/>
            <a:ext cx="1895701" cy="40192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ctr" defTabSz="713231">
              <a:lnSpc>
                <a:spcPct val="115000"/>
              </a:lnSpc>
              <a:defRPr b="1" sz="1092">
                <a:latin typeface="Nunito"/>
                <a:ea typeface="Nunito"/>
                <a:cs typeface="Nunito"/>
                <a:sym typeface="Nunito"/>
              </a:defRPr>
            </a:lvl1pPr>
          </a:lstStyle>
          <a:p>
            <a:pPr/>
            <a:r>
              <a:t>Temp</a:t>
            </a:r>
          </a:p>
        </p:txBody>
      </p:sp>
      <p:sp>
        <p:nvSpPr>
          <p:cNvPr id="1194" name="Google Shape;1165;p47"/>
          <p:cNvSpPr txBox="1"/>
          <p:nvPr/>
        </p:nvSpPr>
        <p:spPr>
          <a:xfrm>
            <a:off x="6576722" y="2051251"/>
            <a:ext cx="1895701" cy="40192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ctr" defTabSz="713231">
              <a:lnSpc>
                <a:spcPct val="115000"/>
              </a:lnSpc>
              <a:defRPr b="1" sz="1092">
                <a:latin typeface="Nunito"/>
                <a:ea typeface="Nunito"/>
                <a:cs typeface="Nunito"/>
                <a:sym typeface="Nunito"/>
              </a:defRPr>
            </a:lvl1pPr>
          </a:lstStyle>
          <a:p>
            <a:pPr/>
            <a:r>
              <a:t>T - analysis</a:t>
            </a:r>
          </a:p>
        </p:txBody>
      </p:sp>
      <p:sp>
        <p:nvSpPr>
          <p:cNvPr id="1195" name="Curva a campana"/>
          <p:cNvSpPr/>
          <p:nvPr/>
        </p:nvSpPr>
        <p:spPr>
          <a:xfrm>
            <a:off x="773025" y="2553242"/>
            <a:ext cx="1042237" cy="10394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2165" y="20628"/>
                </a:lnTo>
                <a:lnTo>
                  <a:pt x="12165" y="19779"/>
                </a:lnTo>
                <a:lnTo>
                  <a:pt x="11626" y="19779"/>
                </a:lnTo>
                <a:lnTo>
                  <a:pt x="11626" y="20628"/>
                </a:lnTo>
                <a:lnTo>
                  <a:pt x="1163" y="20628"/>
                </a:lnTo>
                <a:cubicBezTo>
                  <a:pt x="1057" y="20628"/>
                  <a:pt x="970" y="20539"/>
                  <a:pt x="970" y="20432"/>
                </a:cubicBezTo>
                <a:lnTo>
                  <a:pt x="970" y="194"/>
                </a:lnTo>
                <a:cubicBezTo>
                  <a:pt x="970" y="87"/>
                  <a:pt x="883" y="0"/>
                  <a:pt x="776" y="0"/>
                </a:cubicBezTo>
                <a:lnTo>
                  <a:pt x="194" y="0"/>
                </a:lnTo>
                <a:close/>
                <a:moveTo>
                  <a:pt x="11876" y="5159"/>
                </a:moveTo>
                <a:cubicBezTo>
                  <a:pt x="10741" y="5159"/>
                  <a:pt x="10243" y="6260"/>
                  <a:pt x="10080" y="6621"/>
                </a:cubicBezTo>
                <a:cubicBezTo>
                  <a:pt x="9717" y="7423"/>
                  <a:pt x="9465" y="8488"/>
                  <a:pt x="9172" y="9720"/>
                </a:cubicBezTo>
                <a:cubicBezTo>
                  <a:pt x="8905" y="10847"/>
                  <a:pt x="8601" y="12125"/>
                  <a:pt x="8166" y="13338"/>
                </a:cubicBezTo>
                <a:cubicBezTo>
                  <a:pt x="7432" y="15385"/>
                  <a:pt x="6483" y="16961"/>
                  <a:pt x="5344" y="18024"/>
                </a:cubicBezTo>
                <a:cubicBezTo>
                  <a:pt x="4185" y="19106"/>
                  <a:pt x="2822" y="19654"/>
                  <a:pt x="1293" y="19654"/>
                </a:cubicBezTo>
                <a:lnTo>
                  <a:pt x="1293" y="20410"/>
                </a:lnTo>
                <a:cubicBezTo>
                  <a:pt x="4654" y="20410"/>
                  <a:pt x="7277" y="18053"/>
                  <a:pt x="8876" y="13593"/>
                </a:cubicBezTo>
                <a:cubicBezTo>
                  <a:pt x="9325" y="12340"/>
                  <a:pt x="9634" y="11040"/>
                  <a:pt x="9906" y="9894"/>
                </a:cubicBezTo>
                <a:cubicBezTo>
                  <a:pt x="10433" y="7671"/>
                  <a:pt x="10849" y="5916"/>
                  <a:pt x="11876" y="5916"/>
                </a:cubicBezTo>
                <a:cubicBezTo>
                  <a:pt x="12815" y="5916"/>
                  <a:pt x="13161" y="7265"/>
                  <a:pt x="13648" y="9467"/>
                </a:cubicBezTo>
                <a:cubicBezTo>
                  <a:pt x="13935" y="10763"/>
                  <a:pt x="14259" y="12232"/>
                  <a:pt x="14842" y="13651"/>
                </a:cubicBezTo>
                <a:cubicBezTo>
                  <a:pt x="16579" y="17884"/>
                  <a:pt x="19106" y="20410"/>
                  <a:pt x="21600" y="20410"/>
                </a:cubicBezTo>
                <a:lnTo>
                  <a:pt x="21600" y="19654"/>
                </a:lnTo>
                <a:cubicBezTo>
                  <a:pt x="20557" y="19654"/>
                  <a:pt x="19457" y="19095"/>
                  <a:pt x="18417" y="18035"/>
                </a:cubicBezTo>
                <a:cubicBezTo>
                  <a:pt x="17339" y="16937"/>
                  <a:pt x="16343" y="15322"/>
                  <a:pt x="15538" y="13362"/>
                </a:cubicBezTo>
                <a:cubicBezTo>
                  <a:pt x="14981" y="12004"/>
                  <a:pt x="14664" y="10569"/>
                  <a:pt x="14384" y="9303"/>
                </a:cubicBezTo>
                <a:cubicBezTo>
                  <a:pt x="14136" y="8183"/>
                  <a:pt x="13923" y="7216"/>
                  <a:pt x="13593" y="6489"/>
                </a:cubicBezTo>
                <a:cubicBezTo>
                  <a:pt x="13186" y="5595"/>
                  <a:pt x="12624" y="5159"/>
                  <a:pt x="11876" y="5159"/>
                </a:cubicBezTo>
                <a:close/>
                <a:moveTo>
                  <a:pt x="11626" y="6692"/>
                </a:moveTo>
                <a:lnTo>
                  <a:pt x="11626" y="7703"/>
                </a:lnTo>
                <a:lnTo>
                  <a:pt x="12165" y="7703"/>
                </a:lnTo>
                <a:lnTo>
                  <a:pt x="12165" y="6692"/>
                </a:lnTo>
                <a:lnTo>
                  <a:pt x="11626" y="6692"/>
                </a:lnTo>
                <a:close/>
                <a:moveTo>
                  <a:pt x="11596" y="8905"/>
                </a:moveTo>
                <a:lnTo>
                  <a:pt x="11596" y="9916"/>
                </a:lnTo>
                <a:lnTo>
                  <a:pt x="12135" y="9916"/>
                </a:lnTo>
                <a:lnTo>
                  <a:pt x="12135" y="8905"/>
                </a:lnTo>
                <a:lnTo>
                  <a:pt x="11596" y="8905"/>
                </a:lnTo>
                <a:close/>
                <a:moveTo>
                  <a:pt x="11626" y="11293"/>
                </a:moveTo>
                <a:lnTo>
                  <a:pt x="11626" y="12305"/>
                </a:lnTo>
                <a:lnTo>
                  <a:pt x="12165" y="12305"/>
                </a:lnTo>
                <a:lnTo>
                  <a:pt x="12165" y="11293"/>
                </a:lnTo>
                <a:lnTo>
                  <a:pt x="11626" y="11293"/>
                </a:lnTo>
                <a:close/>
                <a:moveTo>
                  <a:pt x="11596" y="13316"/>
                </a:moveTo>
                <a:lnTo>
                  <a:pt x="11596" y="14327"/>
                </a:lnTo>
                <a:lnTo>
                  <a:pt x="12135" y="14327"/>
                </a:lnTo>
                <a:lnTo>
                  <a:pt x="12135" y="13316"/>
                </a:lnTo>
                <a:lnTo>
                  <a:pt x="11596" y="13316"/>
                </a:lnTo>
                <a:close/>
                <a:moveTo>
                  <a:pt x="11626" y="15435"/>
                </a:moveTo>
                <a:lnTo>
                  <a:pt x="11626" y="16446"/>
                </a:lnTo>
                <a:lnTo>
                  <a:pt x="12165" y="16446"/>
                </a:lnTo>
                <a:lnTo>
                  <a:pt x="12165" y="15435"/>
                </a:lnTo>
                <a:lnTo>
                  <a:pt x="11626" y="15435"/>
                </a:lnTo>
                <a:close/>
                <a:moveTo>
                  <a:pt x="11596" y="17590"/>
                </a:moveTo>
                <a:lnTo>
                  <a:pt x="11596" y="18601"/>
                </a:lnTo>
                <a:lnTo>
                  <a:pt x="12135" y="18601"/>
                </a:lnTo>
                <a:lnTo>
                  <a:pt x="12135" y="17590"/>
                </a:lnTo>
                <a:lnTo>
                  <a:pt x="11596" y="17590"/>
                </a:lnTo>
                <a:close/>
              </a:path>
            </a:pathLst>
          </a:custGeom>
          <a:solidFill>
            <a:schemeClr val="accent3"/>
          </a:solidFill>
          <a:ln w="3175">
            <a:solidFill>
              <a:srgbClr val="000000"/>
            </a:solidFill>
          </a:ln>
        </p:spPr>
        <p:txBody>
          <a:bodyPr lIns="0" tIns="0" rIns="0" bIns="0"/>
          <a:lstStyle/>
          <a:p>
            <a:pPr/>
          </a:p>
        </p:txBody>
      </p:sp>
      <p:sp>
        <p:nvSpPr>
          <p:cNvPr id="1196" name="Forma"/>
          <p:cNvSpPr/>
          <p:nvPr/>
        </p:nvSpPr>
        <p:spPr>
          <a:xfrm>
            <a:off x="3411958" y="2541375"/>
            <a:ext cx="536907" cy="695286"/>
          </a:xfrm>
          <a:custGeom>
            <a:avLst/>
            <a:gdLst/>
            <a:ahLst/>
            <a:cxnLst>
              <a:cxn ang="0">
                <a:pos x="wd2" y="hd2"/>
              </a:cxn>
              <a:cxn ang="5400000">
                <a:pos x="wd2" y="hd2"/>
              </a:cxn>
              <a:cxn ang="10800000">
                <a:pos x="wd2" y="hd2"/>
              </a:cxn>
              <a:cxn ang="16200000">
                <a:pos x="wd2" y="hd2"/>
              </a:cxn>
            </a:cxnLst>
            <a:rect l="0" t="0" r="r" b="b"/>
            <a:pathLst>
              <a:path w="21599" h="21600" fill="norm" stroke="1" extrusionOk="0">
                <a:moveTo>
                  <a:pt x="213" y="0"/>
                </a:moveTo>
                <a:cubicBezTo>
                  <a:pt x="96" y="0"/>
                  <a:pt x="0" y="72"/>
                  <a:pt x="0" y="162"/>
                </a:cubicBezTo>
                <a:lnTo>
                  <a:pt x="0" y="21438"/>
                </a:lnTo>
                <a:cubicBezTo>
                  <a:pt x="0" y="21528"/>
                  <a:pt x="96" y="21600"/>
                  <a:pt x="213" y="21600"/>
                </a:cubicBezTo>
                <a:lnTo>
                  <a:pt x="21387" y="21600"/>
                </a:lnTo>
                <a:cubicBezTo>
                  <a:pt x="21503" y="21600"/>
                  <a:pt x="21599" y="21528"/>
                  <a:pt x="21599" y="21438"/>
                </a:cubicBezTo>
                <a:lnTo>
                  <a:pt x="21599" y="5895"/>
                </a:lnTo>
                <a:cubicBezTo>
                  <a:pt x="21600" y="5863"/>
                  <a:pt x="21565" y="5837"/>
                  <a:pt x="21524" y="5837"/>
                </a:cubicBezTo>
                <a:lnTo>
                  <a:pt x="14256" y="5837"/>
                </a:lnTo>
                <a:cubicBezTo>
                  <a:pt x="14139" y="5837"/>
                  <a:pt x="14043" y="5765"/>
                  <a:pt x="14043" y="5674"/>
                </a:cubicBezTo>
                <a:lnTo>
                  <a:pt x="14043" y="58"/>
                </a:lnTo>
                <a:cubicBezTo>
                  <a:pt x="14043" y="26"/>
                  <a:pt x="14009" y="0"/>
                  <a:pt x="13968" y="0"/>
                </a:cubicBezTo>
                <a:lnTo>
                  <a:pt x="213" y="0"/>
                </a:lnTo>
                <a:close/>
                <a:moveTo>
                  <a:pt x="15017" y="86"/>
                </a:moveTo>
                <a:cubicBezTo>
                  <a:pt x="14991" y="94"/>
                  <a:pt x="14972" y="114"/>
                  <a:pt x="14972" y="140"/>
                </a:cubicBezTo>
                <a:lnTo>
                  <a:pt x="14972" y="4958"/>
                </a:lnTo>
                <a:cubicBezTo>
                  <a:pt x="14972" y="5048"/>
                  <a:pt x="15067" y="5120"/>
                  <a:pt x="15184" y="5120"/>
                </a:cubicBezTo>
                <a:lnTo>
                  <a:pt x="21418" y="5120"/>
                </a:lnTo>
                <a:cubicBezTo>
                  <a:pt x="21485" y="5120"/>
                  <a:pt x="21518" y="5058"/>
                  <a:pt x="21471" y="5021"/>
                </a:cubicBezTo>
                <a:lnTo>
                  <a:pt x="15100" y="99"/>
                </a:lnTo>
                <a:cubicBezTo>
                  <a:pt x="15076" y="81"/>
                  <a:pt x="15044" y="78"/>
                  <a:pt x="15017" y="86"/>
                </a:cubicBezTo>
                <a:close/>
                <a:moveTo>
                  <a:pt x="9656" y="7345"/>
                </a:moveTo>
                <a:lnTo>
                  <a:pt x="11938" y="7345"/>
                </a:lnTo>
                <a:cubicBezTo>
                  <a:pt x="11983" y="7345"/>
                  <a:pt x="12018" y="7374"/>
                  <a:pt x="12018" y="7408"/>
                </a:cubicBezTo>
                <a:lnTo>
                  <a:pt x="12018" y="15086"/>
                </a:lnTo>
                <a:cubicBezTo>
                  <a:pt x="12018" y="15120"/>
                  <a:pt x="11983" y="15149"/>
                  <a:pt x="11938" y="15149"/>
                </a:cubicBezTo>
                <a:lnTo>
                  <a:pt x="9656" y="15149"/>
                </a:lnTo>
                <a:cubicBezTo>
                  <a:pt x="9611" y="15149"/>
                  <a:pt x="9574" y="15120"/>
                  <a:pt x="9574" y="15086"/>
                </a:cubicBezTo>
                <a:lnTo>
                  <a:pt x="9574" y="7408"/>
                </a:lnTo>
                <a:cubicBezTo>
                  <a:pt x="9574" y="7374"/>
                  <a:pt x="9611" y="7345"/>
                  <a:pt x="9656" y="7345"/>
                </a:cubicBezTo>
                <a:close/>
                <a:moveTo>
                  <a:pt x="13164" y="9590"/>
                </a:moveTo>
                <a:lnTo>
                  <a:pt x="15445" y="9590"/>
                </a:lnTo>
                <a:cubicBezTo>
                  <a:pt x="15490" y="9590"/>
                  <a:pt x="15527" y="9617"/>
                  <a:pt x="15527" y="9652"/>
                </a:cubicBezTo>
                <a:lnTo>
                  <a:pt x="15527" y="15088"/>
                </a:lnTo>
                <a:cubicBezTo>
                  <a:pt x="15527" y="15122"/>
                  <a:pt x="15490" y="15149"/>
                  <a:pt x="15445" y="15149"/>
                </a:cubicBezTo>
                <a:lnTo>
                  <a:pt x="13164" y="15149"/>
                </a:lnTo>
                <a:cubicBezTo>
                  <a:pt x="13119" y="15149"/>
                  <a:pt x="13084" y="15122"/>
                  <a:pt x="13084" y="15088"/>
                </a:cubicBezTo>
                <a:lnTo>
                  <a:pt x="13084" y="9652"/>
                </a:lnTo>
                <a:cubicBezTo>
                  <a:pt x="13084" y="9617"/>
                  <a:pt x="13119" y="9590"/>
                  <a:pt x="13164" y="9590"/>
                </a:cubicBezTo>
                <a:close/>
                <a:moveTo>
                  <a:pt x="6147" y="11440"/>
                </a:moveTo>
                <a:lnTo>
                  <a:pt x="8428" y="11440"/>
                </a:lnTo>
                <a:cubicBezTo>
                  <a:pt x="8473" y="11440"/>
                  <a:pt x="8511" y="11467"/>
                  <a:pt x="8511" y="11502"/>
                </a:cubicBezTo>
                <a:lnTo>
                  <a:pt x="8511" y="15086"/>
                </a:lnTo>
                <a:cubicBezTo>
                  <a:pt x="8511" y="15120"/>
                  <a:pt x="8473" y="15149"/>
                  <a:pt x="8428" y="15149"/>
                </a:cubicBezTo>
                <a:lnTo>
                  <a:pt x="6147" y="15149"/>
                </a:lnTo>
                <a:cubicBezTo>
                  <a:pt x="6102" y="15149"/>
                  <a:pt x="6067" y="15120"/>
                  <a:pt x="6067" y="15086"/>
                </a:cubicBezTo>
                <a:lnTo>
                  <a:pt x="6067" y="11502"/>
                </a:lnTo>
                <a:cubicBezTo>
                  <a:pt x="6067" y="11467"/>
                  <a:pt x="6102" y="11440"/>
                  <a:pt x="6147" y="11440"/>
                </a:cubicBezTo>
                <a:close/>
                <a:moveTo>
                  <a:pt x="3933" y="15866"/>
                </a:moveTo>
                <a:lnTo>
                  <a:pt x="17662" y="15866"/>
                </a:lnTo>
                <a:cubicBezTo>
                  <a:pt x="17707" y="15866"/>
                  <a:pt x="17742" y="15895"/>
                  <a:pt x="17742" y="15929"/>
                </a:cubicBezTo>
                <a:lnTo>
                  <a:pt x="17746" y="16878"/>
                </a:lnTo>
                <a:cubicBezTo>
                  <a:pt x="17746" y="16913"/>
                  <a:pt x="17709" y="16941"/>
                  <a:pt x="17664" y="16941"/>
                </a:cubicBezTo>
                <a:lnTo>
                  <a:pt x="3935" y="16941"/>
                </a:lnTo>
                <a:cubicBezTo>
                  <a:pt x="3890" y="16941"/>
                  <a:pt x="3853" y="16912"/>
                  <a:pt x="3853" y="16878"/>
                </a:cubicBezTo>
                <a:lnTo>
                  <a:pt x="3850" y="15929"/>
                </a:lnTo>
                <a:cubicBezTo>
                  <a:pt x="3850" y="15895"/>
                  <a:pt x="3888" y="15866"/>
                  <a:pt x="3933" y="15866"/>
                </a:cubicBezTo>
                <a:close/>
              </a:path>
            </a:pathLst>
          </a:custGeom>
          <a:solidFill>
            <a:schemeClr val="accent1"/>
          </a:solidFill>
          <a:ln w="25400">
            <a:solidFill>
              <a:schemeClr val="accent1"/>
            </a:solidFill>
          </a:ln>
        </p:spPr>
        <p:txBody>
          <a:bodyPr lIns="0" tIns="0" rIns="0" bIns="0"/>
          <a:lstStyle/>
          <a:p>
            <a:pPr/>
          </a:p>
        </p:txBody>
      </p:sp>
      <p:sp>
        <p:nvSpPr>
          <p:cNvPr id="1197" name="Vento"/>
          <p:cNvSpPr/>
          <p:nvPr/>
        </p:nvSpPr>
        <p:spPr>
          <a:xfrm>
            <a:off x="4625609" y="2552292"/>
            <a:ext cx="785530" cy="655342"/>
          </a:xfrm>
          <a:custGeom>
            <a:avLst/>
            <a:gdLst/>
            <a:ahLst/>
            <a:cxnLst>
              <a:cxn ang="0">
                <a:pos x="wd2" y="hd2"/>
              </a:cxn>
              <a:cxn ang="5400000">
                <a:pos x="wd2" y="hd2"/>
              </a:cxn>
              <a:cxn ang="10800000">
                <a:pos x="wd2" y="hd2"/>
              </a:cxn>
              <a:cxn ang="16200000">
                <a:pos x="wd2" y="hd2"/>
              </a:cxn>
            </a:cxnLst>
            <a:rect l="0" t="0" r="r" b="b"/>
            <a:pathLst>
              <a:path w="21598" h="21586" fill="norm" stroke="1" extrusionOk="0">
                <a:moveTo>
                  <a:pt x="11007" y="3"/>
                </a:moveTo>
                <a:cubicBezTo>
                  <a:pt x="10519" y="-14"/>
                  <a:pt x="10178" y="40"/>
                  <a:pt x="10143" y="46"/>
                </a:cubicBezTo>
                <a:cubicBezTo>
                  <a:pt x="9825" y="98"/>
                  <a:pt x="9605" y="450"/>
                  <a:pt x="9648" y="830"/>
                </a:cubicBezTo>
                <a:cubicBezTo>
                  <a:pt x="9692" y="1210"/>
                  <a:pt x="9984" y="1474"/>
                  <a:pt x="10301" y="1422"/>
                </a:cubicBezTo>
                <a:cubicBezTo>
                  <a:pt x="10319" y="1419"/>
                  <a:pt x="12142" y="1155"/>
                  <a:pt x="13202" y="2265"/>
                </a:cubicBezTo>
                <a:cubicBezTo>
                  <a:pt x="13739" y="2827"/>
                  <a:pt x="14011" y="3682"/>
                  <a:pt x="14008" y="4804"/>
                </a:cubicBezTo>
                <a:lnTo>
                  <a:pt x="14008" y="4830"/>
                </a:lnTo>
                <a:cubicBezTo>
                  <a:pt x="14009" y="4842"/>
                  <a:pt x="14024" y="6068"/>
                  <a:pt x="13259" y="7015"/>
                </a:cubicBezTo>
                <a:cubicBezTo>
                  <a:pt x="12615" y="7814"/>
                  <a:pt x="11591" y="8215"/>
                  <a:pt x="10224" y="8212"/>
                </a:cubicBezTo>
                <a:lnTo>
                  <a:pt x="581" y="8212"/>
                </a:lnTo>
                <a:cubicBezTo>
                  <a:pt x="260" y="8212"/>
                  <a:pt x="0" y="8524"/>
                  <a:pt x="0" y="8908"/>
                </a:cubicBezTo>
                <a:cubicBezTo>
                  <a:pt x="0" y="9291"/>
                  <a:pt x="260" y="9603"/>
                  <a:pt x="581" y="9603"/>
                </a:cubicBezTo>
                <a:lnTo>
                  <a:pt x="10222" y="9603"/>
                </a:lnTo>
                <a:cubicBezTo>
                  <a:pt x="11918" y="9606"/>
                  <a:pt x="13221" y="9062"/>
                  <a:pt x="14093" y="7982"/>
                </a:cubicBezTo>
                <a:cubicBezTo>
                  <a:pt x="15162" y="6657"/>
                  <a:pt x="15171" y="5000"/>
                  <a:pt x="15168" y="4798"/>
                </a:cubicBezTo>
                <a:cubicBezTo>
                  <a:pt x="15169" y="3260"/>
                  <a:pt x="14766" y="2055"/>
                  <a:pt x="13966" y="1218"/>
                </a:cubicBezTo>
                <a:cubicBezTo>
                  <a:pt x="13047" y="255"/>
                  <a:pt x="11820" y="32"/>
                  <a:pt x="11007" y="3"/>
                </a:cubicBezTo>
                <a:close/>
                <a:moveTo>
                  <a:pt x="18476" y="6734"/>
                </a:moveTo>
                <a:cubicBezTo>
                  <a:pt x="18113" y="6721"/>
                  <a:pt x="17862" y="6760"/>
                  <a:pt x="17835" y="6765"/>
                </a:cubicBezTo>
                <a:cubicBezTo>
                  <a:pt x="17519" y="6817"/>
                  <a:pt x="17297" y="7166"/>
                  <a:pt x="17339" y="7545"/>
                </a:cubicBezTo>
                <a:cubicBezTo>
                  <a:pt x="17382" y="7925"/>
                  <a:pt x="17674" y="8191"/>
                  <a:pt x="17991" y="8141"/>
                </a:cubicBezTo>
                <a:cubicBezTo>
                  <a:pt x="18003" y="8140"/>
                  <a:pt x="19225" y="7959"/>
                  <a:pt x="19926" y="8697"/>
                </a:cubicBezTo>
                <a:cubicBezTo>
                  <a:pt x="20272" y="9062"/>
                  <a:pt x="20439" y="9601"/>
                  <a:pt x="20437" y="10347"/>
                </a:cubicBezTo>
                <a:lnTo>
                  <a:pt x="20439" y="10373"/>
                </a:lnTo>
                <a:cubicBezTo>
                  <a:pt x="20439" y="10381"/>
                  <a:pt x="20449" y="11166"/>
                  <a:pt x="19953" y="11780"/>
                </a:cubicBezTo>
                <a:cubicBezTo>
                  <a:pt x="19530" y="12304"/>
                  <a:pt x="18848" y="12570"/>
                  <a:pt x="17928" y="12570"/>
                </a:cubicBezTo>
                <a:cubicBezTo>
                  <a:pt x="17923" y="12570"/>
                  <a:pt x="17919" y="12570"/>
                  <a:pt x="17915" y="12570"/>
                </a:cubicBezTo>
                <a:lnTo>
                  <a:pt x="581" y="12546"/>
                </a:lnTo>
                <a:cubicBezTo>
                  <a:pt x="261" y="12546"/>
                  <a:pt x="1" y="12858"/>
                  <a:pt x="0" y="13242"/>
                </a:cubicBezTo>
                <a:cubicBezTo>
                  <a:pt x="0" y="13625"/>
                  <a:pt x="259" y="13936"/>
                  <a:pt x="579" y="13937"/>
                </a:cubicBezTo>
                <a:lnTo>
                  <a:pt x="17913" y="13959"/>
                </a:lnTo>
                <a:cubicBezTo>
                  <a:pt x="17919" y="13959"/>
                  <a:pt x="17924" y="13959"/>
                  <a:pt x="17930" y="13959"/>
                </a:cubicBezTo>
                <a:cubicBezTo>
                  <a:pt x="19175" y="13959"/>
                  <a:pt x="20136" y="13552"/>
                  <a:pt x="20786" y="12746"/>
                </a:cubicBezTo>
                <a:cubicBezTo>
                  <a:pt x="21582" y="11760"/>
                  <a:pt x="21600" y="10526"/>
                  <a:pt x="21598" y="10345"/>
                </a:cubicBezTo>
                <a:cubicBezTo>
                  <a:pt x="21599" y="9190"/>
                  <a:pt x="21292" y="8281"/>
                  <a:pt x="20685" y="7646"/>
                </a:cubicBezTo>
                <a:cubicBezTo>
                  <a:pt x="19996" y="6924"/>
                  <a:pt x="19082" y="6757"/>
                  <a:pt x="18476" y="6734"/>
                </a:cubicBezTo>
                <a:close/>
                <a:moveTo>
                  <a:pt x="15068" y="16652"/>
                </a:moveTo>
                <a:lnTo>
                  <a:pt x="579" y="16666"/>
                </a:lnTo>
                <a:cubicBezTo>
                  <a:pt x="259" y="16666"/>
                  <a:pt x="0" y="16977"/>
                  <a:pt x="0" y="17361"/>
                </a:cubicBezTo>
                <a:cubicBezTo>
                  <a:pt x="1" y="17745"/>
                  <a:pt x="260" y="18055"/>
                  <a:pt x="581" y="18055"/>
                </a:cubicBezTo>
                <a:lnTo>
                  <a:pt x="15070" y="18040"/>
                </a:lnTo>
                <a:cubicBezTo>
                  <a:pt x="15073" y="18040"/>
                  <a:pt x="15076" y="18040"/>
                  <a:pt x="15078" y="18040"/>
                </a:cubicBezTo>
                <a:cubicBezTo>
                  <a:pt x="15565" y="18040"/>
                  <a:pt x="15920" y="18171"/>
                  <a:pt x="16133" y="18426"/>
                </a:cubicBezTo>
                <a:cubicBezTo>
                  <a:pt x="16371" y="18712"/>
                  <a:pt x="16372" y="19087"/>
                  <a:pt x="16372" y="19092"/>
                </a:cubicBezTo>
                <a:lnTo>
                  <a:pt x="16372" y="19118"/>
                </a:lnTo>
                <a:cubicBezTo>
                  <a:pt x="16373" y="19486"/>
                  <a:pt x="16297" y="19746"/>
                  <a:pt x="16140" y="19912"/>
                </a:cubicBezTo>
                <a:cubicBezTo>
                  <a:pt x="15853" y="20215"/>
                  <a:pt x="15324" y="20212"/>
                  <a:pt x="15144" y="20185"/>
                </a:cubicBezTo>
                <a:cubicBezTo>
                  <a:pt x="14828" y="20135"/>
                  <a:pt x="14538" y="20400"/>
                  <a:pt x="14494" y="20779"/>
                </a:cubicBezTo>
                <a:cubicBezTo>
                  <a:pt x="14451" y="21160"/>
                  <a:pt x="14671" y="21509"/>
                  <a:pt x="14989" y="21562"/>
                </a:cubicBezTo>
                <a:cubicBezTo>
                  <a:pt x="15025" y="21568"/>
                  <a:pt x="15152" y="21586"/>
                  <a:pt x="15330" y="21586"/>
                </a:cubicBezTo>
                <a:cubicBezTo>
                  <a:pt x="15730" y="21586"/>
                  <a:pt x="16392" y="21493"/>
                  <a:pt x="16901" y="20961"/>
                </a:cubicBezTo>
                <a:cubicBezTo>
                  <a:pt x="17189" y="20659"/>
                  <a:pt x="17533" y="20097"/>
                  <a:pt x="17533" y="19124"/>
                </a:cubicBezTo>
                <a:cubicBezTo>
                  <a:pt x="17535" y="18965"/>
                  <a:pt x="17519" y="18144"/>
                  <a:pt x="16976" y="17472"/>
                </a:cubicBezTo>
                <a:cubicBezTo>
                  <a:pt x="16535" y="16926"/>
                  <a:pt x="15897" y="16646"/>
                  <a:pt x="15068" y="16652"/>
                </a:cubicBezTo>
                <a:close/>
              </a:path>
            </a:pathLst>
          </a:custGeom>
          <a:solidFill>
            <a:schemeClr val="accent3"/>
          </a:solidFill>
          <a:ln w="25400">
            <a:solidFill>
              <a:schemeClr val="accent3"/>
            </a:solidFill>
          </a:ln>
        </p:spPr>
        <p:txBody>
          <a:bodyPr lIns="0" tIns="0" rIns="0" bIns="0"/>
          <a:lstStyle/>
          <a:p>
            <a:pPr/>
          </a:p>
        </p:txBody>
      </p:sp>
      <p:sp>
        <p:nvSpPr>
          <p:cNvPr id="1198" name="Termometro"/>
          <p:cNvSpPr/>
          <p:nvPr/>
        </p:nvSpPr>
        <p:spPr>
          <a:xfrm>
            <a:off x="5982657" y="2564355"/>
            <a:ext cx="369644" cy="1047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7870" y="0"/>
                  <a:pt x="5496" y="838"/>
                  <a:pt x="5496" y="1871"/>
                </a:cubicBezTo>
                <a:lnTo>
                  <a:pt x="5496" y="3544"/>
                </a:lnTo>
                <a:lnTo>
                  <a:pt x="9466" y="3544"/>
                </a:lnTo>
                <a:cubicBezTo>
                  <a:pt x="9886" y="3544"/>
                  <a:pt x="10226" y="3664"/>
                  <a:pt x="10226" y="3812"/>
                </a:cubicBezTo>
                <a:cubicBezTo>
                  <a:pt x="10226" y="3960"/>
                  <a:pt x="9886" y="4080"/>
                  <a:pt x="9466" y="4080"/>
                </a:cubicBezTo>
                <a:lnTo>
                  <a:pt x="5496" y="4080"/>
                </a:lnTo>
                <a:lnTo>
                  <a:pt x="5496" y="5464"/>
                </a:lnTo>
                <a:lnTo>
                  <a:pt x="7380" y="5464"/>
                </a:lnTo>
                <a:cubicBezTo>
                  <a:pt x="7801" y="5464"/>
                  <a:pt x="8141" y="5584"/>
                  <a:pt x="8141" y="5732"/>
                </a:cubicBezTo>
                <a:cubicBezTo>
                  <a:pt x="8141" y="5881"/>
                  <a:pt x="7801" y="6001"/>
                  <a:pt x="7380" y="6001"/>
                </a:cubicBezTo>
                <a:lnTo>
                  <a:pt x="5496" y="6001"/>
                </a:lnTo>
                <a:lnTo>
                  <a:pt x="5496" y="7511"/>
                </a:lnTo>
                <a:lnTo>
                  <a:pt x="9322" y="7511"/>
                </a:lnTo>
                <a:cubicBezTo>
                  <a:pt x="9742" y="7511"/>
                  <a:pt x="10083" y="7631"/>
                  <a:pt x="10083" y="7779"/>
                </a:cubicBezTo>
                <a:cubicBezTo>
                  <a:pt x="10083" y="7928"/>
                  <a:pt x="9743" y="8049"/>
                  <a:pt x="9322" y="8049"/>
                </a:cubicBezTo>
                <a:lnTo>
                  <a:pt x="5496" y="8049"/>
                </a:lnTo>
                <a:lnTo>
                  <a:pt x="5496" y="9511"/>
                </a:lnTo>
                <a:lnTo>
                  <a:pt x="7380" y="9511"/>
                </a:lnTo>
                <a:cubicBezTo>
                  <a:pt x="7801" y="9511"/>
                  <a:pt x="8141" y="9631"/>
                  <a:pt x="8141" y="9779"/>
                </a:cubicBezTo>
                <a:cubicBezTo>
                  <a:pt x="8141" y="9927"/>
                  <a:pt x="7801" y="10047"/>
                  <a:pt x="7380" y="10047"/>
                </a:cubicBezTo>
                <a:lnTo>
                  <a:pt x="5496" y="10047"/>
                </a:lnTo>
                <a:lnTo>
                  <a:pt x="5496" y="11450"/>
                </a:lnTo>
                <a:lnTo>
                  <a:pt x="9322" y="11450"/>
                </a:lnTo>
                <a:cubicBezTo>
                  <a:pt x="9742" y="11450"/>
                  <a:pt x="10083" y="11571"/>
                  <a:pt x="10083" y="11720"/>
                </a:cubicBezTo>
                <a:cubicBezTo>
                  <a:pt x="10083" y="11868"/>
                  <a:pt x="9743" y="11988"/>
                  <a:pt x="9322" y="11988"/>
                </a:cubicBezTo>
                <a:lnTo>
                  <a:pt x="5496" y="11988"/>
                </a:lnTo>
                <a:lnTo>
                  <a:pt x="5496" y="14474"/>
                </a:lnTo>
                <a:cubicBezTo>
                  <a:pt x="2219" y="15128"/>
                  <a:pt x="0" y="16367"/>
                  <a:pt x="0" y="17790"/>
                </a:cubicBezTo>
                <a:cubicBezTo>
                  <a:pt x="0" y="19894"/>
                  <a:pt x="4836" y="21600"/>
                  <a:pt x="10800" y="21600"/>
                </a:cubicBezTo>
                <a:cubicBezTo>
                  <a:pt x="16764" y="21600"/>
                  <a:pt x="21600" y="19894"/>
                  <a:pt x="21600" y="17790"/>
                </a:cubicBezTo>
                <a:cubicBezTo>
                  <a:pt x="21600" y="16367"/>
                  <a:pt x="19381" y="15128"/>
                  <a:pt x="16104" y="14474"/>
                </a:cubicBezTo>
                <a:lnTo>
                  <a:pt x="16104" y="1871"/>
                </a:lnTo>
                <a:cubicBezTo>
                  <a:pt x="16104" y="838"/>
                  <a:pt x="13730" y="0"/>
                  <a:pt x="10800" y="0"/>
                </a:cubicBezTo>
                <a:close/>
              </a:path>
            </a:pathLst>
          </a:custGeom>
          <a:solidFill>
            <a:schemeClr val="accent3"/>
          </a:solidFill>
          <a:ln w="25400">
            <a:solidFill>
              <a:schemeClr val="accent1"/>
            </a:solidFill>
          </a:ln>
        </p:spPr>
        <p:txBody>
          <a:bodyPr lIns="0" tIns="0" rIns="0" bIns="0"/>
          <a:lstStyle/>
          <a:p>
            <a:pPr/>
          </a:p>
        </p:txBody>
      </p:sp>
      <p:sp>
        <p:nvSpPr>
          <p:cNvPr id="1199" name="Forma"/>
          <p:cNvSpPr/>
          <p:nvPr/>
        </p:nvSpPr>
        <p:spPr>
          <a:xfrm>
            <a:off x="7180471" y="2564355"/>
            <a:ext cx="501415" cy="649325"/>
          </a:xfrm>
          <a:custGeom>
            <a:avLst/>
            <a:gdLst/>
            <a:ahLst/>
            <a:cxnLst>
              <a:cxn ang="0">
                <a:pos x="wd2" y="hd2"/>
              </a:cxn>
              <a:cxn ang="5400000">
                <a:pos x="wd2" y="hd2"/>
              </a:cxn>
              <a:cxn ang="10800000">
                <a:pos x="wd2" y="hd2"/>
              </a:cxn>
              <a:cxn ang="16200000">
                <a:pos x="wd2" y="hd2"/>
              </a:cxn>
            </a:cxnLst>
            <a:rect l="0" t="0" r="r" b="b"/>
            <a:pathLst>
              <a:path w="21599" h="21600" fill="norm" stroke="1" extrusionOk="0">
                <a:moveTo>
                  <a:pt x="213" y="0"/>
                </a:moveTo>
                <a:cubicBezTo>
                  <a:pt x="96" y="0"/>
                  <a:pt x="0" y="72"/>
                  <a:pt x="0" y="162"/>
                </a:cubicBezTo>
                <a:lnTo>
                  <a:pt x="0" y="21438"/>
                </a:lnTo>
                <a:cubicBezTo>
                  <a:pt x="0" y="21528"/>
                  <a:pt x="96" y="21600"/>
                  <a:pt x="213" y="21600"/>
                </a:cubicBezTo>
                <a:lnTo>
                  <a:pt x="21387" y="21600"/>
                </a:lnTo>
                <a:cubicBezTo>
                  <a:pt x="21503" y="21600"/>
                  <a:pt x="21599" y="21528"/>
                  <a:pt x="21599" y="21438"/>
                </a:cubicBezTo>
                <a:lnTo>
                  <a:pt x="21599" y="5895"/>
                </a:lnTo>
                <a:cubicBezTo>
                  <a:pt x="21600" y="5863"/>
                  <a:pt x="21565" y="5837"/>
                  <a:pt x="21524" y="5837"/>
                </a:cubicBezTo>
                <a:lnTo>
                  <a:pt x="14256" y="5837"/>
                </a:lnTo>
                <a:cubicBezTo>
                  <a:pt x="14139" y="5837"/>
                  <a:pt x="14043" y="5765"/>
                  <a:pt x="14043" y="5674"/>
                </a:cubicBezTo>
                <a:lnTo>
                  <a:pt x="14043" y="58"/>
                </a:lnTo>
                <a:cubicBezTo>
                  <a:pt x="14043" y="26"/>
                  <a:pt x="14009" y="0"/>
                  <a:pt x="13968" y="0"/>
                </a:cubicBezTo>
                <a:lnTo>
                  <a:pt x="213" y="0"/>
                </a:lnTo>
                <a:close/>
                <a:moveTo>
                  <a:pt x="15017" y="86"/>
                </a:moveTo>
                <a:cubicBezTo>
                  <a:pt x="14991" y="94"/>
                  <a:pt x="14972" y="114"/>
                  <a:pt x="14972" y="140"/>
                </a:cubicBezTo>
                <a:lnTo>
                  <a:pt x="14972" y="4958"/>
                </a:lnTo>
                <a:cubicBezTo>
                  <a:pt x="14972" y="5048"/>
                  <a:pt x="15067" y="5120"/>
                  <a:pt x="15184" y="5120"/>
                </a:cubicBezTo>
                <a:lnTo>
                  <a:pt x="21418" y="5120"/>
                </a:lnTo>
                <a:cubicBezTo>
                  <a:pt x="21485" y="5120"/>
                  <a:pt x="21518" y="5058"/>
                  <a:pt x="21471" y="5021"/>
                </a:cubicBezTo>
                <a:lnTo>
                  <a:pt x="15100" y="99"/>
                </a:lnTo>
                <a:cubicBezTo>
                  <a:pt x="15076" y="81"/>
                  <a:pt x="15044" y="78"/>
                  <a:pt x="15017" y="86"/>
                </a:cubicBezTo>
                <a:close/>
                <a:moveTo>
                  <a:pt x="9656" y="7345"/>
                </a:moveTo>
                <a:lnTo>
                  <a:pt x="11938" y="7345"/>
                </a:lnTo>
                <a:cubicBezTo>
                  <a:pt x="11983" y="7345"/>
                  <a:pt x="12018" y="7374"/>
                  <a:pt x="12018" y="7408"/>
                </a:cubicBezTo>
                <a:lnTo>
                  <a:pt x="12018" y="15086"/>
                </a:lnTo>
                <a:cubicBezTo>
                  <a:pt x="12018" y="15120"/>
                  <a:pt x="11983" y="15149"/>
                  <a:pt x="11938" y="15149"/>
                </a:cubicBezTo>
                <a:lnTo>
                  <a:pt x="9656" y="15149"/>
                </a:lnTo>
                <a:cubicBezTo>
                  <a:pt x="9611" y="15149"/>
                  <a:pt x="9574" y="15120"/>
                  <a:pt x="9574" y="15086"/>
                </a:cubicBezTo>
                <a:lnTo>
                  <a:pt x="9574" y="7408"/>
                </a:lnTo>
                <a:cubicBezTo>
                  <a:pt x="9574" y="7374"/>
                  <a:pt x="9611" y="7345"/>
                  <a:pt x="9656" y="7345"/>
                </a:cubicBezTo>
                <a:close/>
                <a:moveTo>
                  <a:pt x="13164" y="9590"/>
                </a:moveTo>
                <a:lnTo>
                  <a:pt x="15445" y="9590"/>
                </a:lnTo>
                <a:cubicBezTo>
                  <a:pt x="15490" y="9590"/>
                  <a:pt x="15527" y="9617"/>
                  <a:pt x="15527" y="9652"/>
                </a:cubicBezTo>
                <a:lnTo>
                  <a:pt x="15527" y="15088"/>
                </a:lnTo>
                <a:cubicBezTo>
                  <a:pt x="15527" y="15122"/>
                  <a:pt x="15490" y="15149"/>
                  <a:pt x="15445" y="15149"/>
                </a:cubicBezTo>
                <a:lnTo>
                  <a:pt x="13164" y="15149"/>
                </a:lnTo>
                <a:cubicBezTo>
                  <a:pt x="13119" y="15149"/>
                  <a:pt x="13084" y="15122"/>
                  <a:pt x="13084" y="15088"/>
                </a:cubicBezTo>
                <a:lnTo>
                  <a:pt x="13084" y="9652"/>
                </a:lnTo>
                <a:cubicBezTo>
                  <a:pt x="13084" y="9617"/>
                  <a:pt x="13119" y="9590"/>
                  <a:pt x="13164" y="9590"/>
                </a:cubicBezTo>
                <a:close/>
                <a:moveTo>
                  <a:pt x="6147" y="11440"/>
                </a:moveTo>
                <a:lnTo>
                  <a:pt x="8428" y="11440"/>
                </a:lnTo>
                <a:cubicBezTo>
                  <a:pt x="8473" y="11440"/>
                  <a:pt x="8511" y="11467"/>
                  <a:pt x="8511" y="11502"/>
                </a:cubicBezTo>
                <a:lnTo>
                  <a:pt x="8511" y="15086"/>
                </a:lnTo>
                <a:cubicBezTo>
                  <a:pt x="8511" y="15120"/>
                  <a:pt x="8473" y="15149"/>
                  <a:pt x="8428" y="15149"/>
                </a:cubicBezTo>
                <a:lnTo>
                  <a:pt x="6147" y="15149"/>
                </a:lnTo>
                <a:cubicBezTo>
                  <a:pt x="6102" y="15149"/>
                  <a:pt x="6067" y="15120"/>
                  <a:pt x="6067" y="15086"/>
                </a:cubicBezTo>
                <a:lnTo>
                  <a:pt x="6067" y="11502"/>
                </a:lnTo>
                <a:cubicBezTo>
                  <a:pt x="6067" y="11467"/>
                  <a:pt x="6102" y="11440"/>
                  <a:pt x="6147" y="11440"/>
                </a:cubicBezTo>
                <a:close/>
                <a:moveTo>
                  <a:pt x="3933" y="15866"/>
                </a:moveTo>
                <a:lnTo>
                  <a:pt x="17662" y="15866"/>
                </a:lnTo>
                <a:cubicBezTo>
                  <a:pt x="17707" y="15866"/>
                  <a:pt x="17742" y="15895"/>
                  <a:pt x="17742" y="15929"/>
                </a:cubicBezTo>
                <a:lnTo>
                  <a:pt x="17746" y="16878"/>
                </a:lnTo>
                <a:cubicBezTo>
                  <a:pt x="17746" y="16913"/>
                  <a:pt x="17709" y="16941"/>
                  <a:pt x="17664" y="16941"/>
                </a:cubicBezTo>
                <a:lnTo>
                  <a:pt x="3935" y="16941"/>
                </a:lnTo>
                <a:cubicBezTo>
                  <a:pt x="3890" y="16941"/>
                  <a:pt x="3853" y="16912"/>
                  <a:pt x="3853" y="16878"/>
                </a:cubicBezTo>
                <a:lnTo>
                  <a:pt x="3850" y="15929"/>
                </a:lnTo>
                <a:cubicBezTo>
                  <a:pt x="3850" y="15895"/>
                  <a:pt x="3888" y="15866"/>
                  <a:pt x="3933" y="15866"/>
                </a:cubicBezTo>
                <a:close/>
              </a:path>
            </a:pathLst>
          </a:custGeom>
          <a:solidFill>
            <a:schemeClr val="accent1"/>
          </a:solidFill>
          <a:ln w="25400">
            <a:solidFill>
              <a:schemeClr val="accent1"/>
            </a:solidFill>
          </a:ln>
        </p:spPr>
        <p:txBody>
          <a:bodyPr lIns="0" tIns="0" rIns="0" bIns="0"/>
          <a:lstStyle/>
          <a:p>
            <a:pPr/>
          </a:p>
        </p:txBody>
      </p:sp>
      <p:sp>
        <p:nvSpPr>
          <p:cNvPr id="1200" name="Polmoni"/>
          <p:cNvSpPr/>
          <p:nvPr/>
        </p:nvSpPr>
        <p:spPr>
          <a:xfrm>
            <a:off x="3469381" y="3264573"/>
            <a:ext cx="287222" cy="277901"/>
          </a:xfrm>
          <a:custGeom>
            <a:avLst/>
            <a:gdLst/>
            <a:ahLst/>
            <a:cxnLst>
              <a:cxn ang="0">
                <a:pos x="wd2" y="hd2"/>
              </a:cxn>
              <a:cxn ang="5400000">
                <a:pos x="wd2" y="hd2"/>
              </a:cxn>
              <a:cxn ang="10800000">
                <a:pos x="wd2" y="hd2"/>
              </a:cxn>
              <a:cxn ang="16200000">
                <a:pos x="wd2" y="hd2"/>
              </a:cxn>
            </a:cxnLst>
            <a:rect l="0" t="0" r="r" b="b"/>
            <a:pathLst>
              <a:path w="21600" h="21520" fill="norm" stroke="1" extrusionOk="0">
                <a:moveTo>
                  <a:pt x="10776" y="0"/>
                </a:moveTo>
                <a:cubicBezTo>
                  <a:pt x="10331" y="2"/>
                  <a:pt x="9887" y="171"/>
                  <a:pt x="9887" y="500"/>
                </a:cubicBezTo>
                <a:lnTo>
                  <a:pt x="9887" y="4637"/>
                </a:lnTo>
                <a:cubicBezTo>
                  <a:pt x="9887" y="5159"/>
                  <a:pt x="9693" y="5633"/>
                  <a:pt x="9374" y="5990"/>
                </a:cubicBezTo>
                <a:cubicBezTo>
                  <a:pt x="9375" y="5536"/>
                  <a:pt x="9375" y="5157"/>
                  <a:pt x="9376" y="4882"/>
                </a:cubicBezTo>
                <a:cubicBezTo>
                  <a:pt x="9387" y="1538"/>
                  <a:pt x="7191" y="1111"/>
                  <a:pt x="4851" y="3667"/>
                </a:cubicBezTo>
                <a:cubicBezTo>
                  <a:pt x="679" y="8223"/>
                  <a:pt x="0" y="13172"/>
                  <a:pt x="0" y="19754"/>
                </a:cubicBezTo>
                <a:cubicBezTo>
                  <a:pt x="0" y="20743"/>
                  <a:pt x="613" y="21598"/>
                  <a:pt x="1570" y="21515"/>
                </a:cubicBezTo>
                <a:cubicBezTo>
                  <a:pt x="4705" y="21242"/>
                  <a:pt x="9376" y="19727"/>
                  <a:pt x="9376" y="16181"/>
                </a:cubicBezTo>
                <a:cubicBezTo>
                  <a:pt x="9376" y="14941"/>
                  <a:pt x="9373" y="11130"/>
                  <a:pt x="9373" y="8174"/>
                </a:cubicBezTo>
                <a:cubicBezTo>
                  <a:pt x="9918" y="7939"/>
                  <a:pt x="10398" y="7575"/>
                  <a:pt x="10776" y="7118"/>
                </a:cubicBezTo>
                <a:cubicBezTo>
                  <a:pt x="11164" y="7589"/>
                  <a:pt x="11660" y="7960"/>
                  <a:pt x="12226" y="8193"/>
                </a:cubicBezTo>
                <a:cubicBezTo>
                  <a:pt x="12226" y="11147"/>
                  <a:pt x="12224" y="14944"/>
                  <a:pt x="12224" y="16181"/>
                </a:cubicBezTo>
                <a:cubicBezTo>
                  <a:pt x="12224" y="19727"/>
                  <a:pt x="16894" y="21242"/>
                  <a:pt x="20029" y="21515"/>
                </a:cubicBezTo>
                <a:cubicBezTo>
                  <a:pt x="20985" y="21598"/>
                  <a:pt x="21600" y="20743"/>
                  <a:pt x="21600" y="19754"/>
                </a:cubicBezTo>
                <a:cubicBezTo>
                  <a:pt x="21600" y="13172"/>
                  <a:pt x="20921" y="8223"/>
                  <a:pt x="16749" y="3667"/>
                </a:cubicBezTo>
                <a:cubicBezTo>
                  <a:pt x="14409" y="1111"/>
                  <a:pt x="12213" y="1538"/>
                  <a:pt x="12224" y="4882"/>
                </a:cubicBezTo>
                <a:cubicBezTo>
                  <a:pt x="12225" y="5167"/>
                  <a:pt x="12225" y="5566"/>
                  <a:pt x="12226" y="6044"/>
                </a:cubicBezTo>
                <a:cubicBezTo>
                  <a:pt x="11878" y="5682"/>
                  <a:pt x="11662" y="5185"/>
                  <a:pt x="11662" y="4637"/>
                </a:cubicBezTo>
                <a:lnTo>
                  <a:pt x="11662" y="500"/>
                </a:lnTo>
                <a:cubicBezTo>
                  <a:pt x="11662" y="163"/>
                  <a:pt x="11220" y="-2"/>
                  <a:pt x="10776" y="0"/>
                </a:cubicBezTo>
                <a:close/>
              </a:path>
            </a:pathLst>
          </a:custGeom>
          <a:solidFill>
            <a:schemeClr val="accent1"/>
          </a:solidFill>
          <a:ln w="12700">
            <a:solidFill>
              <a:schemeClr val="accent3"/>
            </a:solidFill>
          </a:ln>
        </p:spPr>
        <p:txBody>
          <a:bodyPr lIns="0" tIns="0" rIns="0" bIns="0"/>
          <a:lstStyle/>
          <a:p>
            <a:pPr/>
          </a:p>
        </p:txBody>
      </p:sp>
      <p:sp>
        <p:nvSpPr>
          <p:cNvPr id="1201" name="Stetoscopio"/>
          <p:cNvSpPr/>
          <p:nvPr/>
        </p:nvSpPr>
        <p:spPr>
          <a:xfrm>
            <a:off x="2300310" y="2668375"/>
            <a:ext cx="682967" cy="695286"/>
          </a:xfrm>
          <a:custGeom>
            <a:avLst/>
            <a:gdLst/>
            <a:ahLst/>
            <a:cxnLst>
              <a:cxn ang="0">
                <a:pos x="wd2" y="hd2"/>
              </a:cxn>
              <a:cxn ang="5400000">
                <a:pos x="wd2" y="hd2"/>
              </a:cxn>
              <a:cxn ang="10800000">
                <a:pos x="wd2" y="hd2"/>
              </a:cxn>
              <a:cxn ang="16200000">
                <a:pos x="wd2" y="hd2"/>
              </a:cxn>
            </a:cxnLst>
            <a:rect l="0" t="0" r="r" b="b"/>
            <a:pathLst>
              <a:path w="21468" h="21600" fill="norm" stroke="1" extrusionOk="0">
                <a:moveTo>
                  <a:pt x="4660" y="0"/>
                </a:moveTo>
                <a:cubicBezTo>
                  <a:pt x="4486" y="0"/>
                  <a:pt x="4333" y="77"/>
                  <a:pt x="4229" y="199"/>
                </a:cubicBezTo>
                <a:lnTo>
                  <a:pt x="3737" y="123"/>
                </a:lnTo>
                <a:cubicBezTo>
                  <a:pt x="3611" y="103"/>
                  <a:pt x="3497" y="199"/>
                  <a:pt x="3497" y="325"/>
                </a:cubicBezTo>
                <a:lnTo>
                  <a:pt x="3497" y="356"/>
                </a:lnTo>
                <a:lnTo>
                  <a:pt x="3192" y="356"/>
                </a:lnTo>
                <a:cubicBezTo>
                  <a:pt x="2222" y="356"/>
                  <a:pt x="1316" y="783"/>
                  <a:pt x="707" y="1529"/>
                </a:cubicBezTo>
                <a:cubicBezTo>
                  <a:pt x="99" y="2274"/>
                  <a:pt x="-132" y="3240"/>
                  <a:pt x="73" y="4176"/>
                </a:cubicBezTo>
                <a:lnTo>
                  <a:pt x="1323" y="9889"/>
                </a:lnTo>
                <a:cubicBezTo>
                  <a:pt x="1244" y="9911"/>
                  <a:pt x="1177" y="9959"/>
                  <a:pt x="1132" y="10027"/>
                </a:cubicBezTo>
                <a:cubicBezTo>
                  <a:pt x="1084" y="10102"/>
                  <a:pt x="1067" y="10189"/>
                  <a:pt x="1086" y="10275"/>
                </a:cubicBezTo>
                <a:lnTo>
                  <a:pt x="1696" y="13068"/>
                </a:lnTo>
                <a:cubicBezTo>
                  <a:pt x="2020" y="14547"/>
                  <a:pt x="3366" y="15619"/>
                  <a:pt x="4897" y="15619"/>
                </a:cubicBezTo>
                <a:lnTo>
                  <a:pt x="5236" y="15619"/>
                </a:lnTo>
                <a:lnTo>
                  <a:pt x="5236" y="18509"/>
                </a:lnTo>
                <a:cubicBezTo>
                  <a:pt x="5236" y="20214"/>
                  <a:pt x="6701" y="21600"/>
                  <a:pt x="8502" y="21600"/>
                </a:cubicBezTo>
                <a:cubicBezTo>
                  <a:pt x="9813" y="21600"/>
                  <a:pt x="10992" y="20863"/>
                  <a:pt x="11506" y="19721"/>
                </a:cubicBezTo>
                <a:lnTo>
                  <a:pt x="11522" y="19689"/>
                </a:lnTo>
                <a:lnTo>
                  <a:pt x="14654" y="8875"/>
                </a:lnTo>
                <a:cubicBezTo>
                  <a:pt x="14936" y="8011"/>
                  <a:pt x="15813" y="7407"/>
                  <a:pt x="16787" y="7407"/>
                </a:cubicBezTo>
                <a:cubicBezTo>
                  <a:pt x="18016" y="7407"/>
                  <a:pt x="19016" y="8335"/>
                  <a:pt x="19016" y="9475"/>
                </a:cubicBezTo>
                <a:lnTo>
                  <a:pt x="19016" y="12151"/>
                </a:lnTo>
                <a:cubicBezTo>
                  <a:pt x="18200" y="12375"/>
                  <a:pt x="17601" y="13113"/>
                  <a:pt x="17601" y="13991"/>
                </a:cubicBezTo>
                <a:cubicBezTo>
                  <a:pt x="17601" y="15047"/>
                  <a:pt x="18466" y="15902"/>
                  <a:pt x="19534" y="15902"/>
                </a:cubicBezTo>
                <a:cubicBezTo>
                  <a:pt x="20602" y="15902"/>
                  <a:pt x="21468" y="15047"/>
                  <a:pt x="21468" y="13991"/>
                </a:cubicBezTo>
                <a:cubicBezTo>
                  <a:pt x="21468" y="13113"/>
                  <a:pt x="20869" y="12375"/>
                  <a:pt x="20053" y="12151"/>
                </a:cubicBezTo>
                <a:lnTo>
                  <a:pt x="20053" y="9475"/>
                </a:lnTo>
                <a:cubicBezTo>
                  <a:pt x="20053" y="7770"/>
                  <a:pt x="18588" y="6382"/>
                  <a:pt x="16787" y="6382"/>
                </a:cubicBezTo>
                <a:cubicBezTo>
                  <a:pt x="15341" y="6382"/>
                  <a:pt x="14085" y="7261"/>
                  <a:pt x="13663" y="8570"/>
                </a:cubicBezTo>
                <a:lnTo>
                  <a:pt x="10545" y="19335"/>
                </a:lnTo>
                <a:cubicBezTo>
                  <a:pt x="10189" y="20090"/>
                  <a:pt x="9392" y="20575"/>
                  <a:pt x="8502" y="20575"/>
                </a:cubicBezTo>
                <a:cubicBezTo>
                  <a:pt x="7273" y="20575"/>
                  <a:pt x="6273" y="19649"/>
                  <a:pt x="6273" y="18509"/>
                </a:cubicBezTo>
                <a:lnTo>
                  <a:pt x="6273" y="15619"/>
                </a:lnTo>
                <a:lnTo>
                  <a:pt x="6612" y="15619"/>
                </a:lnTo>
                <a:cubicBezTo>
                  <a:pt x="8143" y="15619"/>
                  <a:pt x="9489" y="14547"/>
                  <a:pt x="9813" y="13068"/>
                </a:cubicBezTo>
                <a:lnTo>
                  <a:pt x="10423" y="10275"/>
                </a:lnTo>
                <a:cubicBezTo>
                  <a:pt x="10442" y="10189"/>
                  <a:pt x="10426" y="10102"/>
                  <a:pt x="10377" y="10027"/>
                </a:cubicBezTo>
                <a:cubicBezTo>
                  <a:pt x="10333" y="9959"/>
                  <a:pt x="10265" y="9911"/>
                  <a:pt x="10186" y="9889"/>
                </a:cubicBezTo>
                <a:lnTo>
                  <a:pt x="11438" y="4176"/>
                </a:lnTo>
                <a:cubicBezTo>
                  <a:pt x="11643" y="3240"/>
                  <a:pt x="11411" y="2274"/>
                  <a:pt x="10802" y="1529"/>
                </a:cubicBezTo>
                <a:cubicBezTo>
                  <a:pt x="10193" y="783"/>
                  <a:pt x="9287" y="356"/>
                  <a:pt x="8318" y="356"/>
                </a:cubicBezTo>
                <a:lnTo>
                  <a:pt x="8014" y="356"/>
                </a:lnTo>
                <a:lnTo>
                  <a:pt x="8014" y="325"/>
                </a:lnTo>
                <a:cubicBezTo>
                  <a:pt x="8014" y="199"/>
                  <a:pt x="7898" y="103"/>
                  <a:pt x="7772" y="123"/>
                </a:cubicBezTo>
                <a:lnTo>
                  <a:pt x="7281" y="199"/>
                </a:lnTo>
                <a:cubicBezTo>
                  <a:pt x="7177" y="77"/>
                  <a:pt x="7025" y="0"/>
                  <a:pt x="6851" y="0"/>
                </a:cubicBezTo>
                <a:cubicBezTo>
                  <a:pt x="6382" y="0"/>
                  <a:pt x="6382" y="1121"/>
                  <a:pt x="6851" y="1121"/>
                </a:cubicBezTo>
                <a:cubicBezTo>
                  <a:pt x="7025" y="1121"/>
                  <a:pt x="7177" y="1042"/>
                  <a:pt x="7281" y="920"/>
                </a:cubicBezTo>
                <a:lnTo>
                  <a:pt x="7772" y="998"/>
                </a:lnTo>
                <a:cubicBezTo>
                  <a:pt x="7898" y="1018"/>
                  <a:pt x="8014" y="920"/>
                  <a:pt x="8014" y="794"/>
                </a:cubicBezTo>
                <a:lnTo>
                  <a:pt x="8014" y="765"/>
                </a:lnTo>
                <a:lnTo>
                  <a:pt x="8318" y="765"/>
                </a:lnTo>
                <a:cubicBezTo>
                  <a:pt x="9161" y="765"/>
                  <a:pt x="9950" y="1137"/>
                  <a:pt x="10480" y="1786"/>
                </a:cubicBezTo>
                <a:cubicBezTo>
                  <a:pt x="11009" y="2435"/>
                  <a:pt x="11211" y="3274"/>
                  <a:pt x="11032" y="4088"/>
                </a:cubicBezTo>
                <a:lnTo>
                  <a:pt x="9782" y="9801"/>
                </a:lnTo>
                <a:cubicBezTo>
                  <a:pt x="9609" y="9775"/>
                  <a:pt x="9441" y="9886"/>
                  <a:pt x="9404" y="10058"/>
                </a:cubicBezTo>
                <a:lnTo>
                  <a:pt x="8793" y="12848"/>
                </a:lnTo>
                <a:cubicBezTo>
                  <a:pt x="8573" y="13856"/>
                  <a:pt x="7656" y="14588"/>
                  <a:pt x="6612" y="14588"/>
                </a:cubicBezTo>
                <a:lnTo>
                  <a:pt x="4899" y="14588"/>
                </a:lnTo>
                <a:cubicBezTo>
                  <a:pt x="3855" y="14588"/>
                  <a:pt x="2937" y="13856"/>
                  <a:pt x="2716" y="12848"/>
                </a:cubicBezTo>
                <a:lnTo>
                  <a:pt x="2106" y="10058"/>
                </a:lnTo>
                <a:cubicBezTo>
                  <a:pt x="2087" y="9971"/>
                  <a:pt x="2036" y="9897"/>
                  <a:pt x="1961" y="9849"/>
                </a:cubicBezTo>
                <a:cubicBezTo>
                  <a:pt x="1891" y="9805"/>
                  <a:pt x="1808" y="9789"/>
                  <a:pt x="1727" y="9801"/>
                </a:cubicBezTo>
                <a:lnTo>
                  <a:pt x="477" y="4088"/>
                </a:lnTo>
                <a:cubicBezTo>
                  <a:pt x="299" y="3274"/>
                  <a:pt x="502" y="2435"/>
                  <a:pt x="1031" y="1786"/>
                </a:cubicBezTo>
                <a:cubicBezTo>
                  <a:pt x="1561" y="1137"/>
                  <a:pt x="2348" y="765"/>
                  <a:pt x="3192" y="765"/>
                </a:cubicBezTo>
                <a:lnTo>
                  <a:pt x="3497" y="765"/>
                </a:lnTo>
                <a:lnTo>
                  <a:pt x="3497" y="794"/>
                </a:lnTo>
                <a:cubicBezTo>
                  <a:pt x="3497" y="920"/>
                  <a:pt x="3611" y="1018"/>
                  <a:pt x="3737" y="998"/>
                </a:cubicBezTo>
                <a:lnTo>
                  <a:pt x="4229" y="920"/>
                </a:lnTo>
                <a:cubicBezTo>
                  <a:pt x="4333" y="1042"/>
                  <a:pt x="4486" y="1121"/>
                  <a:pt x="4660" y="1121"/>
                </a:cubicBezTo>
                <a:cubicBezTo>
                  <a:pt x="5129" y="1121"/>
                  <a:pt x="5129" y="0"/>
                  <a:pt x="4660" y="0"/>
                </a:cubicBezTo>
                <a:close/>
                <a:moveTo>
                  <a:pt x="19016" y="12768"/>
                </a:moveTo>
                <a:lnTo>
                  <a:pt x="19016" y="13314"/>
                </a:lnTo>
                <a:cubicBezTo>
                  <a:pt x="18817" y="13467"/>
                  <a:pt x="18688" y="13705"/>
                  <a:pt x="18688" y="13973"/>
                </a:cubicBezTo>
                <a:cubicBezTo>
                  <a:pt x="18688" y="14433"/>
                  <a:pt x="19068" y="14808"/>
                  <a:pt x="19534" y="14808"/>
                </a:cubicBezTo>
                <a:cubicBezTo>
                  <a:pt x="20001" y="14808"/>
                  <a:pt x="20380" y="14433"/>
                  <a:pt x="20380" y="13973"/>
                </a:cubicBezTo>
                <a:cubicBezTo>
                  <a:pt x="20380" y="13705"/>
                  <a:pt x="20251" y="13467"/>
                  <a:pt x="20053" y="13314"/>
                </a:cubicBezTo>
                <a:lnTo>
                  <a:pt x="20053" y="12768"/>
                </a:lnTo>
                <a:cubicBezTo>
                  <a:pt x="20526" y="12967"/>
                  <a:pt x="20857" y="13432"/>
                  <a:pt x="20857" y="13973"/>
                </a:cubicBezTo>
                <a:cubicBezTo>
                  <a:pt x="20857" y="14694"/>
                  <a:pt x="20265" y="15282"/>
                  <a:pt x="19534" y="15282"/>
                </a:cubicBezTo>
                <a:cubicBezTo>
                  <a:pt x="18804" y="15282"/>
                  <a:pt x="18209" y="14694"/>
                  <a:pt x="18209" y="13973"/>
                </a:cubicBezTo>
                <a:cubicBezTo>
                  <a:pt x="18209" y="13432"/>
                  <a:pt x="18542" y="12967"/>
                  <a:pt x="19016" y="12768"/>
                </a:cubicBezTo>
                <a:close/>
              </a:path>
            </a:pathLst>
          </a:custGeom>
          <a:solidFill>
            <a:schemeClr val="accent1"/>
          </a:solidFill>
          <a:ln w="25400">
            <a:solidFill>
              <a:schemeClr val="accent1"/>
            </a:solidFill>
          </a:ln>
        </p:spPr>
        <p:txBody>
          <a:bodyPr lIns="0" tIns="0" rIns="0" bIns="0"/>
          <a:lstStyle/>
          <a:p>
            <a:pPr/>
          </a:p>
        </p:txBody>
      </p:sp>
      <p:sp>
        <p:nvSpPr>
          <p:cNvPr id="1202" name="Stetoscopio"/>
          <p:cNvSpPr/>
          <p:nvPr/>
        </p:nvSpPr>
        <p:spPr>
          <a:xfrm>
            <a:off x="3796165" y="3176077"/>
            <a:ext cx="327788" cy="333701"/>
          </a:xfrm>
          <a:custGeom>
            <a:avLst/>
            <a:gdLst/>
            <a:ahLst/>
            <a:cxnLst>
              <a:cxn ang="0">
                <a:pos x="wd2" y="hd2"/>
              </a:cxn>
              <a:cxn ang="5400000">
                <a:pos x="wd2" y="hd2"/>
              </a:cxn>
              <a:cxn ang="10800000">
                <a:pos x="wd2" y="hd2"/>
              </a:cxn>
              <a:cxn ang="16200000">
                <a:pos x="wd2" y="hd2"/>
              </a:cxn>
            </a:cxnLst>
            <a:rect l="0" t="0" r="r" b="b"/>
            <a:pathLst>
              <a:path w="21468" h="21600" fill="norm" stroke="1" extrusionOk="0">
                <a:moveTo>
                  <a:pt x="4660" y="0"/>
                </a:moveTo>
                <a:cubicBezTo>
                  <a:pt x="4486" y="0"/>
                  <a:pt x="4333" y="77"/>
                  <a:pt x="4229" y="199"/>
                </a:cubicBezTo>
                <a:lnTo>
                  <a:pt x="3737" y="123"/>
                </a:lnTo>
                <a:cubicBezTo>
                  <a:pt x="3611" y="103"/>
                  <a:pt x="3497" y="199"/>
                  <a:pt x="3497" y="325"/>
                </a:cubicBezTo>
                <a:lnTo>
                  <a:pt x="3497" y="356"/>
                </a:lnTo>
                <a:lnTo>
                  <a:pt x="3192" y="356"/>
                </a:lnTo>
                <a:cubicBezTo>
                  <a:pt x="2222" y="356"/>
                  <a:pt x="1316" y="783"/>
                  <a:pt x="707" y="1529"/>
                </a:cubicBezTo>
                <a:cubicBezTo>
                  <a:pt x="99" y="2274"/>
                  <a:pt x="-132" y="3240"/>
                  <a:pt x="73" y="4176"/>
                </a:cubicBezTo>
                <a:lnTo>
                  <a:pt x="1323" y="9889"/>
                </a:lnTo>
                <a:cubicBezTo>
                  <a:pt x="1244" y="9911"/>
                  <a:pt x="1177" y="9959"/>
                  <a:pt x="1132" y="10027"/>
                </a:cubicBezTo>
                <a:cubicBezTo>
                  <a:pt x="1084" y="10102"/>
                  <a:pt x="1067" y="10189"/>
                  <a:pt x="1086" y="10275"/>
                </a:cubicBezTo>
                <a:lnTo>
                  <a:pt x="1696" y="13068"/>
                </a:lnTo>
                <a:cubicBezTo>
                  <a:pt x="2020" y="14547"/>
                  <a:pt x="3366" y="15619"/>
                  <a:pt x="4897" y="15619"/>
                </a:cubicBezTo>
                <a:lnTo>
                  <a:pt x="5236" y="15619"/>
                </a:lnTo>
                <a:lnTo>
                  <a:pt x="5236" y="18509"/>
                </a:lnTo>
                <a:cubicBezTo>
                  <a:pt x="5236" y="20214"/>
                  <a:pt x="6701" y="21600"/>
                  <a:pt x="8502" y="21600"/>
                </a:cubicBezTo>
                <a:cubicBezTo>
                  <a:pt x="9813" y="21600"/>
                  <a:pt x="10992" y="20863"/>
                  <a:pt x="11506" y="19721"/>
                </a:cubicBezTo>
                <a:lnTo>
                  <a:pt x="11522" y="19689"/>
                </a:lnTo>
                <a:lnTo>
                  <a:pt x="14654" y="8875"/>
                </a:lnTo>
                <a:cubicBezTo>
                  <a:pt x="14936" y="8011"/>
                  <a:pt x="15813" y="7407"/>
                  <a:pt x="16787" y="7407"/>
                </a:cubicBezTo>
                <a:cubicBezTo>
                  <a:pt x="18016" y="7407"/>
                  <a:pt x="19016" y="8335"/>
                  <a:pt x="19016" y="9475"/>
                </a:cubicBezTo>
                <a:lnTo>
                  <a:pt x="19016" y="12151"/>
                </a:lnTo>
                <a:cubicBezTo>
                  <a:pt x="18200" y="12375"/>
                  <a:pt x="17601" y="13113"/>
                  <a:pt x="17601" y="13991"/>
                </a:cubicBezTo>
                <a:cubicBezTo>
                  <a:pt x="17601" y="15047"/>
                  <a:pt x="18466" y="15902"/>
                  <a:pt x="19534" y="15902"/>
                </a:cubicBezTo>
                <a:cubicBezTo>
                  <a:pt x="20602" y="15902"/>
                  <a:pt x="21468" y="15047"/>
                  <a:pt x="21468" y="13991"/>
                </a:cubicBezTo>
                <a:cubicBezTo>
                  <a:pt x="21468" y="13113"/>
                  <a:pt x="20869" y="12375"/>
                  <a:pt x="20053" y="12151"/>
                </a:cubicBezTo>
                <a:lnTo>
                  <a:pt x="20053" y="9475"/>
                </a:lnTo>
                <a:cubicBezTo>
                  <a:pt x="20053" y="7770"/>
                  <a:pt x="18588" y="6382"/>
                  <a:pt x="16787" y="6382"/>
                </a:cubicBezTo>
                <a:cubicBezTo>
                  <a:pt x="15341" y="6382"/>
                  <a:pt x="14085" y="7261"/>
                  <a:pt x="13663" y="8570"/>
                </a:cubicBezTo>
                <a:lnTo>
                  <a:pt x="10545" y="19335"/>
                </a:lnTo>
                <a:cubicBezTo>
                  <a:pt x="10189" y="20090"/>
                  <a:pt x="9392" y="20575"/>
                  <a:pt x="8502" y="20575"/>
                </a:cubicBezTo>
                <a:cubicBezTo>
                  <a:pt x="7273" y="20575"/>
                  <a:pt x="6273" y="19649"/>
                  <a:pt x="6273" y="18509"/>
                </a:cubicBezTo>
                <a:lnTo>
                  <a:pt x="6273" y="15619"/>
                </a:lnTo>
                <a:lnTo>
                  <a:pt x="6612" y="15619"/>
                </a:lnTo>
                <a:cubicBezTo>
                  <a:pt x="8143" y="15619"/>
                  <a:pt x="9489" y="14547"/>
                  <a:pt x="9813" y="13068"/>
                </a:cubicBezTo>
                <a:lnTo>
                  <a:pt x="10423" y="10275"/>
                </a:lnTo>
                <a:cubicBezTo>
                  <a:pt x="10442" y="10189"/>
                  <a:pt x="10426" y="10102"/>
                  <a:pt x="10377" y="10027"/>
                </a:cubicBezTo>
                <a:cubicBezTo>
                  <a:pt x="10333" y="9959"/>
                  <a:pt x="10265" y="9911"/>
                  <a:pt x="10186" y="9889"/>
                </a:cubicBezTo>
                <a:lnTo>
                  <a:pt x="11438" y="4176"/>
                </a:lnTo>
                <a:cubicBezTo>
                  <a:pt x="11643" y="3240"/>
                  <a:pt x="11411" y="2274"/>
                  <a:pt x="10802" y="1529"/>
                </a:cubicBezTo>
                <a:cubicBezTo>
                  <a:pt x="10193" y="783"/>
                  <a:pt x="9287" y="356"/>
                  <a:pt x="8318" y="356"/>
                </a:cubicBezTo>
                <a:lnTo>
                  <a:pt x="8014" y="356"/>
                </a:lnTo>
                <a:lnTo>
                  <a:pt x="8014" y="325"/>
                </a:lnTo>
                <a:cubicBezTo>
                  <a:pt x="8014" y="199"/>
                  <a:pt x="7898" y="103"/>
                  <a:pt x="7772" y="123"/>
                </a:cubicBezTo>
                <a:lnTo>
                  <a:pt x="7281" y="199"/>
                </a:lnTo>
                <a:cubicBezTo>
                  <a:pt x="7177" y="77"/>
                  <a:pt x="7025" y="0"/>
                  <a:pt x="6851" y="0"/>
                </a:cubicBezTo>
                <a:cubicBezTo>
                  <a:pt x="6382" y="0"/>
                  <a:pt x="6382" y="1121"/>
                  <a:pt x="6851" y="1121"/>
                </a:cubicBezTo>
                <a:cubicBezTo>
                  <a:pt x="7025" y="1121"/>
                  <a:pt x="7177" y="1042"/>
                  <a:pt x="7281" y="920"/>
                </a:cubicBezTo>
                <a:lnTo>
                  <a:pt x="7772" y="998"/>
                </a:lnTo>
                <a:cubicBezTo>
                  <a:pt x="7898" y="1018"/>
                  <a:pt x="8014" y="920"/>
                  <a:pt x="8014" y="794"/>
                </a:cubicBezTo>
                <a:lnTo>
                  <a:pt x="8014" y="765"/>
                </a:lnTo>
                <a:lnTo>
                  <a:pt x="8318" y="765"/>
                </a:lnTo>
                <a:cubicBezTo>
                  <a:pt x="9161" y="765"/>
                  <a:pt x="9950" y="1137"/>
                  <a:pt x="10480" y="1786"/>
                </a:cubicBezTo>
                <a:cubicBezTo>
                  <a:pt x="11009" y="2435"/>
                  <a:pt x="11211" y="3274"/>
                  <a:pt x="11032" y="4088"/>
                </a:cubicBezTo>
                <a:lnTo>
                  <a:pt x="9782" y="9801"/>
                </a:lnTo>
                <a:cubicBezTo>
                  <a:pt x="9609" y="9775"/>
                  <a:pt x="9441" y="9886"/>
                  <a:pt x="9404" y="10058"/>
                </a:cubicBezTo>
                <a:lnTo>
                  <a:pt x="8793" y="12848"/>
                </a:lnTo>
                <a:cubicBezTo>
                  <a:pt x="8573" y="13856"/>
                  <a:pt x="7656" y="14588"/>
                  <a:pt x="6612" y="14588"/>
                </a:cubicBezTo>
                <a:lnTo>
                  <a:pt x="4899" y="14588"/>
                </a:lnTo>
                <a:cubicBezTo>
                  <a:pt x="3855" y="14588"/>
                  <a:pt x="2937" y="13856"/>
                  <a:pt x="2716" y="12848"/>
                </a:cubicBezTo>
                <a:lnTo>
                  <a:pt x="2106" y="10058"/>
                </a:lnTo>
                <a:cubicBezTo>
                  <a:pt x="2087" y="9971"/>
                  <a:pt x="2036" y="9897"/>
                  <a:pt x="1961" y="9849"/>
                </a:cubicBezTo>
                <a:cubicBezTo>
                  <a:pt x="1891" y="9805"/>
                  <a:pt x="1808" y="9789"/>
                  <a:pt x="1727" y="9801"/>
                </a:cubicBezTo>
                <a:lnTo>
                  <a:pt x="477" y="4088"/>
                </a:lnTo>
                <a:cubicBezTo>
                  <a:pt x="299" y="3274"/>
                  <a:pt x="502" y="2435"/>
                  <a:pt x="1031" y="1786"/>
                </a:cubicBezTo>
                <a:cubicBezTo>
                  <a:pt x="1561" y="1137"/>
                  <a:pt x="2348" y="765"/>
                  <a:pt x="3192" y="765"/>
                </a:cubicBezTo>
                <a:lnTo>
                  <a:pt x="3497" y="765"/>
                </a:lnTo>
                <a:lnTo>
                  <a:pt x="3497" y="794"/>
                </a:lnTo>
                <a:cubicBezTo>
                  <a:pt x="3497" y="920"/>
                  <a:pt x="3611" y="1018"/>
                  <a:pt x="3737" y="998"/>
                </a:cubicBezTo>
                <a:lnTo>
                  <a:pt x="4229" y="920"/>
                </a:lnTo>
                <a:cubicBezTo>
                  <a:pt x="4333" y="1042"/>
                  <a:pt x="4486" y="1121"/>
                  <a:pt x="4660" y="1121"/>
                </a:cubicBezTo>
                <a:cubicBezTo>
                  <a:pt x="5129" y="1121"/>
                  <a:pt x="5129" y="0"/>
                  <a:pt x="4660" y="0"/>
                </a:cubicBezTo>
                <a:close/>
                <a:moveTo>
                  <a:pt x="19016" y="12768"/>
                </a:moveTo>
                <a:lnTo>
                  <a:pt x="19016" y="13314"/>
                </a:lnTo>
                <a:cubicBezTo>
                  <a:pt x="18817" y="13467"/>
                  <a:pt x="18688" y="13705"/>
                  <a:pt x="18688" y="13973"/>
                </a:cubicBezTo>
                <a:cubicBezTo>
                  <a:pt x="18688" y="14433"/>
                  <a:pt x="19068" y="14808"/>
                  <a:pt x="19534" y="14808"/>
                </a:cubicBezTo>
                <a:cubicBezTo>
                  <a:pt x="20001" y="14808"/>
                  <a:pt x="20380" y="14433"/>
                  <a:pt x="20380" y="13973"/>
                </a:cubicBezTo>
                <a:cubicBezTo>
                  <a:pt x="20380" y="13705"/>
                  <a:pt x="20251" y="13467"/>
                  <a:pt x="20053" y="13314"/>
                </a:cubicBezTo>
                <a:lnTo>
                  <a:pt x="20053" y="12768"/>
                </a:lnTo>
                <a:cubicBezTo>
                  <a:pt x="20526" y="12967"/>
                  <a:pt x="20857" y="13432"/>
                  <a:pt x="20857" y="13973"/>
                </a:cubicBezTo>
                <a:cubicBezTo>
                  <a:pt x="20857" y="14694"/>
                  <a:pt x="20265" y="15282"/>
                  <a:pt x="19534" y="15282"/>
                </a:cubicBezTo>
                <a:cubicBezTo>
                  <a:pt x="18804" y="15282"/>
                  <a:pt x="18209" y="14694"/>
                  <a:pt x="18209" y="13973"/>
                </a:cubicBezTo>
                <a:cubicBezTo>
                  <a:pt x="18209" y="13432"/>
                  <a:pt x="18542" y="12967"/>
                  <a:pt x="19016" y="12768"/>
                </a:cubicBezTo>
                <a:close/>
              </a:path>
            </a:pathLst>
          </a:custGeom>
          <a:solidFill>
            <a:schemeClr val="accent3">
              <a:lumOff val="-8039"/>
            </a:schemeClr>
          </a:solidFill>
          <a:ln w="12700">
            <a:solidFill>
              <a:schemeClr val="accent3"/>
            </a:solidFill>
          </a:ln>
        </p:spPr>
        <p:txBody>
          <a:bodyPr lIns="0" tIns="0" rIns="0" bIns="0"/>
          <a:lstStyle/>
          <a:p>
            <a:pPr/>
          </a:p>
        </p:txBody>
      </p:sp>
      <p:sp>
        <p:nvSpPr>
          <p:cNvPr id="1203" name="Termometro"/>
          <p:cNvSpPr/>
          <p:nvPr/>
        </p:nvSpPr>
        <p:spPr>
          <a:xfrm>
            <a:off x="7679104" y="2976158"/>
            <a:ext cx="207279" cy="587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7870" y="0"/>
                  <a:pt x="5496" y="838"/>
                  <a:pt x="5496" y="1871"/>
                </a:cubicBezTo>
                <a:lnTo>
                  <a:pt x="5496" y="3544"/>
                </a:lnTo>
                <a:lnTo>
                  <a:pt x="9466" y="3544"/>
                </a:lnTo>
                <a:cubicBezTo>
                  <a:pt x="9886" y="3544"/>
                  <a:pt x="10226" y="3664"/>
                  <a:pt x="10226" y="3812"/>
                </a:cubicBezTo>
                <a:cubicBezTo>
                  <a:pt x="10226" y="3960"/>
                  <a:pt x="9886" y="4080"/>
                  <a:pt x="9466" y="4080"/>
                </a:cubicBezTo>
                <a:lnTo>
                  <a:pt x="5496" y="4080"/>
                </a:lnTo>
                <a:lnTo>
                  <a:pt x="5496" y="5464"/>
                </a:lnTo>
                <a:lnTo>
                  <a:pt x="7380" y="5464"/>
                </a:lnTo>
                <a:cubicBezTo>
                  <a:pt x="7801" y="5464"/>
                  <a:pt x="8141" y="5584"/>
                  <a:pt x="8141" y="5732"/>
                </a:cubicBezTo>
                <a:cubicBezTo>
                  <a:pt x="8141" y="5881"/>
                  <a:pt x="7801" y="6001"/>
                  <a:pt x="7380" y="6001"/>
                </a:cubicBezTo>
                <a:lnTo>
                  <a:pt x="5496" y="6001"/>
                </a:lnTo>
                <a:lnTo>
                  <a:pt x="5496" y="7511"/>
                </a:lnTo>
                <a:lnTo>
                  <a:pt x="9322" y="7511"/>
                </a:lnTo>
                <a:cubicBezTo>
                  <a:pt x="9742" y="7511"/>
                  <a:pt x="10083" y="7631"/>
                  <a:pt x="10083" y="7779"/>
                </a:cubicBezTo>
                <a:cubicBezTo>
                  <a:pt x="10083" y="7928"/>
                  <a:pt x="9743" y="8049"/>
                  <a:pt x="9322" y="8049"/>
                </a:cubicBezTo>
                <a:lnTo>
                  <a:pt x="5496" y="8049"/>
                </a:lnTo>
                <a:lnTo>
                  <a:pt x="5496" y="9511"/>
                </a:lnTo>
                <a:lnTo>
                  <a:pt x="7380" y="9511"/>
                </a:lnTo>
                <a:cubicBezTo>
                  <a:pt x="7801" y="9511"/>
                  <a:pt x="8141" y="9631"/>
                  <a:pt x="8141" y="9779"/>
                </a:cubicBezTo>
                <a:cubicBezTo>
                  <a:pt x="8141" y="9927"/>
                  <a:pt x="7801" y="10047"/>
                  <a:pt x="7380" y="10047"/>
                </a:cubicBezTo>
                <a:lnTo>
                  <a:pt x="5496" y="10047"/>
                </a:lnTo>
                <a:lnTo>
                  <a:pt x="5496" y="11450"/>
                </a:lnTo>
                <a:lnTo>
                  <a:pt x="9322" y="11450"/>
                </a:lnTo>
                <a:cubicBezTo>
                  <a:pt x="9742" y="11450"/>
                  <a:pt x="10083" y="11571"/>
                  <a:pt x="10083" y="11720"/>
                </a:cubicBezTo>
                <a:cubicBezTo>
                  <a:pt x="10083" y="11868"/>
                  <a:pt x="9743" y="11988"/>
                  <a:pt x="9322" y="11988"/>
                </a:cubicBezTo>
                <a:lnTo>
                  <a:pt x="5496" y="11988"/>
                </a:lnTo>
                <a:lnTo>
                  <a:pt x="5496" y="14474"/>
                </a:lnTo>
                <a:cubicBezTo>
                  <a:pt x="2219" y="15128"/>
                  <a:pt x="0" y="16367"/>
                  <a:pt x="0" y="17790"/>
                </a:cubicBezTo>
                <a:cubicBezTo>
                  <a:pt x="0" y="19894"/>
                  <a:pt x="4836" y="21600"/>
                  <a:pt x="10800" y="21600"/>
                </a:cubicBezTo>
                <a:cubicBezTo>
                  <a:pt x="16764" y="21600"/>
                  <a:pt x="21600" y="19894"/>
                  <a:pt x="21600" y="17790"/>
                </a:cubicBezTo>
                <a:cubicBezTo>
                  <a:pt x="21600" y="16367"/>
                  <a:pt x="19381" y="15128"/>
                  <a:pt x="16104" y="14474"/>
                </a:cubicBezTo>
                <a:lnTo>
                  <a:pt x="16104" y="1871"/>
                </a:lnTo>
                <a:cubicBezTo>
                  <a:pt x="16104" y="838"/>
                  <a:pt x="13730" y="0"/>
                  <a:pt x="10800" y="0"/>
                </a:cubicBezTo>
                <a:close/>
              </a:path>
            </a:pathLst>
          </a:custGeom>
          <a:solidFill>
            <a:schemeClr val="accent3"/>
          </a:solidFill>
          <a:ln w="12700">
            <a:solidFill>
              <a:schemeClr val="accent1"/>
            </a:solidFill>
          </a:ln>
        </p:spPr>
        <p:txBody>
          <a:bodyPr lIns="0" tIns="0" rIns="0" bIns="0"/>
          <a:lstStyle/>
          <a:p>
            <a:pPr/>
          </a:p>
        </p:txBody>
      </p:sp>
      <p:sp>
        <p:nvSpPr>
          <p:cNvPr id="1204" name="Polmoni"/>
          <p:cNvSpPr/>
          <p:nvPr/>
        </p:nvSpPr>
        <p:spPr>
          <a:xfrm>
            <a:off x="2496626" y="3107227"/>
            <a:ext cx="487212" cy="471401"/>
          </a:xfrm>
          <a:custGeom>
            <a:avLst/>
            <a:gdLst/>
            <a:ahLst/>
            <a:cxnLst>
              <a:cxn ang="0">
                <a:pos x="wd2" y="hd2"/>
              </a:cxn>
              <a:cxn ang="5400000">
                <a:pos x="wd2" y="hd2"/>
              </a:cxn>
              <a:cxn ang="10800000">
                <a:pos x="wd2" y="hd2"/>
              </a:cxn>
              <a:cxn ang="16200000">
                <a:pos x="wd2" y="hd2"/>
              </a:cxn>
            </a:cxnLst>
            <a:rect l="0" t="0" r="r" b="b"/>
            <a:pathLst>
              <a:path w="21600" h="21520" fill="norm" stroke="1" extrusionOk="0">
                <a:moveTo>
                  <a:pt x="10776" y="0"/>
                </a:moveTo>
                <a:cubicBezTo>
                  <a:pt x="10331" y="2"/>
                  <a:pt x="9887" y="171"/>
                  <a:pt x="9887" y="500"/>
                </a:cubicBezTo>
                <a:lnTo>
                  <a:pt x="9887" y="4637"/>
                </a:lnTo>
                <a:cubicBezTo>
                  <a:pt x="9887" y="5159"/>
                  <a:pt x="9693" y="5633"/>
                  <a:pt x="9374" y="5990"/>
                </a:cubicBezTo>
                <a:cubicBezTo>
                  <a:pt x="9375" y="5536"/>
                  <a:pt x="9375" y="5157"/>
                  <a:pt x="9376" y="4882"/>
                </a:cubicBezTo>
                <a:cubicBezTo>
                  <a:pt x="9387" y="1538"/>
                  <a:pt x="7191" y="1111"/>
                  <a:pt x="4851" y="3667"/>
                </a:cubicBezTo>
                <a:cubicBezTo>
                  <a:pt x="679" y="8223"/>
                  <a:pt x="0" y="13172"/>
                  <a:pt x="0" y="19754"/>
                </a:cubicBezTo>
                <a:cubicBezTo>
                  <a:pt x="0" y="20743"/>
                  <a:pt x="613" y="21598"/>
                  <a:pt x="1570" y="21515"/>
                </a:cubicBezTo>
                <a:cubicBezTo>
                  <a:pt x="4705" y="21242"/>
                  <a:pt x="9376" y="19727"/>
                  <a:pt x="9376" y="16181"/>
                </a:cubicBezTo>
                <a:cubicBezTo>
                  <a:pt x="9376" y="14941"/>
                  <a:pt x="9373" y="11130"/>
                  <a:pt x="9373" y="8174"/>
                </a:cubicBezTo>
                <a:cubicBezTo>
                  <a:pt x="9918" y="7939"/>
                  <a:pt x="10398" y="7575"/>
                  <a:pt x="10776" y="7118"/>
                </a:cubicBezTo>
                <a:cubicBezTo>
                  <a:pt x="11164" y="7589"/>
                  <a:pt x="11660" y="7960"/>
                  <a:pt x="12226" y="8193"/>
                </a:cubicBezTo>
                <a:cubicBezTo>
                  <a:pt x="12226" y="11147"/>
                  <a:pt x="12224" y="14944"/>
                  <a:pt x="12224" y="16181"/>
                </a:cubicBezTo>
                <a:cubicBezTo>
                  <a:pt x="12224" y="19727"/>
                  <a:pt x="16894" y="21242"/>
                  <a:pt x="20029" y="21515"/>
                </a:cubicBezTo>
                <a:cubicBezTo>
                  <a:pt x="20985" y="21598"/>
                  <a:pt x="21600" y="20743"/>
                  <a:pt x="21600" y="19754"/>
                </a:cubicBezTo>
                <a:cubicBezTo>
                  <a:pt x="21600" y="13172"/>
                  <a:pt x="20921" y="8223"/>
                  <a:pt x="16749" y="3667"/>
                </a:cubicBezTo>
                <a:cubicBezTo>
                  <a:pt x="14409" y="1111"/>
                  <a:pt x="12213" y="1538"/>
                  <a:pt x="12224" y="4882"/>
                </a:cubicBezTo>
                <a:cubicBezTo>
                  <a:pt x="12225" y="5167"/>
                  <a:pt x="12225" y="5566"/>
                  <a:pt x="12226" y="6044"/>
                </a:cubicBezTo>
                <a:cubicBezTo>
                  <a:pt x="11878" y="5682"/>
                  <a:pt x="11662" y="5185"/>
                  <a:pt x="11662" y="4637"/>
                </a:cubicBezTo>
                <a:lnTo>
                  <a:pt x="11662" y="500"/>
                </a:lnTo>
                <a:cubicBezTo>
                  <a:pt x="11662" y="163"/>
                  <a:pt x="11220" y="-2"/>
                  <a:pt x="10776" y="0"/>
                </a:cubicBezTo>
                <a:close/>
              </a:path>
            </a:pathLst>
          </a:custGeom>
          <a:solidFill>
            <a:schemeClr val="accent1"/>
          </a:solidFill>
          <a:ln w="25400">
            <a:solidFill>
              <a:schemeClr val="accent3"/>
            </a:solidFill>
          </a:ln>
        </p:spPr>
        <p:txBody>
          <a:bodyPr lIns="0" tIns="0" rIns="0" bIns="0"/>
          <a:lstStyle/>
          <a:p>
            <a:pPr/>
          </a:p>
        </p:txBody>
      </p:sp>
    </p:spTree>
  </p:cSld>
  <p:clrMapOvr>
    <a:masterClrMapping/>
  </p:clrMapOvr>
  <mc:AlternateContent xmlns:mc="http://schemas.openxmlformats.org/markup-compatibility/2006">
    <mc:Choice xmlns:p14="http://schemas.microsoft.com/office/powerpoint/2010/main" Requires="p14">
      <p:transition spd="fast" advClick="1" p14:dur="750">
        <p:pull dir="l"/>
      </p:transition>
    </mc:Choice>
    <mc:Fallback>
      <p:transition spd="fast">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6" name="Google Shape;1481;p50"/>
          <p:cNvSpPr txBox="1"/>
          <p:nvPr>
            <p:ph type="title"/>
          </p:nvPr>
        </p:nvSpPr>
        <p:spPr>
          <a:prstGeom prst="rect">
            <a:avLst/>
          </a:prstGeom>
        </p:spPr>
        <p:txBody>
          <a:bodyPr/>
          <a:lstStyle>
            <a:lvl1pPr defTabSz="704087">
              <a:defRPr sz="2772"/>
            </a:lvl1pPr>
          </a:lstStyle>
          <a:p>
            <a:pPr/>
            <a:r>
              <a:t>Power consumption analysis</a:t>
            </a:r>
          </a:p>
        </p:txBody>
      </p:sp>
      <p:sp>
        <p:nvSpPr>
          <p:cNvPr id="1207" name="Google Shape;1482;p50"/>
          <p:cNvSpPr txBox="1"/>
          <p:nvPr>
            <p:ph type="body" sz="quarter" idx="4294967295"/>
          </p:nvPr>
        </p:nvSpPr>
        <p:spPr>
          <a:xfrm>
            <a:off x="822298" y="1864649"/>
            <a:ext cx="3592501" cy="1414201"/>
          </a:xfrm>
          <a:prstGeom prst="rect">
            <a:avLst/>
          </a:prstGeom>
        </p:spPr>
        <p:txBody>
          <a:bodyPr/>
          <a:lstStyle>
            <a:lvl1pPr marL="0" indent="0" defTabSz="886968">
              <a:lnSpc>
                <a:spcPct val="100000"/>
              </a:lnSpc>
              <a:spcBef>
                <a:spcPts val="1500"/>
              </a:spcBef>
              <a:buSzTx/>
              <a:buFont typeface="Helvetica"/>
              <a:buNone/>
              <a:defRPr sz="1358"/>
            </a:lvl1pPr>
          </a:lstStyle>
          <a:p>
            <a:pPr/>
            <a:r>
              <a:t>The power consumption of the sensors is based on datasheet informations and it is done in the hypothesis that the sensors are always up and running. This way we can estimate a battery life duration of 13 Hrs 32 Min*. </a:t>
            </a:r>
          </a:p>
        </p:txBody>
      </p:sp>
      <p:sp>
        <p:nvSpPr>
          <p:cNvPr id="1208" name="Google Shape;1485;p50"/>
          <p:cNvSpPr/>
          <p:nvPr/>
        </p:nvSpPr>
        <p:spPr>
          <a:xfrm>
            <a:off x="5221784" y="3624941"/>
            <a:ext cx="210001" cy="210001"/>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1209" name="Google Shape;1486;p50"/>
          <p:cNvSpPr/>
          <p:nvPr/>
        </p:nvSpPr>
        <p:spPr>
          <a:xfrm>
            <a:off x="5221540" y="4115266"/>
            <a:ext cx="210001" cy="210001"/>
          </a:xfrm>
          <a:prstGeom prst="rect">
            <a:avLst/>
          </a:prstGeom>
          <a:solidFill>
            <a:schemeClr val="accent6"/>
          </a:solidFill>
          <a:ln w="12700">
            <a:miter lim="400000"/>
          </a:ln>
        </p:spPr>
        <p:txBody>
          <a:bodyPr lIns="0" tIns="0" rIns="0" bIns="0" anchor="ctr"/>
          <a:lstStyle/>
          <a:p>
            <a:pPr>
              <a:defRPr>
                <a:solidFill>
                  <a:srgbClr val="000000"/>
                </a:solidFill>
              </a:defRPr>
            </a:pPr>
          </a:p>
        </p:txBody>
      </p:sp>
      <p:sp>
        <p:nvSpPr>
          <p:cNvPr id="1210" name="Google Shape;1487;p50"/>
          <p:cNvSpPr txBox="1"/>
          <p:nvPr/>
        </p:nvSpPr>
        <p:spPr>
          <a:xfrm>
            <a:off x="5490043" y="3530567"/>
            <a:ext cx="1370401"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a:latin typeface="Nunito"/>
                <a:ea typeface="Nunito"/>
                <a:cs typeface="Nunito"/>
                <a:sym typeface="Nunito"/>
              </a:defRPr>
            </a:lvl1pPr>
          </a:lstStyle>
          <a:p>
            <a:pPr/>
            <a:r>
              <a:t>ssd1306</a:t>
            </a:r>
          </a:p>
        </p:txBody>
      </p:sp>
      <p:sp>
        <p:nvSpPr>
          <p:cNvPr id="1211" name="Google Shape;1488;p50"/>
          <p:cNvSpPr txBox="1"/>
          <p:nvPr/>
        </p:nvSpPr>
        <p:spPr>
          <a:xfrm>
            <a:off x="5495724" y="4020891"/>
            <a:ext cx="1370401"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a:latin typeface="Nunito"/>
                <a:ea typeface="Nunito"/>
                <a:cs typeface="Nunito"/>
                <a:sym typeface="Nunito"/>
              </a:defRPr>
            </a:lvl1pPr>
          </a:lstStyle>
          <a:p>
            <a:pPr/>
            <a:r>
              <a:t>max32664</a:t>
            </a:r>
          </a:p>
        </p:txBody>
      </p:sp>
      <p:graphicFrame>
        <p:nvGraphicFramePr>
          <p:cNvPr id="1212" name="Grafico a torta 2D"/>
          <p:cNvGraphicFramePr/>
          <p:nvPr/>
        </p:nvGraphicFramePr>
        <p:xfrm>
          <a:off x="5701196" y="1423930"/>
          <a:ext cx="1835107" cy="1835107"/>
        </p:xfrm>
        <a:graphic xmlns:a="http://schemas.openxmlformats.org/drawingml/2006/main">
          <a:graphicData uri="http://schemas.openxmlformats.org/drawingml/2006/chart">
            <c:chart xmlns:c="http://schemas.openxmlformats.org/drawingml/2006/chart" r:id="rId2"/>
          </a:graphicData>
        </a:graphic>
      </p:graphicFrame>
      <p:sp>
        <p:nvSpPr>
          <p:cNvPr id="1213" name="Google Shape;1485;p50"/>
          <p:cNvSpPr/>
          <p:nvPr/>
        </p:nvSpPr>
        <p:spPr>
          <a:xfrm>
            <a:off x="6560713" y="3626434"/>
            <a:ext cx="210001" cy="210001"/>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1214" name="Google Shape;1486;p50"/>
          <p:cNvSpPr/>
          <p:nvPr/>
        </p:nvSpPr>
        <p:spPr>
          <a:xfrm>
            <a:off x="6560468" y="4116759"/>
            <a:ext cx="210001" cy="210001"/>
          </a:xfrm>
          <a:prstGeom prst="rect">
            <a:avLst/>
          </a:prstGeom>
          <a:solidFill>
            <a:schemeClr val="accent4">
              <a:lumOff val="3235"/>
            </a:schemeClr>
          </a:solidFill>
          <a:ln w="12700">
            <a:solidFill>
              <a:srgbClr val="000000"/>
            </a:solidFill>
            <a:miter lim="400000"/>
          </a:ln>
        </p:spPr>
        <p:txBody>
          <a:bodyPr lIns="0" tIns="0" rIns="0" bIns="0" anchor="ctr"/>
          <a:lstStyle/>
          <a:p>
            <a:pPr>
              <a:defRPr>
                <a:solidFill>
                  <a:srgbClr val="000000"/>
                </a:solidFill>
              </a:defRPr>
            </a:pPr>
          </a:p>
        </p:txBody>
      </p:sp>
      <p:sp>
        <p:nvSpPr>
          <p:cNvPr id="1215" name="Google Shape;1487;p50"/>
          <p:cNvSpPr txBox="1"/>
          <p:nvPr/>
        </p:nvSpPr>
        <p:spPr>
          <a:xfrm>
            <a:off x="6828972" y="3532060"/>
            <a:ext cx="1370401"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a:latin typeface="Nunito"/>
                <a:ea typeface="Nunito"/>
                <a:cs typeface="Nunito"/>
                <a:sym typeface="Nunito"/>
              </a:defRPr>
            </a:lvl1pPr>
          </a:lstStyle>
          <a:p>
            <a:pPr/>
            <a:r>
              <a:t>ds1307</a:t>
            </a:r>
          </a:p>
        </p:txBody>
      </p:sp>
      <p:sp>
        <p:nvSpPr>
          <p:cNvPr id="1216" name="Google Shape;1488;p50"/>
          <p:cNvSpPr txBox="1"/>
          <p:nvPr/>
        </p:nvSpPr>
        <p:spPr>
          <a:xfrm>
            <a:off x="6834652" y="4022384"/>
            <a:ext cx="1370401"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a:latin typeface="Nunito"/>
                <a:ea typeface="Nunito"/>
                <a:cs typeface="Nunito"/>
                <a:sym typeface="Nunito"/>
              </a:defRPr>
            </a:lvl1pPr>
          </a:lstStyle>
          <a:p>
            <a:pPr/>
            <a:r>
              <a:t>Ky-028</a:t>
            </a:r>
          </a:p>
        </p:txBody>
      </p:sp>
      <p:sp>
        <p:nvSpPr>
          <p:cNvPr id="1217" name="*external battery supplying only sensors with 850mAh capacity at 3.3v"/>
          <p:cNvSpPr txBox="1"/>
          <p:nvPr/>
        </p:nvSpPr>
        <p:spPr>
          <a:xfrm>
            <a:off x="905230" y="4309129"/>
            <a:ext cx="2907706"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457200">
              <a:defRPr sz="800">
                <a:solidFill>
                  <a:schemeClr val="accent3"/>
                </a:solidFill>
                <a:latin typeface="Times New Roman"/>
                <a:ea typeface="Times New Roman"/>
                <a:cs typeface="Times New Roman"/>
                <a:sym typeface="Times New Roman"/>
              </a:defRPr>
            </a:lvl1pPr>
          </a:lstStyle>
          <a:p>
            <a:pPr/>
            <a:r>
              <a:t>*external battery supplying only sensors with 850mAh capacity at 3.3v</a:t>
            </a:r>
          </a:p>
        </p:txBody>
      </p:sp>
    </p:spTree>
  </p:cSld>
  <p:clrMapOvr>
    <a:masterClrMapping/>
  </p:clrMapOvr>
  <mc:AlternateContent xmlns:mc="http://schemas.openxmlformats.org/markup-compatibility/2006">
    <mc:Choice xmlns:p14="http://schemas.microsoft.com/office/powerpoint/2010/main" Requires="p14">
      <p:transition spd="fast" advClick="1" p14:dur="750">
        <p:pull dir="l"/>
      </p:transition>
    </mc:Choice>
    <mc:Fallback>
      <p:transition spd="fast">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9" name="Google Shape;1641;p58"/>
          <p:cNvSpPr txBox="1"/>
          <p:nvPr>
            <p:ph type="title"/>
          </p:nvPr>
        </p:nvSpPr>
        <p:spPr>
          <a:xfrm>
            <a:off x="713224" y="2321924"/>
            <a:ext cx="4189502" cy="791701"/>
          </a:xfrm>
          <a:prstGeom prst="rect">
            <a:avLst/>
          </a:prstGeom>
        </p:spPr>
        <p:txBody>
          <a:bodyPr/>
          <a:lstStyle/>
          <a:p>
            <a:pPr/>
            <a:r>
              <a:t>CONCLUSIONS</a:t>
            </a:r>
          </a:p>
        </p:txBody>
      </p:sp>
      <p:sp>
        <p:nvSpPr>
          <p:cNvPr id="1220" name="Google Shape;1642;p58"/>
          <p:cNvSpPr txBox="1"/>
          <p:nvPr>
            <p:ph type="body" sz="quarter" idx="1"/>
          </p:nvPr>
        </p:nvSpPr>
        <p:spPr>
          <a:xfrm>
            <a:off x="713225" y="3335549"/>
            <a:ext cx="3500700" cy="1230301"/>
          </a:xfrm>
          <a:prstGeom prst="rect">
            <a:avLst/>
          </a:prstGeom>
        </p:spPr>
        <p:txBody>
          <a:bodyPr/>
          <a:lstStyle>
            <a:lvl1pPr marL="0" indent="0" defTabSz="896111">
              <a:defRPr sz="1372"/>
            </a:lvl1pPr>
          </a:lstStyle>
          <a:p>
            <a:pPr/>
            <a:r>
              <a:t>Our device is a valid medical aid with good future perspectives as a wearable product that performs continuous monitoring and in depth on demand analysis</a:t>
            </a:r>
          </a:p>
        </p:txBody>
      </p:sp>
      <p:grpSp>
        <p:nvGrpSpPr>
          <p:cNvPr id="1238" name="Google Shape;1643;p58"/>
          <p:cNvGrpSpPr/>
          <p:nvPr/>
        </p:nvGrpSpPr>
        <p:grpSpPr>
          <a:xfrm>
            <a:off x="4935699" y="3255624"/>
            <a:ext cx="1997652" cy="693501"/>
            <a:chOff x="0" y="0"/>
            <a:chExt cx="1997650" cy="693500"/>
          </a:xfrm>
        </p:grpSpPr>
        <p:sp>
          <p:nvSpPr>
            <p:cNvPr id="1221" name="Google Shape;1644;p58"/>
            <p:cNvSpPr/>
            <p:nvPr/>
          </p:nvSpPr>
          <p:spPr>
            <a:xfrm flipH="1">
              <a:off x="908939" y="265196"/>
              <a:ext cx="22883" cy="67003"/>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22" name="Google Shape;1645;p58"/>
            <p:cNvSpPr/>
            <p:nvPr/>
          </p:nvSpPr>
          <p:spPr>
            <a:xfrm flipH="1">
              <a:off x="787725" y="265196"/>
              <a:ext cx="22883" cy="67003"/>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23" name="Google Shape;1646;p58"/>
            <p:cNvSpPr/>
            <p:nvPr/>
          </p:nvSpPr>
          <p:spPr>
            <a:xfrm flipH="1">
              <a:off x="727645" y="265196"/>
              <a:ext cx="22765" cy="67003"/>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24" name="Google Shape;1647;p58"/>
            <p:cNvSpPr/>
            <p:nvPr/>
          </p:nvSpPr>
          <p:spPr>
            <a:xfrm flipH="1">
              <a:off x="667330" y="265196"/>
              <a:ext cx="22883" cy="67003"/>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25" name="Google Shape;1648;p58"/>
            <p:cNvSpPr/>
            <p:nvPr/>
          </p:nvSpPr>
          <p:spPr>
            <a:xfrm flipH="1">
              <a:off x="603026" y="265196"/>
              <a:ext cx="22883" cy="67003"/>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26" name="Google Shape;1649;p58"/>
            <p:cNvSpPr/>
            <p:nvPr/>
          </p:nvSpPr>
          <p:spPr>
            <a:xfrm flipH="1">
              <a:off x="554915" y="265196"/>
              <a:ext cx="22883" cy="67003"/>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27" name="Google Shape;1650;p58"/>
            <p:cNvSpPr/>
            <p:nvPr/>
          </p:nvSpPr>
          <p:spPr>
            <a:xfrm flipH="1">
              <a:off x="360479" y="265196"/>
              <a:ext cx="22765" cy="67003"/>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28" name="Google Shape;1651;p58"/>
            <p:cNvSpPr/>
            <p:nvPr/>
          </p:nvSpPr>
          <p:spPr>
            <a:xfrm flipH="1">
              <a:off x="474888" y="265196"/>
              <a:ext cx="22882" cy="67003"/>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29" name="Google Shape;1652;p58"/>
            <p:cNvSpPr/>
            <p:nvPr/>
          </p:nvSpPr>
          <p:spPr>
            <a:xfrm flipH="1">
              <a:off x="304505" y="265196"/>
              <a:ext cx="22765" cy="67003"/>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30" name="Google Shape;1653;p58"/>
            <p:cNvSpPr/>
            <p:nvPr/>
          </p:nvSpPr>
          <p:spPr>
            <a:xfrm flipH="1">
              <a:off x="23829" y="0"/>
              <a:ext cx="1738548" cy="416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93"/>
                  </a:lnTo>
                  <a:lnTo>
                    <a:pt x="4515" y="493"/>
                  </a:lnTo>
                  <a:lnTo>
                    <a:pt x="9575" y="21600"/>
                  </a:lnTo>
                  <a:lnTo>
                    <a:pt x="21600" y="21600"/>
                  </a:lnTo>
                  <a:lnTo>
                    <a:pt x="21600" y="21120"/>
                  </a:lnTo>
                  <a:lnTo>
                    <a:pt x="9625" y="21120"/>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31" name="Google Shape;1654;p58"/>
            <p:cNvSpPr/>
            <p:nvPr/>
          </p:nvSpPr>
          <p:spPr>
            <a:xfrm flipH="1">
              <a:off x="-1" y="388407"/>
              <a:ext cx="47526" cy="47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53" y="0"/>
                    <a:pt x="0" y="4853"/>
                    <a:pt x="0" y="10773"/>
                  </a:cubicBezTo>
                  <a:cubicBezTo>
                    <a:pt x="0" y="16747"/>
                    <a:pt x="4853" y="21600"/>
                    <a:pt x="10773" y="21600"/>
                  </a:cubicBezTo>
                  <a:cubicBezTo>
                    <a:pt x="16747" y="21600"/>
                    <a:pt x="21600" y="16747"/>
                    <a:pt x="21600" y="10773"/>
                  </a:cubicBezTo>
                  <a:cubicBezTo>
                    <a:pt x="21600" y="4853"/>
                    <a:pt x="16747" y="0"/>
                    <a:pt x="1077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32" name="Google Shape;1655;p58"/>
            <p:cNvSpPr/>
            <p:nvPr/>
          </p:nvSpPr>
          <p:spPr>
            <a:xfrm flipH="1">
              <a:off x="102216" y="85894"/>
              <a:ext cx="1738547" cy="416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86"/>
                  </a:lnTo>
                  <a:lnTo>
                    <a:pt x="4515" y="486"/>
                  </a:lnTo>
                  <a:lnTo>
                    <a:pt x="9575" y="21600"/>
                  </a:lnTo>
                  <a:lnTo>
                    <a:pt x="21600" y="21600"/>
                  </a:lnTo>
                  <a:lnTo>
                    <a:pt x="21600" y="21120"/>
                  </a:lnTo>
                  <a:lnTo>
                    <a:pt x="9625" y="21120"/>
                  </a:lnTo>
                  <a:lnTo>
                    <a:pt x="4563"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33" name="Google Shape;1656;p58"/>
            <p:cNvSpPr/>
            <p:nvPr/>
          </p:nvSpPr>
          <p:spPr>
            <a:xfrm flipH="1">
              <a:off x="78384" y="474302"/>
              <a:ext cx="47525" cy="474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00" y="0"/>
                    <a:pt x="0" y="4865"/>
                    <a:pt x="0" y="10800"/>
                  </a:cubicBezTo>
                  <a:cubicBezTo>
                    <a:pt x="0" y="16788"/>
                    <a:pt x="4800" y="21600"/>
                    <a:pt x="10773" y="21600"/>
                  </a:cubicBezTo>
                  <a:cubicBezTo>
                    <a:pt x="16747" y="21600"/>
                    <a:pt x="21600" y="16788"/>
                    <a:pt x="21600" y="10800"/>
                  </a:cubicBezTo>
                  <a:cubicBezTo>
                    <a:pt x="21600" y="4865"/>
                    <a:pt x="16747" y="0"/>
                    <a:pt x="10773"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34" name="Google Shape;1657;p58"/>
            <p:cNvSpPr/>
            <p:nvPr/>
          </p:nvSpPr>
          <p:spPr>
            <a:xfrm flipH="1">
              <a:off x="180601" y="171791"/>
              <a:ext cx="1738665" cy="416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86"/>
                  </a:lnTo>
                  <a:lnTo>
                    <a:pt x="4516" y="486"/>
                  </a:lnTo>
                  <a:lnTo>
                    <a:pt x="9576" y="21600"/>
                  </a:lnTo>
                  <a:lnTo>
                    <a:pt x="21600" y="21600"/>
                  </a:lnTo>
                  <a:lnTo>
                    <a:pt x="21600" y="21114"/>
                  </a:lnTo>
                  <a:lnTo>
                    <a:pt x="9626" y="21114"/>
                  </a:lnTo>
                  <a:lnTo>
                    <a:pt x="4580" y="73"/>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35" name="Google Shape;1658;p58"/>
            <p:cNvSpPr/>
            <p:nvPr/>
          </p:nvSpPr>
          <p:spPr>
            <a:xfrm flipH="1">
              <a:off x="146561" y="560197"/>
              <a:ext cx="47408" cy="474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47" y="0"/>
                  </a:moveTo>
                  <a:cubicBezTo>
                    <a:pt x="4812" y="0"/>
                    <a:pt x="0" y="4865"/>
                    <a:pt x="0" y="10800"/>
                  </a:cubicBezTo>
                  <a:cubicBezTo>
                    <a:pt x="0" y="16735"/>
                    <a:pt x="4812" y="21600"/>
                    <a:pt x="10747" y="21600"/>
                  </a:cubicBezTo>
                  <a:cubicBezTo>
                    <a:pt x="16735" y="21600"/>
                    <a:pt x="21600" y="16735"/>
                    <a:pt x="21600" y="10800"/>
                  </a:cubicBezTo>
                  <a:cubicBezTo>
                    <a:pt x="21600" y="4865"/>
                    <a:pt x="16735" y="0"/>
                    <a:pt x="1074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36" name="Google Shape;1659;p58"/>
            <p:cNvSpPr/>
            <p:nvPr/>
          </p:nvSpPr>
          <p:spPr>
            <a:xfrm flipH="1">
              <a:off x="258986" y="257568"/>
              <a:ext cx="1738665" cy="416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93"/>
                  </a:lnTo>
                  <a:lnTo>
                    <a:pt x="4515" y="493"/>
                  </a:lnTo>
                  <a:lnTo>
                    <a:pt x="9578" y="21600"/>
                  </a:lnTo>
                  <a:lnTo>
                    <a:pt x="21600" y="21600"/>
                  </a:lnTo>
                  <a:lnTo>
                    <a:pt x="21600" y="21120"/>
                  </a:lnTo>
                  <a:lnTo>
                    <a:pt x="9626" y="21120"/>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37" name="Google Shape;1660;p58"/>
            <p:cNvSpPr/>
            <p:nvPr/>
          </p:nvSpPr>
          <p:spPr>
            <a:xfrm flipH="1">
              <a:off x="235274" y="646093"/>
              <a:ext cx="47407" cy="474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12"/>
                    <a:pt x="0" y="10747"/>
                  </a:cubicBezTo>
                  <a:cubicBezTo>
                    <a:pt x="0" y="16735"/>
                    <a:pt x="4812" y="21600"/>
                    <a:pt x="10800" y="21600"/>
                  </a:cubicBezTo>
                  <a:cubicBezTo>
                    <a:pt x="16788" y="21600"/>
                    <a:pt x="21600" y="16735"/>
                    <a:pt x="21600" y="10747"/>
                  </a:cubicBezTo>
                  <a:cubicBezTo>
                    <a:pt x="21600" y="4812"/>
                    <a:pt x="16788"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256" name="Google Shape;1661;p58"/>
          <p:cNvGrpSpPr/>
          <p:nvPr/>
        </p:nvGrpSpPr>
        <p:grpSpPr>
          <a:xfrm>
            <a:off x="6638300" y="2321924"/>
            <a:ext cx="1997651" cy="693501"/>
            <a:chOff x="0" y="0"/>
            <a:chExt cx="1997650" cy="693500"/>
          </a:xfrm>
        </p:grpSpPr>
        <p:sp>
          <p:nvSpPr>
            <p:cNvPr id="1239" name="Google Shape;1662;p58"/>
            <p:cNvSpPr/>
            <p:nvPr/>
          </p:nvSpPr>
          <p:spPr>
            <a:xfrm>
              <a:off x="1065827" y="265195"/>
              <a:ext cx="22883" cy="67004"/>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40" name="Google Shape;1663;p58"/>
            <p:cNvSpPr/>
            <p:nvPr/>
          </p:nvSpPr>
          <p:spPr>
            <a:xfrm>
              <a:off x="1187042" y="265195"/>
              <a:ext cx="22883" cy="67004"/>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41" name="Google Shape;1664;p58"/>
            <p:cNvSpPr/>
            <p:nvPr/>
          </p:nvSpPr>
          <p:spPr>
            <a:xfrm>
              <a:off x="1247240" y="265195"/>
              <a:ext cx="22765" cy="67004"/>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42" name="Google Shape;1665;p58"/>
            <p:cNvSpPr/>
            <p:nvPr/>
          </p:nvSpPr>
          <p:spPr>
            <a:xfrm>
              <a:off x="1307438" y="265195"/>
              <a:ext cx="22883" cy="67004"/>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43" name="Google Shape;1666;p58"/>
            <p:cNvSpPr/>
            <p:nvPr/>
          </p:nvSpPr>
          <p:spPr>
            <a:xfrm>
              <a:off x="1371741" y="265195"/>
              <a:ext cx="22883" cy="67004"/>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44" name="Google Shape;1667;p58"/>
            <p:cNvSpPr/>
            <p:nvPr/>
          </p:nvSpPr>
          <p:spPr>
            <a:xfrm>
              <a:off x="1419852" y="265195"/>
              <a:ext cx="22882" cy="67004"/>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45" name="Google Shape;1668;p58"/>
            <p:cNvSpPr/>
            <p:nvPr/>
          </p:nvSpPr>
          <p:spPr>
            <a:xfrm>
              <a:off x="1614406" y="265195"/>
              <a:ext cx="22765" cy="67004"/>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46" name="Google Shape;1669;p58"/>
            <p:cNvSpPr/>
            <p:nvPr/>
          </p:nvSpPr>
          <p:spPr>
            <a:xfrm>
              <a:off x="1499880" y="265195"/>
              <a:ext cx="22883" cy="67004"/>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47" name="Google Shape;1670;p58"/>
            <p:cNvSpPr/>
            <p:nvPr/>
          </p:nvSpPr>
          <p:spPr>
            <a:xfrm>
              <a:off x="1670380" y="265195"/>
              <a:ext cx="22765" cy="67004"/>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48" name="Google Shape;1671;p58"/>
            <p:cNvSpPr/>
            <p:nvPr/>
          </p:nvSpPr>
          <p:spPr>
            <a:xfrm>
              <a:off x="235273" y="-1"/>
              <a:ext cx="1738548" cy="416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93"/>
                  </a:lnTo>
                  <a:lnTo>
                    <a:pt x="4515" y="493"/>
                  </a:lnTo>
                  <a:lnTo>
                    <a:pt x="9575" y="21600"/>
                  </a:lnTo>
                  <a:lnTo>
                    <a:pt x="21600" y="21600"/>
                  </a:lnTo>
                  <a:lnTo>
                    <a:pt x="21600" y="21120"/>
                  </a:lnTo>
                  <a:lnTo>
                    <a:pt x="9625" y="21120"/>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49" name="Google Shape;1672;p58"/>
            <p:cNvSpPr/>
            <p:nvPr/>
          </p:nvSpPr>
          <p:spPr>
            <a:xfrm>
              <a:off x="1950125" y="388407"/>
              <a:ext cx="47525" cy="47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53" y="0"/>
                    <a:pt x="0" y="4853"/>
                    <a:pt x="0" y="10773"/>
                  </a:cubicBezTo>
                  <a:cubicBezTo>
                    <a:pt x="0" y="16747"/>
                    <a:pt x="4853" y="21600"/>
                    <a:pt x="10773" y="21600"/>
                  </a:cubicBezTo>
                  <a:cubicBezTo>
                    <a:pt x="16747" y="21600"/>
                    <a:pt x="21600" y="16747"/>
                    <a:pt x="21600" y="10773"/>
                  </a:cubicBezTo>
                  <a:cubicBezTo>
                    <a:pt x="21600" y="4853"/>
                    <a:pt x="16747" y="0"/>
                    <a:pt x="1077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50" name="Google Shape;1673;p58"/>
            <p:cNvSpPr/>
            <p:nvPr/>
          </p:nvSpPr>
          <p:spPr>
            <a:xfrm>
              <a:off x="156887" y="85894"/>
              <a:ext cx="1738547" cy="416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86"/>
                  </a:lnTo>
                  <a:lnTo>
                    <a:pt x="4515" y="486"/>
                  </a:lnTo>
                  <a:lnTo>
                    <a:pt x="9575" y="21600"/>
                  </a:lnTo>
                  <a:lnTo>
                    <a:pt x="21600" y="21600"/>
                  </a:lnTo>
                  <a:lnTo>
                    <a:pt x="21600" y="21120"/>
                  </a:lnTo>
                  <a:lnTo>
                    <a:pt x="9625" y="21120"/>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51" name="Google Shape;1674;p58"/>
            <p:cNvSpPr/>
            <p:nvPr/>
          </p:nvSpPr>
          <p:spPr>
            <a:xfrm>
              <a:off x="1871740" y="474302"/>
              <a:ext cx="47525" cy="474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00" y="0"/>
                    <a:pt x="0" y="4865"/>
                    <a:pt x="0" y="10800"/>
                  </a:cubicBezTo>
                  <a:cubicBezTo>
                    <a:pt x="0" y="16788"/>
                    <a:pt x="4800" y="21600"/>
                    <a:pt x="10773" y="21600"/>
                  </a:cubicBezTo>
                  <a:cubicBezTo>
                    <a:pt x="16747" y="21600"/>
                    <a:pt x="21600" y="16788"/>
                    <a:pt x="21600" y="10800"/>
                  </a:cubicBezTo>
                  <a:cubicBezTo>
                    <a:pt x="21600" y="4865"/>
                    <a:pt x="16747" y="0"/>
                    <a:pt x="1077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52" name="Google Shape;1675;p58"/>
            <p:cNvSpPr/>
            <p:nvPr/>
          </p:nvSpPr>
          <p:spPr>
            <a:xfrm>
              <a:off x="78384" y="171791"/>
              <a:ext cx="1738665" cy="416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86"/>
                  </a:lnTo>
                  <a:lnTo>
                    <a:pt x="4516" y="486"/>
                  </a:lnTo>
                  <a:lnTo>
                    <a:pt x="9576" y="21600"/>
                  </a:lnTo>
                  <a:lnTo>
                    <a:pt x="21600" y="21600"/>
                  </a:lnTo>
                  <a:lnTo>
                    <a:pt x="21600" y="21114"/>
                  </a:lnTo>
                  <a:lnTo>
                    <a:pt x="9626" y="21114"/>
                  </a:lnTo>
                  <a:lnTo>
                    <a:pt x="4580" y="73"/>
                  </a:lnTo>
                  <a:lnTo>
                    <a:pt x="4563"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53" name="Google Shape;1676;p58"/>
            <p:cNvSpPr/>
            <p:nvPr/>
          </p:nvSpPr>
          <p:spPr>
            <a:xfrm>
              <a:off x="1803681" y="560197"/>
              <a:ext cx="47408" cy="474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47" y="0"/>
                  </a:moveTo>
                  <a:cubicBezTo>
                    <a:pt x="4812" y="0"/>
                    <a:pt x="0" y="4865"/>
                    <a:pt x="0" y="10800"/>
                  </a:cubicBezTo>
                  <a:cubicBezTo>
                    <a:pt x="0" y="16735"/>
                    <a:pt x="4812" y="21600"/>
                    <a:pt x="10747" y="21600"/>
                  </a:cubicBezTo>
                  <a:cubicBezTo>
                    <a:pt x="16735" y="21600"/>
                    <a:pt x="21600" y="16735"/>
                    <a:pt x="21600" y="10800"/>
                  </a:cubicBezTo>
                  <a:cubicBezTo>
                    <a:pt x="21600" y="4865"/>
                    <a:pt x="16735" y="0"/>
                    <a:pt x="10747"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54" name="Google Shape;1677;p58"/>
            <p:cNvSpPr/>
            <p:nvPr/>
          </p:nvSpPr>
          <p:spPr>
            <a:xfrm>
              <a:off x="-1" y="257568"/>
              <a:ext cx="1738665" cy="416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93"/>
                  </a:lnTo>
                  <a:lnTo>
                    <a:pt x="4515" y="493"/>
                  </a:lnTo>
                  <a:lnTo>
                    <a:pt x="9578" y="21600"/>
                  </a:lnTo>
                  <a:lnTo>
                    <a:pt x="21600" y="21600"/>
                  </a:lnTo>
                  <a:lnTo>
                    <a:pt x="21600" y="21120"/>
                  </a:lnTo>
                  <a:lnTo>
                    <a:pt x="9626" y="21120"/>
                  </a:lnTo>
                  <a:lnTo>
                    <a:pt x="4563"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55" name="Google Shape;1678;p58"/>
            <p:cNvSpPr/>
            <p:nvPr/>
          </p:nvSpPr>
          <p:spPr>
            <a:xfrm>
              <a:off x="1714969" y="646093"/>
              <a:ext cx="47407" cy="474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12"/>
                    <a:pt x="0" y="10747"/>
                  </a:cubicBezTo>
                  <a:cubicBezTo>
                    <a:pt x="0" y="16735"/>
                    <a:pt x="4812" y="21600"/>
                    <a:pt x="10800" y="21600"/>
                  </a:cubicBezTo>
                  <a:cubicBezTo>
                    <a:pt x="16788" y="21600"/>
                    <a:pt x="21600" y="16735"/>
                    <a:pt x="21600" y="10747"/>
                  </a:cubicBezTo>
                  <a:cubicBezTo>
                    <a:pt x="21600" y="4812"/>
                    <a:pt x="16788" y="0"/>
                    <a:pt x="1080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277" name="Google Shape;1679;p58"/>
          <p:cNvGrpSpPr/>
          <p:nvPr/>
        </p:nvGrpSpPr>
        <p:grpSpPr>
          <a:xfrm>
            <a:off x="5939067" y="22371"/>
            <a:ext cx="1222456" cy="6134575"/>
            <a:chOff x="0" y="0"/>
            <a:chExt cx="1222455" cy="6134574"/>
          </a:xfrm>
        </p:grpSpPr>
        <p:sp>
          <p:nvSpPr>
            <p:cNvPr id="1257" name="Google Shape;1680;p58"/>
            <p:cNvSpPr/>
            <p:nvPr/>
          </p:nvSpPr>
          <p:spPr>
            <a:xfrm rot="16200000">
              <a:off x="-2456060" y="2456059"/>
              <a:ext cx="6134575" cy="1222456"/>
            </a:xfrm>
            <a:custGeom>
              <a:avLst/>
              <a:gdLst/>
              <a:ahLst/>
              <a:cxnLst>
                <a:cxn ang="0">
                  <a:pos x="wd2" y="hd2"/>
                </a:cxn>
                <a:cxn ang="5400000">
                  <a:pos x="wd2" y="hd2"/>
                </a:cxn>
                <a:cxn ang="10800000">
                  <a:pos x="wd2" y="hd2"/>
                </a:cxn>
                <a:cxn ang="16200000">
                  <a:pos x="wd2" y="hd2"/>
                </a:cxn>
              </a:cxnLst>
              <a:rect l="0" t="0" r="r" b="b"/>
              <a:pathLst>
                <a:path w="21587" h="21600" fill="norm" stroke="1" extrusionOk="0">
                  <a:moveTo>
                    <a:pt x="18585" y="0"/>
                  </a:moveTo>
                  <a:cubicBezTo>
                    <a:pt x="18573" y="0"/>
                    <a:pt x="18561" y="13"/>
                    <a:pt x="18550" y="40"/>
                  </a:cubicBezTo>
                  <a:cubicBezTo>
                    <a:pt x="18441" y="307"/>
                    <a:pt x="18329" y="632"/>
                    <a:pt x="18222" y="979"/>
                  </a:cubicBezTo>
                  <a:cubicBezTo>
                    <a:pt x="17726" y="1519"/>
                    <a:pt x="17256" y="1641"/>
                    <a:pt x="16805" y="3294"/>
                  </a:cubicBezTo>
                  <a:cubicBezTo>
                    <a:pt x="16240" y="5372"/>
                    <a:pt x="15522" y="7697"/>
                    <a:pt x="14786" y="8590"/>
                  </a:cubicBezTo>
                  <a:cubicBezTo>
                    <a:pt x="13139" y="7834"/>
                    <a:pt x="11534" y="6146"/>
                    <a:pt x="9892" y="5267"/>
                  </a:cubicBezTo>
                  <a:cubicBezTo>
                    <a:pt x="9296" y="4955"/>
                    <a:pt x="8692" y="4807"/>
                    <a:pt x="8089" y="4807"/>
                  </a:cubicBezTo>
                  <a:cubicBezTo>
                    <a:pt x="7898" y="4807"/>
                    <a:pt x="7707" y="4823"/>
                    <a:pt x="7517" y="4852"/>
                  </a:cubicBezTo>
                  <a:cubicBezTo>
                    <a:pt x="7397" y="4869"/>
                    <a:pt x="6180" y="5463"/>
                    <a:pt x="5605" y="6131"/>
                  </a:cubicBezTo>
                  <a:cubicBezTo>
                    <a:pt x="5495" y="6097"/>
                    <a:pt x="5387" y="6071"/>
                    <a:pt x="5276" y="6026"/>
                  </a:cubicBezTo>
                  <a:cubicBezTo>
                    <a:pt x="4605" y="5726"/>
                    <a:pt x="3987" y="4858"/>
                    <a:pt x="3329" y="4236"/>
                  </a:cubicBezTo>
                  <a:cubicBezTo>
                    <a:pt x="2697" y="3633"/>
                    <a:pt x="2051" y="2856"/>
                    <a:pt x="1407" y="2707"/>
                  </a:cubicBezTo>
                  <a:cubicBezTo>
                    <a:pt x="1356" y="2696"/>
                    <a:pt x="1306" y="2691"/>
                    <a:pt x="1255" y="2691"/>
                  </a:cubicBezTo>
                  <a:cubicBezTo>
                    <a:pt x="949" y="2691"/>
                    <a:pt x="648" y="2883"/>
                    <a:pt x="349" y="3132"/>
                  </a:cubicBezTo>
                  <a:cubicBezTo>
                    <a:pt x="233" y="3225"/>
                    <a:pt x="116" y="3332"/>
                    <a:pt x="0" y="3434"/>
                  </a:cubicBezTo>
                  <a:lnTo>
                    <a:pt x="2873" y="20046"/>
                  </a:lnTo>
                  <a:cubicBezTo>
                    <a:pt x="3414" y="19639"/>
                    <a:pt x="3947" y="19426"/>
                    <a:pt x="4488" y="19426"/>
                  </a:cubicBezTo>
                  <a:cubicBezTo>
                    <a:pt x="4982" y="19426"/>
                    <a:pt x="5482" y="19604"/>
                    <a:pt x="5999" y="19972"/>
                  </a:cubicBezTo>
                  <a:cubicBezTo>
                    <a:pt x="7047" y="20718"/>
                    <a:pt x="8094" y="21327"/>
                    <a:pt x="9152" y="21545"/>
                  </a:cubicBezTo>
                  <a:cubicBezTo>
                    <a:pt x="9330" y="21581"/>
                    <a:pt x="9507" y="21600"/>
                    <a:pt x="9684" y="21600"/>
                  </a:cubicBezTo>
                  <a:cubicBezTo>
                    <a:pt x="10628" y="21600"/>
                    <a:pt x="11559" y="21079"/>
                    <a:pt x="12486" y="19966"/>
                  </a:cubicBezTo>
                  <a:cubicBezTo>
                    <a:pt x="12980" y="19377"/>
                    <a:pt x="13464" y="18738"/>
                    <a:pt x="13969" y="18389"/>
                  </a:cubicBezTo>
                  <a:cubicBezTo>
                    <a:pt x="14202" y="18226"/>
                    <a:pt x="14457" y="17926"/>
                    <a:pt x="14710" y="17777"/>
                  </a:cubicBezTo>
                  <a:cubicBezTo>
                    <a:pt x="14723" y="17829"/>
                    <a:pt x="14742" y="17877"/>
                    <a:pt x="14762" y="17915"/>
                  </a:cubicBezTo>
                  <a:cubicBezTo>
                    <a:pt x="15608" y="19180"/>
                    <a:pt x="16517" y="19985"/>
                    <a:pt x="17411" y="19985"/>
                  </a:cubicBezTo>
                  <a:cubicBezTo>
                    <a:pt x="17622" y="19985"/>
                    <a:pt x="17832" y="19941"/>
                    <a:pt x="18041" y="19846"/>
                  </a:cubicBezTo>
                  <a:cubicBezTo>
                    <a:pt x="18605" y="19594"/>
                    <a:pt x="19560" y="19048"/>
                    <a:pt x="19929" y="16447"/>
                  </a:cubicBezTo>
                  <a:cubicBezTo>
                    <a:pt x="20319" y="15671"/>
                    <a:pt x="20901" y="14636"/>
                    <a:pt x="20947" y="12837"/>
                  </a:cubicBezTo>
                  <a:cubicBezTo>
                    <a:pt x="21215" y="12465"/>
                    <a:pt x="21546" y="12065"/>
                    <a:pt x="21585" y="10648"/>
                  </a:cubicBezTo>
                  <a:cubicBezTo>
                    <a:pt x="21600" y="10101"/>
                    <a:pt x="21535" y="9429"/>
                    <a:pt x="21414" y="9367"/>
                  </a:cubicBezTo>
                  <a:cubicBezTo>
                    <a:pt x="21271" y="9295"/>
                    <a:pt x="21129" y="9269"/>
                    <a:pt x="20986" y="9269"/>
                  </a:cubicBezTo>
                  <a:cubicBezTo>
                    <a:pt x="20670" y="9269"/>
                    <a:pt x="20353" y="9392"/>
                    <a:pt x="20037" y="9392"/>
                  </a:cubicBezTo>
                  <a:cubicBezTo>
                    <a:pt x="20028" y="9392"/>
                    <a:pt x="20019" y="9392"/>
                    <a:pt x="20009" y="9392"/>
                  </a:cubicBezTo>
                  <a:cubicBezTo>
                    <a:pt x="20009" y="9392"/>
                    <a:pt x="20008" y="9392"/>
                    <a:pt x="20008" y="9392"/>
                  </a:cubicBezTo>
                  <a:cubicBezTo>
                    <a:pt x="19983" y="9392"/>
                    <a:pt x="19894" y="9328"/>
                    <a:pt x="19777" y="9262"/>
                  </a:cubicBezTo>
                  <a:cubicBezTo>
                    <a:pt x="19806" y="9233"/>
                    <a:pt x="19833" y="9206"/>
                    <a:pt x="19863" y="9178"/>
                  </a:cubicBezTo>
                  <a:cubicBezTo>
                    <a:pt x="20248" y="8824"/>
                    <a:pt x="20628" y="8891"/>
                    <a:pt x="20975" y="7898"/>
                  </a:cubicBezTo>
                  <a:cubicBezTo>
                    <a:pt x="21119" y="7491"/>
                    <a:pt x="21063" y="6253"/>
                    <a:pt x="20905" y="6146"/>
                  </a:cubicBezTo>
                  <a:cubicBezTo>
                    <a:pt x="20763" y="6053"/>
                    <a:pt x="20618" y="6021"/>
                    <a:pt x="20471" y="6021"/>
                  </a:cubicBezTo>
                  <a:cubicBezTo>
                    <a:pt x="20175" y="6021"/>
                    <a:pt x="19873" y="6148"/>
                    <a:pt x="19580" y="6148"/>
                  </a:cubicBezTo>
                  <a:cubicBezTo>
                    <a:pt x="19550" y="6148"/>
                    <a:pt x="19519" y="6147"/>
                    <a:pt x="19489" y="6144"/>
                  </a:cubicBezTo>
                  <a:cubicBezTo>
                    <a:pt x="19482" y="6143"/>
                    <a:pt x="19475" y="6143"/>
                    <a:pt x="19468" y="6143"/>
                  </a:cubicBezTo>
                  <a:cubicBezTo>
                    <a:pt x="19315" y="6143"/>
                    <a:pt x="18942" y="6243"/>
                    <a:pt x="18585" y="6243"/>
                  </a:cubicBezTo>
                  <a:cubicBezTo>
                    <a:pt x="18347" y="6243"/>
                    <a:pt x="18116" y="6198"/>
                    <a:pt x="17963" y="6050"/>
                  </a:cubicBezTo>
                  <a:cubicBezTo>
                    <a:pt x="17870" y="5961"/>
                    <a:pt x="17804" y="5835"/>
                    <a:pt x="17787" y="5650"/>
                  </a:cubicBezTo>
                  <a:cubicBezTo>
                    <a:pt x="17778" y="5654"/>
                    <a:pt x="17770" y="5656"/>
                    <a:pt x="17762" y="5656"/>
                  </a:cubicBezTo>
                  <a:cubicBezTo>
                    <a:pt x="17710" y="5656"/>
                    <a:pt x="17689" y="5549"/>
                    <a:pt x="17698" y="5336"/>
                  </a:cubicBezTo>
                  <a:cubicBezTo>
                    <a:pt x="17841" y="4880"/>
                    <a:pt x="17988" y="4438"/>
                    <a:pt x="18132" y="3904"/>
                  </a:cubicBezTo>
                  <a:cubicBezTo>
                    <a:pt x="18350" y="3096"/>
                    <a:pt x="18701" y="2013"/>
                    <a:pt x="18686" y="487"/>
                  </a:cubicBezTo>
                  <a:cubicBezTo>
                    <a:pt x="18684" y="236"/>
                    <a:pt x="18635" y="0"/>
                    <a:pt x="18585"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58" name="Google Shape;1681;p58"/>
            <p:cNvSpPr/>
            <p:nvPr/>
          </p:nvSpPr>
          <p:spPr>
            <a:xfrm rot="16200000">
              <a:off x="-1158439" y="2789450"/>
              <a:ext cx="3636593" cy="7338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3" y="0"/>
                  </a:moveTo>
                  <a:lnTo>
                    <a:pt x="461" y="73"/>
                  </a:lnTo>
                  <a:cubicBezTo>
                    <a:pt x="574" y="882"/>
                    <a:pt x="633" y="1719"/>
                    <a:pt x="692" y="2531"/>
                  </a:cubicBezTo>
                  <a:cubicBezTo>
                    <a:pt x="783" y="3813"/>
                    <a:pt x="877" y="5140"/>
                    <a:pt x="1182" y="6321"/>
                  </a:cubicBezTo>
                  <a:cubicBezTo>
                    <a:pt x="1422" y="7247"/>
                    <a:pt x="1764" y="8004"/>
                    <a:pt x="2238" y="8637"/>
                  </a:cubicBezTo>
                  <a:lnTo>
                    <a:pt x="42" y="6658"/>
                  </a:lnTo>
                  <a:lnTo>
                    <a:pt x="37" y="6788"/>
                  </a:lnTo>
                  <a:lnTo>
                    <a:pt x="8369" y="14303"/>
                  </a:lnTo>
                  <a:cubicBezTo>
                    <a:pt x="8328" y="14492"/>
                    <a:pt x="8212" y="14944"/>
                    <a:pt x="7999" y="15370"/>
                  </a:cubicBezTo>
                  <a:cubicBezTo>
                    <a:pt x="6971" y="14514"/>
                    <a:pt x="5857" y="13581"/>
                    <a:pt x="4796" y="12684"/>
                  </a:cubicBezTo>
                  <a:cubicBezTo>
                    <a:pt x="4777" y="12665"/>
                    <a:pt x="4759" y="12651"/>
                    <a:pt x="4741" y="12636"/>
                  </a:cubicBezTo>
                  <a:cubicBezTo>
                    <a:pt x="2260" y="10538"/>
                    <a:pt x="85" y="8652"/>
                    <a:pt x="14" y="8437"/>
                  </a:cubicBezTo>
                  <a:lnTo>
                    <a:pt x="7" y="8493"/>
                  </a:lnTo>
                  <a:lnTo>
                    <a:pt x="0" y="8548"/>
                  </a:lnTo>
                  <a:cubicBezTo>
                    <a:pt x="64" y="8757"/>
                    <a:pt x="1966" y="10416"/>
                    <a:pt x="4095" y="12224"/>
                  </a:cubicBezTo>
                  <a:cubicBezTo>
                    <a:pt x="3908" y="12142"/>
                    <a:pt x="3744" y="12110"/>
                    <a:pt x="3596" y="12110"/>
                  </a:cubicBezTo>
                  <a:cubicBezTo>
                    <a:pt x="3300" y="12110"/>
                    <a:pt x="3066" y="12240"/>
                    <a:pt x="2837" y="12369"/>
                  </a:cubicBezTo>
                  <a:cubicBezTo>
                    <a:pt x="2608" y="12497"/>
                    <a:pt x="2386" y="12619"/>
                    <a:pt x="2111" y="12619"/>
                  </a:cubicBezTo>
                  <a:cubicBezTo>
                    <a:pt x="1817" y="12619"/>
                    <a:pt x="1462" y="12477"/>
                    <a:pt x="974" y="12046"/>
                  </a:cubicBezTo>
                  <a:lnTo>
                    <a:pt x="970" y="12176"/>
                  </a:lnTo>
                  <a:cubicBezTo>
                    <a:pt x="1458" y="12609"/>
                    <a:pt x="1814" y="12751"/>
                    <a:pt x="2110" y="12751"/>
                  </a:cubicBezTo>
                  <a:cubicBezTo>
                    <a:pt x="2387" y="12751"/>
                    <a:pt x="2610" y="12625"/>
                    <a:pt x="2840" y="12499"/>
                  </a:cubicBezTo>
                  <a:cubicBezTo>
                    <a:pt x="3069" y="12372"/>
                    <a:pt x="3301" y="12242"/>
                    <a:pt x="3597" y="12242"/>
                  </a:cubicBezTo>
                  <a:cubicBezTo>
                    <a:pt x="3897" y="12242"/>
                    <a:pt x="4263" y="12376"/>
                    <a:pt x="4757" y="12784"/>
                  </a:cubicBezTo>
                  <a:cubicBezTo>
                    <a:pt x="5881" y="13736"/>
                    <a:pt x="7021" y="14689"/>
                    <a:pt x="7951" y="15463"/>
                  </a:cubicBezTo>
                  <a:cubicBezTo>
                    <a:pt x="7949" y="15467"/>
                    <a:pt x="7949" y="15470"/>
                    <a:pt x="7947" y="15470"/>
                  </a:cubicBezTo>
                  <a:cubicBezTo>
                    <a:pt x="7728" y="15874"/>
                    <a:pt x="7381" y="16288"/>
                    <a:pt x="6880" y="16288"/>
                  </a:cubicBezTo>
                  <a:cubicBezTo>
                    <a:pt x="6723" y="16288"/>
                    <a:pt x="6550" y="16247"/>
                    <a:pt x="6362" y="16152"/>
                  </a:cubicBezTo>
                  <a:cubicBezTo>
                    <a:pt x="6000" y="15973"/>
                    <a:pt x="5647" y="15882"/>
                    <a:pt x="5310" y="15882"/>
                  </a:cubicBezTo>
                  <a:cubicBezTo>
                    <a:pt x="4933" y="15882"/>
                    <a:pt x="4578" y="15996"/>
                    <a:pt x="4255" y="16223"/>
                  </a:cubicBezTo>
                  <a:cubicBezTo>
                    <a:pt x="3624" y="16664"/>
                    <a:pt x="3138" y="17535"/>
                    <a:pt x="2846" y="18735"/>
                  </a:cubicBezTo>
                  <a:lnTo>
                    <a:pt x="2863" y="18839"/>
                  </a:lnTo>
                  <a:cubicBezTo>
                    <a:pt x="3150" y="17649"/>
                    <a:pt x="3633" y="16793"/>
                    <a:pt x="4259" y="16352"/>
                  </a:cubicBezTo>
                  <a:cubicBezTo>
                    <a:pt x="4580" y="16128"/>
                    <a:pt x="4933" y="16015"/>
                    <a:pt x="5308" y="16015"/>
                  </a:cubicBezTo>
                  <a:cubicBezTo>
                    <a:pt x="5644" y="16015"/>
                    <a:pt x="5997" y="16105"/>
                    <a:pt x="6359" y="16286"/>
                  </a:cubicBezTo>
                  <a:cubicBezTo>
                    <a:pt x="6547" y="16380"/>
                    <a:pt x="6719" y="16420"/>
                    <a:pt x="6877" y="16420"/>
                  </a:cubicBezTo>
                  <a:cubicBezTo>
                    <a:pt x="7384" y="16420"/>
                    <a:pt x="7736" y="15999"/>
                    <a:pt x="7959" y="15590"/>
                  </a:cubicBezTo>
                  <a:cubicBezTo>
                    <a:pt x="7974" y="15563"/>
                    <a:pt x="7988" y="15537"/>
                    <a:pt x="8002" y="15508"/>
                  </a:cubicBezTo>
                  <a:cubicBezTo>
                    <a:pt x="8631" y="16034"/>
                    <a:pt x="9160" y="16471"/>
                    <a:pt x="9516" y="16768"/>
                  </a:cubicBezTo>
                  <a:cubicBezTo>
                    <a:pt x="9387" y="16746"/>
                    <a:pt x="9259" y="16735"/>
                    <a:pt x="9132" y="16735"/>
                  </a:cubicBezTo>
                  <a:cubicBezTo>
                    <a:pt x="8432" y="16735"/>
                    <a:pt x="7768" y="17064"/>
                    <a:pt x="7151" y="17716"/>
                  </a:cubicBezTo>
                  <a:cubicBezTo>
                    <a:pt x="6521" y="18383"/>
                    <a:pt x="5933" y="19409"/>
                    <a:pt x="5449" y="20685"/>
                  </a:cubicBezTo>
                  <a:lnTo>
                    <a:pt x="5462" y="20803"/>
                  </a:lnTo>
                  <a:cubicBezTo>
                    <a:pt x="5942" y="19532"/>
                    <a:pt x="6529" y="18509"/>
                    <a:pt x="7157" y="17846"/>
                  </a:cubicBezTo>
                  <a:cubicBezTo>
                    <a:pt x="7773" y="17192"/>
                    <a:pt x="8437" y="16865"/>
                    <a:pt x="9135" y="16865"/>
                  </a:cubicBezTo>
                  <a:cubicBezTo>
                    <a:pt x="9330" y="16865"/>
                    <a:pt x="9528" y="16890"/>
                    <a:pt x="9729" y="16941"/>
                  </a:cubicBezTo>
                  <a:cubicBezTo>
                    <a:pt x="9869" y="17060"/>
                    <a:pt x="9959" y="17134"/>
                    <a:pt x="9991" y="17160"/>
                  </a:cubicBezTo>
                  <a:lnTo>
                    <a:pt x="9993" y="17160"/>
                  </a:lnTo>
                  <a:lnTo>
                    <a:pt x="11410" y="16837"/>
                  </a:lnTo>
                  <a:cubicBezTo>
                    <a:pt x="11188" y="18213"/>
                    <a:pt x="10867" y="19072"/>
                    <a:pt x="10501" y="19617"/>
                  </a:cubicBezTo>
                  <a:cubicBezTo>
                    <a:pt x="10361" y="19446"/>
                    <a:pt x="10231" y="19280"/>
                    <a:pt x="10107" y="19120"/>
                  </a:cubicBezTo>
                  <a:cubicBezTo>
                    <a:pt x="9646" y="18526"/>
                    <a:pt x="9283" y="18058"/>
                    <a:pt x="8884" y="18058"/>
                  </a:cubicBezTo>
                  <a:cubicBezTo>
                    <a:pt x="8645" y="18058"/>
                    <a:pt x="8392" y="18227"/>
                    <a:pt x="8098" y="18638"/>
                  </a:cubicBezTo>
                  <a:lnTo>
                    <a:pt x="8106" y="18765"/>
                  </a:lnTo>
                  <a:cubicBezTo>
                    <a:pt x="8396" y="18359"/>
                    <a:pt x="8646" y="18191"/>
                    <a:pt x="8883" y="18191"/>
                  </a:cubicBezTo>
                  <a:cubicBezTo>
                    <a:pt x="9279" y="18191"/>
                    <a:pt x="9641" y="18657"/>
                    <a:pt x="10100" y="19246"/>
                  </a:cubicBezTo>
                  <a:cubicBezTo>
                    <a:pt x="10211" y="19391"/>
                    <a:pt x="10326" y="19539"/>
                    <a:pt x="10449" y="19691"/>
                  </a:cubicBezTo>
                  <a:cubicBezTo>
                    <a:pt x="9877" y="20483"/>
                    <a:pt x="9201" y="20547"/>
                    <a:pt x="8610" y="20603"/>
                  </a:cubicBezTo>
                  <a:cubicBezTo>
                    <a:pt x="8005" y="20662"/>
                    <a:pt x="7483" y="20710"/>
                    <a:pt x="7210" y="21484"/>
                  </a:cubicBezTo>
                  <a:lnTo>
                    <a:pt x="7224" y="21600"/>
                  </a:lnTo>
                  <a:cubicBezTo>
                    <a:pt x="7489" y="20844"/>
                    <a:pt x="8009" y="20795"/>
                    <a:pt x="8610" y="20736"/>
                  </a:cubicBezTo>
                  <a:cubicBezTo>
                    <a:pt x="9617" y="20640"/>
                    <a:pt x="10869" y="20521"/>
                    <a:pt x="11445" y="16830"/>
                  </a:cubicBezTo>
                  <a:lnTo>
                    <a:pt x="17631" y="15411"/>
                  </a:lnTo>
                  <a:lnTo>
                    <a:pt x="17630" y="15281"/>
                  </a:lnTo>
                  <a:lnTo>
                    <a:pt x="9994" y="17027"/>
                  </a:lnTo>
                  <a:cubicBezTo>
                    <a:pt x="9418" y="16552"/>
                    <a:pt x="8754" y="16000"/>
                    <a:pt x="8049" y="15411"/>
                  </a:cubicBezTo>
                  <a:cubicBezTo>
                    <a:pt x="8272" y="14937"/>
                    <a:pt x="8378" y="14451"/>
                    <a:pt x="8402" y="14333"/>
                  </a:cubicBezTo>
                  <a:lnTo>
                    <a:pt x="10110" y="15874"/>
                  </a:lnTo>
                  <a:lnTo>
                    <a:pt x="10112" y="15874"/>
                  </a:lnTo>
                  <a:lnTo>
                    <a:pt x="21600" y="12565"/>
                  </a:lnTo>
                  <a:lnTo>
                    <a:pt x="21599" y="12431"/>
                  </a:lnTo>
                  <a:lnTo>
                    <a:pt x="12205" y="15140"/>
                  </a:lnTo>
                  <a:cubicBezTo>
                    <a:pt x="11888" y="14630"/>
                    <a:pt x="11648" y="13870"/>
                    <a:pt x="11484" y="12861"/>
                  </a:cubicBezTo>
                  <a:lnTo>
                    <a:pt x="11484" y="12829"/>
                  </a:lnTo>
                  <a:lnTo>
                    <a:pt x="11479" y="12829"/>
                  </a:lnTo>
                  <a:cubicBezTo>
                    <a:pt x="11238" y="11320"/>
                    <a:pt x="11168" y="9267"/>
                    <a:pt x="11269" y="6685"/>
                  </a:cubicBezTo>
                  <a:lnTo>
                    <a:pt x="11243" y="6658"/>
                  </a:lnTo>
                  <a:cubicBezTo>
                    <a:pt x="11172" y="8482"/>
                    <a:pt x="11185" y="10068"/>
                    <a:pt x="11285" y="11373"/>
                  </a:cubicBezTo>
                  <a:cubicBezTo>
                    <a:pt x="11287" y="11402"/>
                    <a:pt x="11290" y="11432"/>
                    <a:pt x="11292" y="11457"/>
                  </a:cubicBezTo>
                  <a:cubicBezTo>
                    <a:pt x="10685" y="9838"/>
                    <a:pt x="9787" y="8211"/>
                    <a:pt x="9140" y="7559"/>
                  </a:cubicBezTo>
                  <a:lnTo>
                    <a:pt x="9134" y="7689"/>
                  </a:lnTo>
                  <a:cubicBezTo>
                    <a:pt x="9790" y="8348"/>
                    <a:pt x="10703" y="10012"/>
                    <a:pt x="11308" y="11653"/>
                  </a:cubicBezTo>
                  <a:cubicBezTo>
                    <a:pt x="11345" y="12073"/>
                    <a:pt x="11391" y="12465"/>
                    <a:pt x="11447" y="12829"/>
                  </a:cubicBezTo>
                  <a:cubicBezTo>
                    <a:pt x="11242" y="12806"/>
                    <a:pt x="10238" y="12584"/>
                    <a:pt x="9286" y="10156"/>
                  </a:cubicBezTo>
                  <a:cubicBezTo>
                    <a:pt x="8323" y="7699"/>
                    <a:pt x="7396" y="6463"/>
                    <a:pt x="6522" y="6463"/>
                  </a:cubicBezTo>
                  <a:cubicBezTo>
                    <a:pt x="6346" y="6463"/>
                    <a:pt x="6172" y="6514"/>
                    <a:pt x="6000" y="6614"/>
                  </a:cubicBezTo>
                  <a:lnTo>
                    <a:pt x="6004" y="6748"/>
                  </a:lnTo>
                  <a:cubicBezTo>
                    <a:pt x="6174" y="6646"/>
                    <a:pt x="6348" y="6597"/>
                    <a:pt x="6523" y="6597"/>
                  </a:cubicBezTo>
                  <a:cubicBezTo>
                    <a:pt x="7392" y="6597"/>
                    <a:pt x="8315" y="7830"/>
                    <a:pt x="9274" y="10275"/>
                  </a:cubicBezTo>
                  <a:cubicBezTo>
                    <a:pt x="10270" y="12813"/>
                    <a:pt x="11323" y="12954"/>
                    <a:pt x="11468" y="12961"/>
                  </a:cubicBezTo>
                  <a:cubicBezTo>
                    <a:pt x="11624" y="13914"/>
                    <a:pt x="11846" y="14651"/>
                    <a:pt x="12134" y="15160"/>
                  </a:cubicBezTo>
                  <a:lnTo>
                    <a:pt x="10113" y="15741"/>
                  </a:lnTo>
                  <a:lnTo>
                    <a:pt x="9516" y="15204"/>
                  </a:lnTo>
                  <a:cubicBezTo>
                    <a:pt x="9273" y="14985"/>
                    <a:pt x="8997" y="13848"/>
                    <a:pt x="8676" y="12528"/>
                  </a:cubicBezTo>
                  <a:cubicBezTo>
                    <a:pt x="8579" y="12128"/>
                    <a:pt x="8477" y="11709"/>
                    <a:pt x="8370" y="11294"/>
                  </a:cubicBezTo>
                  <a:cubicBezTo>
                    <a:pt x="8369" y="11291"/>
                    <a:pt x="8369" y="11287"/>
                    <a:pt x="8368" y="11284"/>
                  </a:cubicBezTo>
                  <a:cubicBezTo>
                    <a:pt x="7970" y="9735"/>
                    <a:pt x="7502" y="8204"/>
                    <a:pt x="6955" y="7822"/>
                  </a:cubicBezTo>
                  <a:lnTo>
                    <a:pt x="6952" y="7956"/>
                  </a:lnTo>
                  <a:cubicBezTo>
                    <a:pt x="7448" y="8300"/>
                    <a:pt x="7882" y="9612"/>
                    <a:pt x="8256" y="11020"/>
                  </a:cubicBezTo>
                  <a:cubicBezTo>
                    <a:pt x="8216" y="10972"/>
                    <a:pt x="8173" y="10955"/>
                    <a:pt x="8125" y="10955"/>
                  </a:cubicBezTo>
                  <a:cubicBezTo>
                    <a:pt x="8071" y="10955"/>
                    <a:pt x="8011" y="10978"/>
                    <a:pt x="7947" y="11002"/>
                  </a:cubicBezTo>
                  <a:cubicBezTo>
                    <a:pt x="7869" y="11031"/>
                    <a:pt x="7782" y="11064"/>
                    <a:pt x="7687" y="11064"/>
                  </a:cubicBezTo>
                  <a:cubicBezTo>
                    <a:pt x="7459" y="11064"/>
                    <a:pt x="7179" y="10875"/>
                    <a:pt x="6843" y="9997"/>
                  </a:cubicBezTo>
                  <a:lnTo>
                    <a:pt x="6831" y="10116"/>
                  </a:lnTo>
                  <a:cubicBezTo>
                    <a:pt x="7173" y="11007"/>
                    <a:pt x="7456" y="11197"/>
                    <a:pt x="7688" y="11197"/>
                  </a:cubicBezTo>
                  <a:cubicBezTo>
                    <a:pt x="7784" y="11197"/>
                    <a:pt x="7871" y="11164"/>
                    <a:pt x="7949" y="11135"/>
                  </a:cubicBezTo>
                  <a:cubicBezTo>
                    <a:pt x="8015" y="11110"/>
                    <a:pt x="8075" y="11087"/>
                    <a:pt x="8128" y="11087"/>
                  </a:cubicBezTo>
                  <a:cubicBezTo>
                    <a:pt x="8218" y="11087"/>
                    <a:pt x="8291" y="11154"/>
                    <a:pt x="8351" y="11387"/>
                  </a:cubicBezTo>
                  <a:cubicBezTo>
                    <a:pt x="8458" y="11805"/>
                    <a:pt x="8562" y="12228"/>
                    <a:pt x="8659" y="12628"/>
                  </a:cubicBezTo>
                  <a:cubicBezTo>
                    <a:pt x="8908" y="13652"/>
                    <a:pt x="9130" y="14566"/>
                    <a:pt x="9333" y="15037"/>
                  </a:cubicBezTo>
                  <a:lnTo>
                    <a:pt x="5912" y="11954"/>
                  </a:lnTo>
                  <a:cubicBezTo>
                    <a:pt x="5817" y="10954"/>
                    <a:pt x="5697" y="10127"/>
                    <a:pt x="5560" y="9426"/>
                  </a:cubicBezTo>
                  <a:cubicBezTo>
                    <a:pt x="5527" y="8982"/>
                    <a:pt x="5506" y="8578"/>
                    <a:pt x="5485" y="8193"/>
                  </a:cubicBezTo>
                  <a:cubicBezTo>
                    <a:pt x="5422" y="6988"/>
                    <a:pt x="5372" y="6036"/>
                    <a:pt x="5028" y="4913"/>
                  </a:cubicBezTo>
                  <a:lnTo>
                    <a:pt x="5014" y="5020"/>
                  </a:lnTo>
                  <a:cubicBezTo>
                    <a:pt x="5349" y="6118"/>
                    <a:pt x="5398" y="7047"/>
                    <a:pt x="5460" y="8227"/>
                  </a:cubicBezTo>
                  <a:cubicBezTo>
                    <a:pt x="5476" y="8541"/>
                    <a:pt x="5494" y="8864"/>
                    <a:pt x="5517" y="9212"/>
                  </a:cubicBezTo>
                  <a:cubicBezTo>
                    <a:pt x="5336" y="8348"/>
                    <a:pt x="5126" y="7685"/>
                    <a:pt x="4900" y="7122"/>
                  </a:cubicBezTo>
                  <a:cubicBezTo>
                    <a:pt x="4813" y="6844"/>
                    <a:pt x="4706" y="6614"/>
                    <a:pt x="4584" y="6421"/>
                  </a:cubicBezTo>
                  <a:cubicBezTo>
                    <a:pt x="4421" y="6089"/>
                    <a:pt x="4252" y="5784"/>
                    <a:pt x="4081" y="5477"/>
                  </a:cubicBezTo>
                  <a:cubicBezTo>
                    <a:pt x="3488" y="4406"/>
                    <a:pt x="2874" y="3298"/>
                    <a:pt x="2412" y="841"/>
                  </a:cubicBezTo>
                  <a:lnTo>
                    <a:pt x="2393" y="933"/>
                  </a:lnTo>
                  <a:cubicBezTo>
                    <a:pt x="2859" y="3412"/>
                    <a:pt x="3476" y="4524"/>
                    <a:pt x="4072" y="5598"/>
                  </a:cubicBezTo>
                  <a:cubicBezTo>
                    <a:pt x="4166" y="5769"/>
                    <a:pt x="4259" y="5936"/>
                    <a:pt x="4350" y="6107"/>
                  </a:cubicBezTo>
                  <a:cubicBezTo>
                    <a:pt x="4127" y="5855"/>
                    <a:pt x="3873" y="5666"/>
                    <a:pt x="3612" y="5473"/>
                  </a:cubicBezTo>
                  <a:cubicBezTo>
                    <a:pt x="3078" y="5081"/>
                    <a:pt x="2526" y="4669"/>
                    <a:pt x="2205" y="3632"/>
                  </a:cubicBezTo>
                  <a:lnTo>
                    <a:pt x="2190" y="3739"/>
                  </a:lnTo>
                  <a:cubicBezTo>
                    <a:pt x="2515" y="4799"/>
                    <a:pt x="3071" y="5206"/>
                    <a:pt x="3608" y="5607"/>
                  </a:cubicBezTo>
                  <a:cubicBezTo>
                    <a:pt x="3964" y="5869"/>
                    <a:pt x="4306" y="6121"/>
                    <a:pt x="4575" y="6544"/>
                  </a:cubicBezTo>
                  <a:cubicBezTo>
                    <a:pt x="4682" y="6762"/>
                    <a:pt x="4786" y="6992"/>
                    <a:pt x="4888" y="7244"/>
                  </a:cubicBezTo>
                  <a:cubicBezTo>
                    <a:pt x="4888" y="7244"/>
                    <a:pt x="4889" y="7247"/>
                    <a:pt x="4889" y="7247"/>
                  </a:cubicBezTo>
                  <a:cubicBezTo>
                    <a:pt x="5203" y="8025"/>
                    <a:pt x="5484" y="9005"/>
                    <a:pt x="5699" y="10445"/>
                  </a:cubicBezTo>
                  <a:cubicBezTo>
                    <a:pt x="5135" y="9149"/>
                    <a:pt x="4329" y="7693"/>
                    <a:pt x="3062" y="7536"/>
                  </a:cubicBezTo>
                  <a:lnTo>
                    <a:pt x="3061" y="7667"/>
                  </a:lnTo>
                  <a:cubicBezTo>
                    <a:pt x="4356" y="7826"/>
                    <a:pt x="5168" y="9353"/>
                    <a:pt x="5731" y="10664"/>
                  </a:cubicBezTo>
                  <a:cubicBezTo>
                    <a:pt x="5785" y="11050"/>
                    <a:pt x="5835" y="11469"/>
                    <a:pt x="5879" y="11924"/>
                  </a:cubicBezTo>
                  <a:lnTo>
                    <a:pt x="2942" y="9275"/>
                  </a:lnTo>
                  <a:cubicBezTo>
                    <a:pt x="2105" y="8519"/>
                    <a:pt x="1534" y="7518"/>
                    <a:pt x="1199" y="6218"/>
                  </a:cubicBezTo>
                  <a:cubicBezTo>
                    <a:pt x="900" y="5058"/>
                    <a:pt x="811" y="3809"/>
                    <a:pt x="716" y="2486"/>
                  </a:cubicBezTo>
                  <a:cubicBezTo>
                    <a:pt x="658" y="1667"/>
                    <a:pt x="598" y="819"/>
                    <a:pt x="483" y="0"/>
                  </a:cubicBezTo>
                  <a:close/>
                </a:path>
              </a:pathLst>
            </a:custGeom>
            <a:solidFill>
              <a:srgbClr val="65C5C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59" name="Google Shape;1682;p58"/>
            <p:cNvSpPr/>
            <p:nvPr/>
          </p:nvSpPr>
          <p:spPr>
            <a:xfrm rot="16200000">
              <a:off x="-261548" y="1739909"/>
              <a:ext cx="1743454" cy="2764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36" y="0"/>
                  </a:moveTo>
                  <a:lnTo>
                    <a:pt x="12511" y="2705"/>
                  </a:lnTo>
                  <a:lnTo>
                    <a:pt x="13067" y="16487"/>
                  </a:lnTo>
                  <a:lnTo>
                    <a:pt x="0" y="21258"/>
                  </a:lnTo>
                  <a:lnTo>
                    <a:pt x="4" y="21600"/>
                  </a:lnTo>
                  <a:lnTo>
                    <a:pt x="13105" y="16829"/>
                  </a:lnTo>
                  <a:lnTo>
                    <a:pt x="13137" y="16810"/>
                  </a:lnTo>
                  <a:lnTo>
                    <a:pt x="12580" y="3009"/>
                  </a:lnTo>
                  <a:lnTo>
                    <a:pt x="16325" y="361"/>
                  </a:lnTo>
                  <a:lnTo>
                    <a:pt x="18876" y="8566"/>
                  </a:lnTo>
                  <a:lnTo>
                    <a:pt x="21600" y="8074"/>
                  </a:lnTo>
                  <a:lnTo>
                    <a:pt x="21598" y="7732"/>
                  </a:lnTo>
                  <a:lnTo>
                    <a:pt x="18888" y="8212"/>
                  </a:lnTo>
                  <a:lnTo>
                    <a:pt x="16344" y="19"/>
                  </a:lnTo>
                  <a:lnTo>
                    <a:pt x="16336" y="0"/>
                  </a:lnTo>
                  <a:close/>
                </a:path>
              </a:pathLst>
            </a:custGeom>
            <a:solidFill>
              <a:srgbClr val="65C5C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60" name="Google Shape;1683;p58"/>
            <p:cNvSpPr/>
            <p:nvPr/>
          </p:nvSpPr>
          <p:spPr>
            <a:xfrm rot="16200000">
              <a:off x="-1161078" y="2786810"/>
              <a:ext cx="3641709" cy="7397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3" y="0"/>
                  </a:moveTo>
                  <a:lnTo>
                    <a:pt x="461" y="147"/>
                  </a:lnTo>
                  <a:lnTo>
                    <a:pt x="467" y="195"/>
                  </a:lnTo>
                  <a:cubicBezTo>
                    <a:pt x="579" y="993"/>
                    <a:pt x="638" y="1820"/>
                    <a:pt x="696" y="2622"/>
                  </a:cubicBezTo>
                  <a:cubicBezTo>
                    <a:pt x="788" y="3900"/>
                    <a:pt x="882" y="5224"/>
                    <a:pt x="1190" y="6407"/>
                  </a:cubicBezTo>
                  <a:cubicBezTo>
                    <a:pt x="1390" y="7179"/>
                    <a:pt x="1663" y="7830"/>
                    <a:pt x="2020" y="8389"/>
                  </a:cubicBezTo>
                  <a:lnTo>
                    <a:pt x="49" y="6621"/>
                  </a:lnTo>
                  <a:lnTo>
                    <a:pt x="40" y="6871"/>
                  </a:lnTo>
                  <a:lnTo>
                    <a:pt x="8347" y="14315"/>
                  </a:lnTo>
                  <a:cubicBezTo>
                    <a:pt x="8296" y="14524"/>
                    <a:pt x="8185" y="14910"/>
                    <a:pt x="8004" y="15274"/>
                  </a:cubicBezTo>
                  <a:cubicBezTo>
                    <a:pt x="6880" y="14343"/>
                    <a:pt x="5779" y="13425"/>
                    <a:pt x="4821" y="12620"/>
                  </a:cubicBezTo>
                  <a:lnTo>
                    <a:pt x="4809" y="12608"/>
                  </a:lnTo>
                  <a:cubicBezTo>
                    <a:pt x="4790" y="12594"/>
                    <a:pt x="4771" y="12580"/>
                    <a:pt x="4753" y="12564"/>
                  </a:cubicBezTo>
                  <a:cubicBezTo>
                    <a:pt x="729" y="9183"/>
                    <a:pt x="72" y="8506"/>
                    <a:pt x="38" y="8407"/>
                  </a:cubicBezTo>
                  <a:lnTo>
                    <a:pt x="27" y="8374"/>
                  </a:lnTo>
                  <a:lnTo>
                    <a:pt x="0" y="8588"/>
                  </a:lnTo>
                  <a:lnTo>
                    <a:pt x="10" y="8620"/>
                  </a:lnTo>
                  <a:cubicBezTo>
                    <a:pt x="31" y="8687"/>
                    <a:pt x="92" y="8882"/>
                    <a:pt x="3862" y="12072"/>
                  </a:cubicBezTo>
                  <a:cubicBezTo>
                    <a:pt x="3776" y="12050"/>
                    <a:pt x="3691" y="12039"/>
                    <a:pt x="3608" y="12039"/>
                  </a:cubicBezTo>
                  <a:cubicBezTo>
                    <a:pt x="3312" y="12039"/>
                    <a:pt x="3076" y="12171"/>
                    <a:pt x="2849" y="12297"/>
                  </a:cubicBezTo>
                  <a:cubicBezTo>
                    <a:pt x="2618" y="12424"/>
                    <a:pt x="2399" y="12546"/>
                    <a:pt x="2124" y="12546"/>
                  </a:cubicBezTo>
                  <a:cubicBezTo>
                    <a:pt x="1792" y="12546"/>
                    <a:pt x="1432" y="12366"/>
                    <a:pt x="992" y="11980"/>
                  </a:cubicBezTo>
                  <a:lnTo>
                    <a:pt x="980" y="11969"/>
                  </a:lnTo>
                  <a:lnTo>
                    <a:pt x="971" y="12219"/>
                  </a:lnTo>
                  <a:lnTo>
                    <a:pt x="983" y="12230"/>
                  </a:lnTo>
                  <a:cubicBezTo>
                    <a:pt x="1427" y="12616"/>
                    <a:pt x="1789" y="12800"/>
                    <a:pt x="2124" y="12800"/>
                  </a:cubicBezTo>
                  <a:cubicBezTo>
                    <a:pt x="2401" y="12800"/>
                    <a:pt x="2622" y="12679"/>
                    <a:pt x="2855" y="12550"/>
                  </a:cubicBezTo>
                  <a:cubicBezTo>
                    <a:pt x="3081" y="12424"/>
                    <a:pt x="3314" y="12297"/>
                    <a:pt x="3608" y="12297"/>
                  </a:cubicBezTo>
                  <a:cubicBezTo>
                    <a:pt x="3946" y="12297"/>
                    <a:pt x="4325" y="12469"/>
                    <a:pt x="4765" y="12833"/>
                  </a:cubicBezTo>
                  <a:cubicBezTo>
                    <a:pt x="5708" y="13623"/>
                    <a:pt x="6765" y="14506"/>
                    <a:pt x="7907" y="15450"/>
                  </a:cubicBezTo>
                  <a:cubicBezTo>
                    <a:pt x="7700" y="15804"/>
                    <a:pt x="7365" y="16186"/>
                    <a:pt x="6885" y="16186"/>
                  </a:cubicBezTo>
                  <a:cubicBezTo>
                    <a:pt x="6722" y="16186"/>
                    <a:pt x="6548" y="16142"/>
                    <a:pt x="6371" y="16053"/>
                  </a:cubicBezTo>
                  <a:cubicBezTo>
                    <a:pt x="6011" y="15873"/>
                    <a:pt x="5656" y="15781"/>
                    <a:pt x="5319" y="15781"/>
                  </a:cubicBezTo>
                  <a:cubicBezTo>
                    <a:pt x="4940" y="15781"/>
                    <a:pt x="4585" y="15896"/>
                    <a:pt x="4265" y="16119"/>
                  </a:cubicBezTo>
                  <a:cubicBezTo>
                    <a:pt x="3632" y="16560"/>
                    <a:pt x="3143" y="17427"/>
                    <a:pt x="2851" y="18626"/>
                  </a:cubicBezTo>
                  <a:lnTo>
                    <a:pt x="2842" y="18667"/>
                  </a:lnTo>
                  <a:lnTo>
                    <a:pt x="2875" y="18861"/>
                  </a:lnTo>
                  <a:lnTo>
                    <a:pt x="2884" y="18821"/>
                  </a:lnTo>
                  <a:cubicBezTo>
                    <a:pt x="3170" y="17652"/>
                    <a:pt x="3649" y="16807"/>
                    <a:pt x="4272" y="16369"/>
                  </a:cubicBezTo>
                  <a:cubicBezTo>
                    <a:pt x="4591" y="16149"/>
                    <a:pt x="4942" y="16035"/>
                    <a:pt x="5319" y="16035"/>
                  </a:cubicBezTo>
                  <a:cubicBezTo>
                    <a:pt x="5654" y="16035"/>
                    <a:pt x="6007" y="16126"/>
                    <a:pt x="6365" y="16307"/>
                  </a:cubicBezTo>
                  <a:cubicBezTo>
                    <a:pt x="6545" y="16395"/>
                    <a:pt x="6719" y="16439"/>
                    <a:pt x="6885" y="16439"/>
                  </a:cubicBezTo>
                  <a:cubicBezTo>
                    <a:pt x="7407" y="16439"/>
                    <a:pt x="7762" y="15991"/>
                    <a:pt x="7969" y="15612"/>
                  </a:cubicBezTo>
                  <a:cubicBezTo>
                    <a:pt x="7983" y="15586"/>
                    <a:pt x="7996" y="15561"/>
                    <a:pt x="8010" y="15535"/>
                  </a:cubicBezTo>
                  <a:cubicBezTo>
                    <a:pt x="8540" y="15976"/>
                    <a:pt x="8998" y="16354"/>
                    <a:pt x="9342" y="16638"/>
                  </a:cubicBezTo>
                  <a:cubicBezTo>
                    <a:pt x="9273" y="16630"/>
                    <a:pt x="9204" y="16627"/>
                    <a:pt x="9136" y="16627"/>
                  </a:cubicBezTo>
                  <a:cubicBezTo>
                    <a:pt x="8437" y="16627"/>
                    <a:pt x="7771" y="16958"/>
                    <a:pt x="7155" y="17604"/>
                  </a:cubicBezTo>
                  <a:cubicBezTo>
                    <a:pt x="6525" y="18266"/>
                    <a:pt x="5936" y="19288"/>
                    <a:pt x="5452" y="20552"/>
                  </a:cubicBezTo>
                  <a:lnTo>
                    <a:pt x="5441" y="20582"/>
                  </a:lnTo>
                  <a:lnTo>
                    <a:pt x="5466" y="20807"/>
                  </a:lnTo>
                  <a:lnTo>
                    <a:pt x="5477" y="20777"/>
                  </a:lnTo>
                  <a:cubicBezTo>
                    <a:pt x="5956" y="19523"/>
                    <a:pt x="6540" y="18509"/>
                    <a:pt x="7166" y="17850"/>
                  </a:cubicBezTo>
                  <a:cubicBezTo>
                    <a:pt x="7779" y="17208"/>
                    <a:pt x="8442" y="16880"/>
                    <a:pt x="9137" y="16880"/>
                  </a:cubicBezTo>
                  <a:cubicBezTo>
                    <a:pt x="9332" y="16880"/>
                    <a:pt x="9531" y="16906"/>
                    <a:pt x="9731" y="16958"/>
                  </a:cubicBezTo>
                  <a:lnTo>
                    <a:pt x="9995" y="17174"/>
                  </a:lnTo>
                  <a:lnTo>
                    <a:pt x="11383" y="16859"/>
                  </a:lnTo>
                  <a:cubicBezTo>
                    <a:pt x="11181" y="18045"/>
                    <a:pt x="10893" y="18906"/>
                    <a:pt x="10502" y="19483"/>
                  </a:cubicBezTo>
                  <a:cubicBezTo>
                    <a:pt x="10363" y="19318"/>
                    <a:pt x="10235" y="19152"/>
                    <a:pt x="10112" y="18998"/>
                  </a:cubicBezTo>
                  <a:cubicBezTo>
                    <a:pt x="9652" y="18406"/>
                    <a:pt x="9288" y="17942"/>
                    <a:pt x="8889" y="17942"/>
                  </a:cubicBezTo>
                  <a:cubicBezTo>
                    <a:pt x="8635" y="17942"/>
                    <a:pt x="8384" y="18126"/>
                    <a:pt x="8101" y="18520"/>
                  </a:cubicBezTo>
                  <a:lnTo>
                    <a:pt x="8089" y="18535"/>
                  </a:lnTo>
                  <a:lnTo>
                    <a:pt x="8102" y="18781"/>
                  </a:lnTo>
                  <a:lnTo>
                    <a:pt x="8114" y="18762"/>
                  </a:lnTo>
                  <a:cubicBezTo>
                    <a:pt x="8389" y="18383"/>
                    <a:pt x="8642" y="18196"/>
                    <a:pt x="8888" y="18196"/>
                  </a:cubicBezTo>
                  <a:cubicBezTo>
                    <a:pt x="9282" y="18196"/>
                    <a:pt x="9643" y="18659"/>
                    <a:pt x="10100" y="19240"/>
                  </a:cubicBezTo>
                  <a:cubicBezTo>
                    <a:pt x="10197" y="19366"/>
                    <a:pt x="10296" y="19493"/>
                    <a:pt x="10402" y="19622"/>
                  </a:cubicBezTo>
                  <a:cubicBezTo>
                    <a:pt x="9843" y="20350"/>
                    <a:pt x="9191" y="20413"/>
                    <a:pt x="8615" y="20468"/>
                  </a:cubicBezTo>
                  <a:cubicBezTo>
                    <a:pt x="8009" y="20523"/>
                    <a:pt x="7485" y="20575"/>
                    <a:pt x="7211" y="21350"/>
                  </a:cubicBezTo>
                  <a:lnTo>
                    <a:pt x="7200" y="21380"/>
                  </a:lnTo>
                  <a:lnTo>
                    <a:pt x="7226" y="21600"/>
                  </a:lnTo>
                  <a:lnTo>
                    <a:pt x="7237" y="21571"/>
                  </a:lnTo>
                  <a:cubicBezTo>
                    <a:pt x="7500" y="20828"/>
                    <a:pt x="8017" y="20777"/>
                    <a:pt x="8616" y="20722"/>
                  </a:cubicBezTo>
                  <a:cubicBezTo>
                    <a:pt x="9621" y="20626"/>
                    <a:pt x="10872" y="20509"/>
                    <a:pt x="11452" y="16843"/>
                  </a:cubicBezTo>
                  <a:lnTo>
                    <a:pt x="17636" y="15436"/>
                  </a:lnTo>
                  <a:lnTo>
                    <a:pt x="17634" y="15182"/>
                  </a:lnTo>
                  <a:lnTo>
                    <a:pt x="9998" y="16921"/>
                  </a:lnTo>
                  <a:cubicBezTo>
                    <a:pt x="9401" y="16429"/>
                    <a:pt x="8745" y="15887"/>
                    <a:pt x="8097" y="15351"/>
                  </a:cubicBezTo>
                  <a:cubicBezTo>
                    <a:pt x="8284" y="14933"/>
                    <a:pt x="8380" y="14524"/>
                    <a:pt x="8412" y="14373"/>
                  </a:cubicBezTo>
                  <a:lnTo>
                    <a:pt x="10114" y="15899"/>
                  </a:lnTo>
                  <a:lnTo>
                    <a:pt x="21600" y="12608"/>
                  </a:lnTo>
                  <a:lnTo>
                    <a:pt x="21597" y="12355"/>
                  </a:lnTo>
                  <a:lnTo>
                    <a:pt x="12206" y="15046"/>
                  </a:lnTo>
                  <a:cubicBezTo>
                    <a:pt x="11897" y="14550"/>
                    <a:pt x="11659" y="13803"/>
                    <a:pt x="11498" y="12826"/>
                  </a:cubicBezTo>
                  <a:lnTo>
                    <a:pt x="11498" y="12815"/>
                  </a:lnTo>
                  <a:lnTo>
                    <a:pt x="11497" y="12755"/>
                  </a:lnTo>
                  <a:lnTo>
                    <a:pt x="11486" y="12755"/>
                  </a:lnTo>
                  <a:cubicBezTo>
                    <a:pt x="11252" y="11279"/>
                    <a:pt x="11183" y="9252"/>
                    <a:pt x="11282" y="6731"/>
                  </a:cubicBezTo>
                  <a:lnTo>
                    <a:pt x="11285" y="6672"/>
                  </a:lnTo>
                  <a:lnTo>
                    <a:pt x="11235" y="6621"/>
                  </a:lnTo>
                  <a:lnTo>
                    <a:pt x="11232" y="6683"/>
                  </a:lnTo>
                  <a:cubicBezTo>
                    <a:pt x="11161" y="8469"/>
                    <a:pt x="11174" y="10029"/>
                    <a:pt x="11270" y="11326"/>
                  </a:cubicBezTo>
                  <a:cubicBezTo>
                    <a:pt x="10665" y="9746"/>
                    <a:pt x="9779" y="8158"/>
                    <a:pt x="9146" y="7525"/>
                  </a:cubicBezTo>
                  <a:lnTo>
                    <a:pt x="9134" y="7513"/>
                  </a:lnTo>
                  <a:lnTo>
                    <a:pt x="9124" y="7764"/>
                  </a:lnTo>
                  <a:lnTo>
                    <a:pt x="9136" y="7775"/>
                  </a:lnTo>
                  <a:cubicBezTo>
                    <a:pt x="9788" y="8425"/>
                    <a:pt x="10697" y="10073"/>
                    <a:pt x="11299" y="11693"/>
                  </a:cubicBezTo>
                  <a:cubicBezTo>
                    <a:pt x="11333" y="12065"/>
                    <a:pt x="11374" y="12421"/>
                    <a:pt x="11423" y="12748"/>
                  </a:cubicBezTo>
                  <a:cubicBezTo>
                    <a:pt x="11179" y="12715"/>
                    <a:pt x="10211" y="12424"/>
                    <a:pt x="9296" y="10109"/>
                  </a:cubicBezTo>
                  <a:cubicBezTo>
                    <a:pt x="8334" y="7676"/>
                    <a:pt x="7404" y="6440"/>
                    <a:pt x="6531" y="6440"/>
                  </a:cubicBezTo>
                  <a:cubicBezTo>
                    <a:pt x="6355" y="6440"/>
                    <a:pt x="6179" y="6492"/>
                    <a:pt x="6007" y="6591"/>
                  </a:cubicBezTo>
                  <a:lnTo>
                    <a:pt x="5995" y="6598"/>
                  </a:lnTo>
                  <a:lnTo>
                    <a:pt x="6001" y="6848"/>
                  </a:lnTo>
                  <a:lnTo>
                    <a:pt x="6014" y="6841"/>
                  </a:lnTo>
                  <a:cubicBezTo>
                    <a:pt x="6183" y="6745"/>
                    <a:pt x="6356" y="6694"/>
                    <a:pt x="6530" y="6694"/>
                  </a:cubicBezTo>
                  <a:cubicBezTo>
                    <a:pt x="7396" y="6694"/>
                    <a:pt x="8318" y="7919"/>
                    <a:pt x="9272" y="10333"/>
                  </a:cubicBezTo>
                  <a:cubicBezTo>
                    <a:pt x="10262" y="12840"/>
                    <a:pt x="11318" y="12998"/>
                    <a:pt x="11463" y="13010"/>
                  </a:cubicBezTo>
                  <a:cubicBezTo>
                    <a:pt x="11609" y="13888"/>
                    <a:pt x="11815" y="14586"/>
                    <a:pt x="12074" y="15083"/>
                  </a:cubicBezTo>
                  <a:lnTo>
                    <a:pt x="10117" y="15645"/>
                  </a:lnTo>
                  <a:lnTo>
                    <a:pt x="9522" y="15108"/>
                  </a:lnTo>
                  <a:cubicBezTo>
                    <a:pt x="9283" y="14895"/>
                    <a:pt x="9007" y="13770"/>
                    <a:pt x="8688" y="12469"/>
                  </a:cubicBezTo>
                  <a:cubicBezTo>
                    <a:pt x="8597" y="12095"/>
                    <a:pt x="8494" y="11675"/>
                    <a:pt x="8387" y="11259"/>
                  </a:cubicBezTo>
                  <a:lnTo>
                    <a:pt x="8384" y="11245"/>
                  </a:lnTo>
                  <a:cubicBezTo>
                    <a:pt x="8383" y="11242"/>
                    <a:pt x="8382" y="11238"/>
                    <a:pt x="8381" y="11234"/>
                  </a:cubicBezTo>
                  <a:cubicBezTo>
                    <a:pt x="8020" y="9838"/>
                    <a:pt x="7533" y="8183"/>
                    <a:pt x="6965" y="7789"/>
                  </a:cubicBezTo>
                  <a:lnTo>
                    <a:pt x="6952" y="7782"/>
                  </a:lnTo>
                  <a:lnTo>
                    <a:pt x="6945" y="8032"/>
                  </a:lnTo>
                  <a:lnTo>
                    <a:pt x="6958" y="8039"/>
                  </a:lnTo>
                  <a:cubicBezTo>
                    <a:pt x="7208" y="8212"/>
                    <a:pt x="7608" y="8701"/>
                    <a:pt x="8212" y="10918"/>
                  </a:cubicBezTo>
                  <a:cubicBezTo>
                    <a:pt x="8187" y="10903"/>
                    <a:pt x="8160" y="10896"/>
                    <a:pt x="8130" y="10896"/>
                  </a:cubicBezTo>
                  <a:cubicBezTo>
                    <a:pt x="8074" y="10896"/>
                    <a:pt x="8016" y="10918"/>
                    <a:pt x="7952" y="10944"/>
                  </a:cubicBezTo>
                  <a:cubicBezTo>
                    <a:pt x="7876" y="10969"/>
                    <a:pt x="7789" y="11003"/>
                    <a:pt x="7694" y="11003"/>
                  </a:cubicBezTo>
                  <a:cubicBezTo>
                    <a:pt x="7508" y="11003"/>
                    <a:pt x="7220" y="10896"/>
                    <a:pt x="6857" y="9951"/>
                  </a:cubicBezTo>
                  <a:lnTo>
                    <a:pt x="6845" y="9925"/>
                  </a:lnTo>
                  <a:lnTo>
                    <a:pt x="6822" y="10149"/>
                  </a:lnTo>
                  <a:lnTo>
                    <a:pt x="6833" y="10179"/>
                  </a:lnTo>
                  <a:cubicBezTo>
                    <a:pt x="7206" y="11146"/>
                    <a:pt x="7503" y="11259"/>
                    <a:pt x="7693" y="11259"/>
                  </a:cubicBezTo>
                  <a:cubicBezTo>
                    <a:pt x="7790" y="11259"/>
                    <a:pt x="7878" y="11222"/>
                    <a:pt x="7956" y="11194"/>
                  </a:cubicBezTo>
                  <a:cubicBezTo>
                    <a:pt x="8019" y="11171"/>
                    <a:pt x="8080" y="11150"/>
                    <a:pt x="8132" y="11150"/>
                  </a:cubicBezTo>
                  <a:cubicBezTo>
                    <a:pt x="8233" y="11150"/>
                    <a:pt x="8297" y="11234"/>
                    <a:pt x="8349" y="11433"/>
                  </a:cubicBezTo>
                  <a:cubicBezTo>
                    <a:pt x="8457" y="11852"/>
                    <a:pt x="8562" y="12281"/>
                    <a:pt x="8656" y="12663"/>
                  </a:cubicBezTo>
                  <a:cubicBezTo>
                    <a:pt x="8878" y="13572"/>
                    <a:pt x="9074" y="14373"/>
                    <a:pt x="9256" y="14873"/>
                  </a:cubicBezTo>
                  <a:lnTo>
                    <a:pt x="5929" y="11892"/>
                  </a:lnTo>
                  <a:cubicBezTo>
                    <a:pt x="5837" y="10948"/>
                    <a:pt x="5723" y="10135"/>
                    <a:pt x="5581" y="9407"/>
                  </a:cubicBezTo>
                  <a:cubicBezTo>
                    <a:pt x="5548" y="8970"/>
                    <a:pt x="5527" y="8576"/>
                    <a:pt x="5507" y="8198"/>
                  </a:cubicBezTo>
                  <a:cubicBezTo>
                    <a:pt x="5443" y="6991"/>
                    <a:pt x="5393" y="6040"/>
                    <a:pt x="5045" y="4911"/>
                  </a:cubicBezTo>
                  <a:lnTo>
                    <a:pt x="5035" y="4874"/>
                  </a:lnTo>
                  <a:lnTo>
                    <a:pt x="5006" y="5088"/>
                  </a:lnTo>
                  <a:lnTo>
                    <a:pt x="5017" y="5121"/>
                  </a:lnTo>
                  <a:cubicBezTo>
                    <a:pt x="5348" y="6198"/>
                    <a:pt x="5396" y="7110"/>
                    <a:pt x="5457" y="8264"/>
                  </a:cubicBezTo>
                  <a:cubicBezTo>
                    <a:pt x="5469" y="8496"/>
                    <a:pt x="5483" y="8749"/>
                    <a:pt x="5500" y="9021"/>
                  </a:cubicBezTo>
                  <a:cubicBezTo>
                    <a:pt x="5342" y="8308"/>
                    <a:pt x="5151" y="7676"/>
                    <a:pt x="4916" y="7102"/>
                  </a:cubicBezTo>
                  <a:cubicBezTo>
                    <a:pt x="4833" y="6834"/>
                    <a:pt x="4729" y="6605"/>
                    <a:pt x="4600" y="6403"/>
                  </a:cubicBezTo>
                  <a:cubicBezTo>
                    <a:pt x="4436" y="6069"/>
                    <a:pt x="4263" y="5761"/>
                    <a:pt x="4096" y="5463"/>
                  </a:cubicBezTo>
                  <a:cubicBezTo>
                    <a:pt x="3505" y="4404"/>
                    <a:pt x="2894" y="3309"/>
                    <a:pt x="2435" y="882"/>
                  </a:cubicBezTo>
                  <a:lnTo>
                    <a:pt x="2427" y="838"/>
                  </a:lnTo>
                  <a:lnTo>
                    <a:pt x="2389" y="1011"/>
                  </a:lnTo>
                  <a:lnTo>
                    <a:pt x="2397" y="1055"/>
                  </a:lnTo>
                  <a:cubicBezTo>
                    <a:pt x="2865" y="3525"/>
                    <a:pt x="3482" y="4631"/>
                    <a:pt x="4079" y="5702"/>
                  </a:cubicBezTo>
                  <a:cubicBezTo>
                    <a:pt x="4119" y="5771"/>
                    <a:pt x="4159" y="5845"/>
                    <a:pt x="4199" y="5918"/>
                  </a:cubicBezTo>
                  <a:cubicBezTo>
                    <a:pt x="4020" y="5750"/>
                    <a:pt x="3827" y="5606"/>
                    <a:pt x="3626" y="5459"/>
                  </a:cubicBezTo>
                  <a:cubicBezTo>
                    <a:pt x="3093" y="5065"/>
                    <a:pt x="2544" y="4661"/>
                    <a:pt x="2226" y="3640"/>
                  </a:cubicBezTo>
                  <a:lnTo>
                    <a:pt x="2215" y="3603"/>
                  </a:lnTo>
                  <a:lnTo>
                    <a:pt x="2187" y="3815"/>
                  </a:lnTo>
                  <a:lnTo>
                    <a:pt x="2197" y="3849"/>
                  </a:lnTo>
                  <a:cubicBezTo>
                    <a:pt x="2524" y="4907"/>
                    <a:pt x="3081" y="5316"/>
                    <a:pt x="3618" y="5709"/>
                  </a:cubicBezTo>
                  <a:cubicBezTo>
                    <a:pt x="3976" y="5973"/>
                    <a:pt x="4314" y="6219"/>
                    <a:pt x="4580" y="6639"/>
                  </a:cubicBezTo>
                  <a:cubicBezTo>
                    <a:pt x="4696" y="6874"/>
                    <a:pt x="4799" y="7099"/>
                    <a:pt x="4893" y="7331"/>
                  </a:cubicBezTo>
                  <a:lnTo>
                    <a:pt x="4903" y="7363"/>
                  </a:lnTo>
                  <a:lnTo>
                    <a:pt x="4904" y="7356"/>
                  </a:lnTo>
                  <a:cubicBezTo>
                    <a:pt x="5238" y="8186"/>
                    <a:pt x="5482" y="9124"/>
                    <a:pt x="5668" y="10289"/>
                  </a:cubicBezTo>
                  <a:cubicBezTo>
                    <a:pt x="5116" y="9050"/>
                    <a:pt x="4325" y="7657"/>
                    <a:pt x="3075" y="7503"/>
                  </a:cubicBezTo>
                  <a:lnTo>
                    <a:pt x="3062" y="7503"/>
                  </a:lnTo>
                  <a:lnTo>
                    <a:pt x="3061" y="7756"/>
                  </a:lnTo>
                  <a:lnTo>
                    <a:pt x="3073" y="7756"/>
                  </a:lnTo>
                  <a:cubicBezTo>
                    <a:pt x="4363" y="7915"/>
                    <a:pt x="5171" y="9418"/>
                    <a:pt x="5731" y="10716"/>
                  </a:cubicBezTo>
                  <a:cubicBezTo>
                    <a:pt x="5781" y="11065"/>
                    <a:pt x="5826" y="11443"/>
                    <a:pt x="5867" y="11833"/>
                  </a:cubicBezTo>
                  <a:lnTo>
                    <a:pt x="2957" y="9227"/>
                  </a:lnTo>
                  <a:cubicBezTo>
                    <a:pt x="2123" y="8480"/>
                    <a:pt x="1555" y="7492"/>
                    <a:pt x="1222" y="6209"/>
                  </a:cubicBezTo>
                  <a:cubicBezTo>
                    <a:pt x="926" y="5069"/>
                    <a:pt x="838" y="3838"/>
                    <a:pt x="744" y="2537"/>
                  </a:cubicBezTo>
                  <a:cubicBezTo>
                    <a:pt x="686" y="1721"/>
                    <a:pt x="626" y="875"/>
                    <a:pt x="510" y="51"/>
                  </a:cubicBezTo>
                  <a:lnTo>
                    <a:pt x="503" y="0"/>
                  </a:ln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61" name="Google Shape;1684;p58"/>
            <p:cNvSpPr/>
            <p:nvPr/>
          </p:nvSpPr>
          <p:spPr>
            <a:xfrm rot="16200000">
              <a:off x="-263675" y="1737740"/>
              <a:ext cx="1747832" cy="2808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28" y="0"/>
                  </a:moveTo>
                  <a:lnTo>
                    <a:pt x="12474" y="2694"/>
                  </a:lnTo>
                  <a:lnTo>
                    <a:pt x="13029" y="16247"/>
                  </a:lnTo>
                  <a:lnTo>
                    <a:pt x="0" y="20933"/>
                  </a:lnTo>
                  <a:lnTo>
                    <a:pt x="6" y="21600"/>
                  </a:lnTo>
                  <a:lnTo>
                    <a:pt x="13166" y="16864"/>
                  </a:lnTo>
                  <a:lnTo>
                    <a:pt x="12610" y="3263"/>
                  </a:lnTo>
                  <a:lnTo>
                    <a:pt x="16307" y="689"/>
                  </a:lnTo>
                  <a:lnTo>
                    <a:pt x="18849" y="8761"/>
                  </a:lnTo>
                  <a:lnTo>
                    <a:pt x="21600" y="8279"/>
                  </a:lnTo>
                  <a:lnTo>
                    <a:pt x="21597" y="7600"/>
                  </a:lnTo>
                  <a:lnTo>
                    <a:pt x="18875" y="8084"/>
                  </a:lnTo>
                  <a:lnTo>
                    <a:pt x="16328" y="0"/>
                  </a:ln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62" name="Google Shape;1685;p58"/>
            <p:cNvSpPr/>
            <p:nvPr/>
          </p:nvSpPr>
          <p:spPr>
            <a:xfrm rot="16200000">
              <a:off x="-69491" y="1947392"/>
              <a:ext cx="1911882" cy="268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96" y="0"/>
                  </a:moveTo>
                  <a:lnTo>
                    <a:pt x="14049" y="2797"/>
                  </a:lnTo>
                  <a:lnTo>
                    <a:pt x="14056" y="9143"/>
                  </a:lnTo>
                  <a:lnTo>
                    <a:pt x="4864" y="14991"/>
                  </a:lnTo>
                  <a:cubicBezTo>
                    <a:pt x="4641" y="14625"/>
                    <a:pt x="4439" y="14302"/>
                    <a:pt x="4257" y="13996"/>
                  </a:cubicBezTo>
                  <a:cubicBezTo>
                    <a:pt x="3386" y="12569"/>
                    <a:pt x="2950" y="11848"/>
                    <a:pt x="2483" y="11848"/>
                  </a:cubicBezTo>
                  <a:cubicBezTo>
                    <a:pt x="2288" y="11848"/>
                    <a:pt x="2089" y="11970"/>
                    <a:pt x="1839" y="12243"/>
                  </a:cubicBezTo>
                  <a:lnTo>
                    <a:pt x="1816" y="12273"/>
                  </a:lnTo>
                  <a:lnTo>
                    <a:pt x="1830" y="12965"/>
                  </a:lnTo>
                  <a:lnTo>
                    <a:pt x="1854" y="12932"/>
                  </a:lnTo>
                  <a:cubicBezTo>
                    <a:pt x="2099" y="12668"/>
                    <a:pt x="2293" y="12546"/>
                    <a:pt x="2483" y="12546"/>
                  </a:cubicBezTo>
                  <a:cubicBezTo>
                    <a:pt x="2940" y="12546"/>
                    <a:pt x="3372" y="13258"/>
                    <a:pt x="4234" y="14678"/>
                  </a:cubicBezTo>
                  <a:cubicBezTo>
                    <a:pt x="4332" y="14839"/>
                    <a:pt x="4437" y="15011"/>
                    <a:pt x="4547" y="15192"/>
                  </a:cubicBezTo>
                  <a:lnTo>
                    <a:pt x="0" y="18081"/>
                  </a:lnTo>
                  <a:lnTo>
                    <a:pt x="8" y="18783"/>
                  </a:lnTo>
                  <a:lnTo>
                    <a:pt x="6918" y="14391"/>
                  </a:lnTo>
                  <a:cubicBezTo>
                    <a:pt x="6406" y="16328"/>
                    <a:pt x="5012" y="20898"/>
                    <a:pt x="3237" y="20898"/>
                  </a:cubicBezTo>
                  <a:cubicBezTo>
                    <a:pt x="3089" y="20898"/>
                    <a:pt x="2940" y="20869"/>
                    <a:pt x="2793" y="20799"/>
                  </a:cubicBezTo>
                  <a:lnTo>
                    <a:pt x="2771" y="20790"/>
                  </a:lnTo>
                  <a:lnTo>
                    <a:pt x="2765" y="21488"/>
                  </a:lnTo>
                  <a:lnTo>
                    <a:pt x="2788" y="21498"/>
                  </a:lnTo>
                  <a:cubicBezTo>
                    <a:pt x="2935" y="21570"/>
                    <a:pt x="3086" y="21600"/>
                    <a:pt x="3236" y="21600"/>
                  </a:cubicBezTo>
                  <a:cubicBezTo>
                    <a:pt x="3295" y="21600"/>
                    <a:pt x="3355" y="21590"/>
                    <a:pt x="3415" y="21580"/>
                  </a:cubicBezTo>
                  <a:cubicBezTo>
                    <a:pt x="4462" y="21406"/>
                    <a:pt x="5353" y="19673"/>
                    <a:pt x="5917" y="18266"/>
                  </a:cubicBezTo>
                  <a:cubicBezTo>
                    <a:pt x="6628" y="16470"/>
                    <a:pt x="7086" y="14546"/>
                    <a:pt x="7155" y="14240"/>
                  </a:cubicBezTo>
                  <a:lnTo>
                    <a:pt x="14655" y="9466"/>
                  </a:lnTo>
                  <a:lnTo>
                    <a:pt x="15268" y="18355"/>
                  </a:lnTo>
                  <a:lnTo>
                    <a:pt x="19397" y="15376"/>
                  </a:lnTo>
                  <a:lnTo>
                    <a:pt x="19387" y="14688"/>
                  </a:lnTo>
                  <a:lnTo>
                    <a:pt x="15326" y="17607"/>
                  </a:lnTo>
                  <a:lnTo>
                    <a:pt x="14713" y="8728"/>
                  </a:lnTo>
                  <a:lnTo>
                    <a:pt x="14155" y="9080"/>
                  </a:lnTo>
                  <a:lnTo>
                    <a:pt x="14149" y="3466"/>
                  </a:lnTo>
                  <a:lnTo>
                    <a:pt x="21600" y="698"/>
                  </a:lnTo>
                  <a:lnTo>
                    <a:pt x="21596" y="0"/>
                  </a:lnTo>
                  <a:close/>
                </a:path>
              </a:pathLst>
            </a:custGeom>
            <a:solidFill>
              <a:srgbClr val="3F8AB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63" name="Google Shape;1686;p58"/>
            <p:cNvSpPr/>
            <p:nvPr/>
          </p:nvSpPr>
          <p:spPr>
            <a:xfrm rot="16200000">
              <a:off x="-67281" y="1949479"/>
              <a:ext cx="1907462" cy="2640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97" y="0"/>
                  </a:moveTo>
                  <a:lnTo>
                    <a:pt x="14080" y="2832"/>
                  </a:lnTo>
                  <a:lnTo>
                    <a:pt x="14088" y="9270"/>
                  </a:lnTo>
                  <a:lnTo>
                    <a:pt x="4848" y="15232"/>
                  </a:lnTo>
                  <a:cubicBezTo>
                    <a:pt x="4622" y="14861"/>
                    <a:pt x="4419" y="14523"/>
                    <a:pt x="4235" y="14215"/>
                  </a:cubicBezTo>
                  <a:cubicBezTo>
                    <a:pt x="3372" y="12772"/>
                    <a:pt x="2930" y="12035"/>
                    <a:pt x="2466" y="12035"/>
                  </a:cubicBezTo>
                  <a:cubicBezTo>
                    <a:pt x="2267" y="12035"/>
                    <a:pt x="2064" y="12169"/>
                    <a:pt x="1822" y="12440"/>
                  </a:cubicBezTo>
                  <a:lnTo>
                    <a:pt x="1829" y="12802"/>
                  </a:lnTo>
                  <a:cubicBezTo>
                    <a:pt x="2067" y="12534"/>
                    <a:pt x="2267" y="12404"/>
                    <a:pt x="2463" y="12404"/>
                  </a:cubicBezTo>
                  <a:cubicBezTo>
                    <a:pt x="2925" y="12404"/>
                    <a:pt x="3364" y="13137"/>
                    <a:pt x="4224" y="14573"/>
                  </a:cubicBezTo>
                  <a:cubicBezTo>
                    <a:pt x="4365" y="14811"/>
                    <a:pt x="4517" y="15068"/>
                    <a:pt x="4683" y="15336"/>
                  </a:cubicBezTo>
                  <a:lnTo>
                    <a:pt x="0" y="18353"/>
                  </a:lnTo>
                  <a:lnTo>
                    <a:pt x="4" y="18724"/>
                  </a:lnTo>
                  <a:lnTo>
                    <a:pt x="7020" y="14205"/>
                  </a:lnTo>
                  <a:cubicBezTo>
                    <a:pt x="6634" y="15765"/>
                    <a:pt x="5147" y="21232"/>
                    <a:pt x="3218" y="21232"/>
                  </a:cubicBezTo>
                  <a:cubicBezTo>
                    <a:pt x="3072" y="21232"/>
                    <a:pt x="2923" y="21202"/>
                    <a:pt x="2773" y="21135"/>
                  </a:cubicBezTo>
                  <a:lnTo>
                    <a:pt x="2770" y="21506"/>
                  </a:lnTo>
                  <a:cubicBezTo>
                    <a:pt x="2923" y="21573"/>
                    <a:pt x="3074" y="21600"/>
                    <a:pt x="3222" y="21600"/>
                  </a:cubicBezTo>
                  <a:cubicBezTo>
                    <a:pt x="3281" y="21600"/>
                    <a:pt x="3339" y="21597"/>
                    <a:pt x="3397" y="21587"/>
                  </a:cubicBezTo>
                  <a:cubicBezTo>
                    <a:pt x="4425" y="21402"/>
                    <a:pt x="5303" y="19735"/>
                    <a:pt x="5897" y="18219"/>
                  </a:cubicBezTo>
                  <a:cubicBezTo>
                    <a:pt x="6626" y="16367"/>
                    <a:pt x="7086" y="14359"/>
                    <a:pt x="7139" y="14121"/>
                  </a:cubicBezTo>
                  <a:lnTo>
                    <a:pt x="14678" y="9260"/>
                  </a:lnTo>
                  <a:lnTo>
                    <a:pt x="15292" y="18292"/>
                  </a:lnTo>
                  <a:lnTo>
                    <a:pt x="19391" y="15306"/>
                  </a:lnTo>
                  <a:lnTo>
                    <a:pt x="19385" y="14935"/>
                  </a:lnTo>
                  <a:lnTo>
                    <a:pt x="15322" y="17901"/>
                  </a:lnTo>
                  <a:lnTo>
                    <a:pt x="14708" y="8878"/>
                  </a:lnTo>
                  <a:lnTo>
                    <a:pt x="14139" y="9240"/>
                  </a:lnTo>
                  <a:lnTo>
                    <a:pt x="14132" y="3184"/>
                  </a:lnTo>
                  <a:lnTo>
                    <a:pt x="21600" y="372"/>
                  </a:lnTo>
                  <a:lnTo>
                    <a:pt x="21597"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64" name="Google Shape;1687;p58"/>
            <p:cNvSpPr/>
            <p:nvPr/>
          </p:nvSpPr>
          <p:spPr>
            <a:xfrm rot="16200000">
              <a:off x="801451" y="1247163"/>
              <a:ext cx="10203" cy="574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41" y="0"/>
                  </a:moveTo>
                  <a:lnTo>
                    <a:pt x="0" y="46"/>
                  </a:lnTo>
                  <a:lnTo>
                    <a:pt x="8640" y="21600"/>
                  </a:lnTo>
                  <a:lnTo>
                    <a:pt x="21600" y="21508"/>
                  </a:lnTo>
                  <a:lnTo>
                    <a:pt x="13341" y="0"/>
                  </a:lnTo>
                  <a:close/>
                </a:path>
              </a:pathLst>
            </a:custGeom>
            <a:solidFill>
              <a:srgbClr val="3F8AB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65" name="Google Shape;1688;p58"/>
            <p:cNvSpPr/>
            <p:nvPr/>
          </p:nvSpPr>
          <p:spPr>
            <a:xfrm rot="16200000">
              <a:off x="800347" y="1224637"/>
              <a:ext cx="10203" cy="574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37" y="0"/>
                  </a:moveTo>
                  <a:lnTo>
                    <a:pt x="0" y="92"/>
                  </a:lnTo>
                  <a:lnTo>
                    <a:pt x="8308" y="21600"/>
                  </a:lnTo>
                  <a:lnTo>
                    <a:pt x="21600" y="21492"/>
                  </a:lnTo>
                  <a:lnTo>
                    <a:pt x="13037" y="0"/>
                  </a:lnTo>
                  <a:close/>
                </a:path>
              </a:pathLst>
            </a:custGeom>
            <a:solidFill>
              <a:srgbClr val="3F8AB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66" name="Google Shape;1689;p58"/>
            <p:cNvSpPr/>
            <p:nvPr/>
          </p:nvSpPr>
          <p:spPr>
            <a:xfrm rot="16200000">
              <a:off x="799815" y="1213486"/>
              <a:ext cx="10202" cy="57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60" y="0"/>
                  </a:moveTo>
                  <a:lnTo>
                    <a:pt x="0" y="46"/>
                  </a:lnTo>
                  <a:lnTo>
                    <a:pt x="8414" y="21600"/>
                  </a:lnTo>
                  <a:lnTo>
                    <a:pt x="21600" y="21508"/>
                  </a:lnTo>
                  <a:lnTo>
                    <a:pt x="13060" y="0"/>
                  </a:lnTo>
                  <a:close/>
                </a:path>
              </a:pathLst>
            </a:custGeom>
            <a:solidFill>
              <a:srgbClr val="3F8AB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67" name="Google Shape;1690;p58"/>
            <p:cNvSpPr/>
            <p:nvPr/>
          </p:nvSpPr>
          <p:spPr>
            <a:xfrm rot="16200000">
              <a:off x="799323" y="1202274"/>
              <a:ext cx="10203" cy="574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60" y="0"/>
                  </a:moveTo>
                  <a:lnTo>
                    <a:pt x="0" y="46"/>
                  </a:lnTo>
                  <a:lnTo>
                    <a:pt x="8414" y="21600"/>
                  </a:lnTo>
                  <a:lnTo>
                    <a:pt x="21600" y="21508"/>
                  </a:lnTo>
                  <a:lnTo>
                    <a:pt x="13060" y="0"/>
                  </a:lnTo>
                  <a:close/>
                </a:path>
              </a:pathLst>
            </a:custGeom>
            <a:solidFill>
              <a:srgbClr val="3F8AB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68" name="Google Shape;1691;p58"/>
            <p:cNvSpPr/>
            <p:nvPr/>
          </p:nvSpPr>
          <p:spPr>
            <a:xfrm rot="16200000">
              <a:off x="798710" y="1190387"/>
              <a:ext cx="10203" cy="574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92" y="0"/>
                  </a:moveTo>
                  <a:lnTo>
                    <a:pt x="0" y="92"/>
                  </a:lnTo>
                  <a:lnTo>
                    <a:pt x="8691" y="21600"/>
                  </a:lnTo>
                  <a:lnTo>
                    <a:pt x="21600" y="21492"/>
                  </a:lnTo>
                  <a:lnTo>
                    <a:pt x="13292" y="0"/>
                  </a:lnTo>
                  <a:close/>
                </a:path>
              </a:pathLst>
            </a:custGeom>
            <a:solidFill>
              <a:srgbClr val="3F8AB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69" name="Google Shape;1692;p58"/>
            <p:cNvSpPr/>
            <p:nvPr/>
          </p:nvSpPr>
          <p:spPr>
            <a:xfrm rot="16200000">
              <a:off x="798300" y="1181446"/>
              <a:ext cx="10203" cy="57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60" y="0"/>
                  </a:moveTo>
                  <a:lnTo>
                    <a:pt x="0" y="62"/>
                  </a:lnTo>
                  <a:lnTo>
                    <a:pt x="8640" y="21600"/>
                  </a:lnTo>
                  <a:lnTo>
                    <a:pt x="21600" y="21508"/>
                  </a:lnTo>
                  <a:lnTo>
                    <a:pt x="12960" y="0"/>
                  </a:lnTo>
                  <a:close/>
                </a:path>
              </a:pathLst>
            </a:custGeom>
            <a:solidFill>
              <a:srgbClr val="3F8AB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70" name="Google Shape;1693;p58"/>
            <p:cNvSpPr/>
            <p:nvPr/>
          </p:nvSpPr>
          <p:spPr>
            <a:xfrm rot="16200000">
              <a:off x="796541" y="1145334"/>
              <a:ext cx="10203" cy="574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37" y="0"/>
                  </a:moveTo>
                  <a:lnTo>
                    <a:pt x="0" y="46"/>
                  </a:lnTo>
                  <a:lnTo>
                    <a:pt x="8308" y="21600"/>
                  </a:lnTo>
                  <a:lnTo>
                    <a:pt x="21600" y="21508"/>
                  </a:lnTo>
                  <a:lnTo>
                    <a:pt x="13037" y="0"/>
                  </a:lnTo>
                  <a:close/>
                </a:path>
              </a:pathLst>
            </a:custGeom>
            <a:solidFill>
              <a:srgbClr val="3F8AB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71" name="Google Shape;1694;p58"/>
            <p:cNvSpPr/>
            <p:nvPr/>
          </p:nvSpPr>
          <p:spPr>
            <a:xfrm rot="16200000">
              <a:off x="797564" y="1166592"/>
              <a:ext cx="10202" cy="574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60" y="0"/>
                  </a:moveTo>
                  <a:lnTo>
                    <a:pt x="0" y="92"/>
                  </a:lnTo>
                  <a:lnTo>
                    <a:pt x="8640" y="21600"/>
                  </a:lnTo>
                  <a:lnTo>
                    <a:pt x="21600" y="21508"/>
                  </a:lnTo>
                  <a:lnTo>
                    <a:pt x="12960" y="0"/>
                  </a:lnTo>
                  <a:close/>
                </a:path>
              </a:pathLst>
            </a:custGeom>
            <a:solidFill>
              <a:srgbClr val="3F8AB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72" name="Google Shape;1695;p58"/>
            <p:cNvSpPr/>
            <p:nvPr/>
          </p:nvSpPr>
          <p:spPr>
            <a:xfrm rot="16200000">
              <a:off x="796050" y="1134920"/>
              <a:ext cx="10203" cy="574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60" y="0"/>
                  </a:moveTo>
                  <a:lnTo>
                    <a:pt x="0" y="92"/>
                  </a:lnTo>
                  <a:lnTo>
                    <a:pt x="8414" y="21600"/>
                  </a:lnTo>
                  <a:lnTo>
                    <a:pt x="21600" y="21508"/>
                  </a:lnTo>
                  <a:lnTo>
                    <a:pt x="13060" y="0"/>
                  </a:lnTo>
                  <a:close/>
                </a:path>
              </a:pathLst>
            </a:custGeom>
            <a:solidFill>
              <a:srgbClr val="3F8AB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73" name="Google Shape;1696;p58"/>
            <p:cNvSpPr/>
            <p:nvPr/>
          </p:nvSpPr>
          <p:spPr>
            <a:xfrm rot="16200000">
              <a:off x="552705" y="978626"/>
              <a:ext cx="37893" cy="3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57" y="0"/>
                  </a:moveTo>
                  <a:lnTo>
                    <a:pt x="0" y="608"/>
                  </a:lnTo>
                  <a:lnTo>
                    <a:pt x="420" y="21600"/>
                  </a:lnTo>
                  <a:lnTo>
                    <a:pt x="21600" y="20992"/>
                  </a:lnTo>
                  <a:lnTo>
                    <a:pt x="21157" y="0"/>
                  </a:ln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74" name="Google Shape;1697;p58"/>
            <p:cNvSpPr/>
            <p:nvPr/>
          </p:nvSpPr>
          <p:spPr>
            <a:xfrm rot="16200000">
              <a:off x="694616" y="1305208"/>
              <a:ext cx="39243" cy="33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29" y="0"/>
                  </a:moveTo>
                  <a:lnTo>
                    <a:pt x="0" y="1684"/>
                  </a:lnTo>
                  <a:lnTo>
                    <a:pt x="1239" y="21600"/>
                  </a:lnTo>
                  <a:lnTo>
                    <a:pt x="21600" y="19969"/>
                  </a:lnTo>
                  <a:lnTo>
                    <a:pt x="20429" y="0"/>
                  </a:ln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75" name="Google Shape;1698;p58"/>
            <p:cNvSpPr/>
            <p:nvPr/>
          </p:nvSpPr>
          <p:spPr>
            <a:xfrm rot="16200000">
              <a:off x="734553" y="1095166"/>
              <a:ext cx="39162" cy="33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26" y="0"/>
                  </a:moveTo>
                  <a:lnTo>
                    <a:pt x="0" y="1605"/>
                  </a:lnTo>
                  <a:lnTo>
                    <a:pt x="1174" y="21600"/>
                  </a:lnTo>
                  <a:lnTo>
                    <a:pt x="21600" y="19916"/>
                  </a:lnTo>
                  <a:lnTo>
                    <a:pt x="20426"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76" name="Google Shape;1699;p58"/>
            <p:cNvSpPr/>
            <p:nvPr/>
          </p:nvSpPr>
          <p:spPr>
            <a:xfrm rot="16200000">
              <a:off x="915829" y="1289781"/>
              <a:ext cx="39162" cy="33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04" y="0"/>
                  </a:moveTo>
                  <a:lnTo>
                    <a:pt x="0" y="1684"/>
                  </a:lnTo>
                  <a:lnTo>
                    <a:pt x="1174" y="21600"/>
                  </a:lnTo>
                  <a:lnTo>
                    <a:pt x="21600" y="19995"/>
                  </a:lnTo>
                  <a:lnTo>
                    <a:pt x="20404"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grpSp>
    </p:spTree>
  </p:cSld>
  <p:clrMapOvr>
    <a:masterClrMapping/>
  </p:clrMapOvr>
  <mc:AlternateContent xmlns:mc="http://schemas.openxmlformats.org/markup-compatibility/2006">
    <mc:Choice xmlns:p14="http://schemas.microsoft.com/office/powerpoint/2010/main" Requires="p14">
      <p:transition spd="fast" advClick="0" advTm="0" p14:dur="750">
        <p:pull dir="l"/>
      </p:transition>
    </mc:Choice>
    <mc:Fallback>
      <p:transition spd="fast">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958" name="Google Shape;821;p38"/>
          <p:cNvGrpSpPr/>
          <p:nvPr/>
        </p:nvGrpSpPr>
        <p:grpSpPr>
          <a:xfrm>
            <a:off x="4484570" y="3289549"/>
            <a:ext cx="1997651" cy="693502"/>
            <a:chOff x="0" y="0"/>
            <a:chExt cx="1997650" cy="693500"/>
          </a:xfrm>
        </p:grpSpPr>
        <p:sp>
          <p:nvSpPr>
            <p:cNvPr id="941" name="Google Shape;822;p38"/>
            <p:cNvSpPr/>
            <p:nvPr/>
          </p:nvSpPr>
          <p:spPr>
            <a:xfrm flipH="1">
              <a:off x="908939" y="265196"/>
              <a:ext cx="22883" cy="67003"/>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42" name="Google Shape;823;p38"/>
            <p:cNvSpPr/>
            <p:nvPr/>
          </p:nvSpPr>
          <p:spPr>
            <a:xfrm flipH="1">
              <a:off x="787725" y="265196"/>
              <a:ext cx="22883" cy="67003"/>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43" name="Google Shape;824;p38"/>
            <p:cNvSpPr/>
            <p:nvPr/>
          </p:nvSpPr>
          <p:spPr>
            <a:xfrm flipH="1">
              <a:off x="727645" y="265196"/>
              <a:ext cx="22765" cy="67003"/>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44" name="Google Shape;825;p38"/>
            <p:cNvSpPr/>
            <p:nvPr/>
          </p:nvSpPr>
          <p:spPr>
            <a:xfrm flipH="1">
              <a:off x="667330" y="265196"/>
              <a:ext cx="22883" cy="67003"/>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45" name="Google Shape;826;p38"/>
            <p:cNvSpPr/>
            <p:nvPr/>
          </p:nvSpPr>
          <p:spPr>
            <a:xfrm flipH="1">
              <a:off x="603026" y="265196"/>
              <a:ext cx="22883" cy="67003"/>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46" name="Google Shape;827;p38"/>
            <p:cNvSpPr/>
            <p:nvPr/>
          </p:nvSpPr>
          <p:spPr>
            <a:xfrm flipH="1">
              <a:off x="554915" y="265196"/>
              <a:ext cx="22883" cy="67003"/>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47" name="Google Shape;828;p38"/>
            <p:cNvSpPr/>
            <p:nvPr/>
          </p:nvSpPr>
          <p:spPr>
            <a:xfrm flipH="1">
              <a:off x="360479" y="265196"/>
              <a:ext cx="22765" cy="67003"/>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48" name="Google Shape;829;p38"/>
            <p:cNvSpPr/>
            <p:nvPr/>
          </p:nvSpPr>
          <p:spPr>
            <a:xfrm flipH="1">
              <a:off x="474888" y="265196"/>
              <a:ext cx="22882" cy="67003"/>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49" name="Google Shape;830;p38"/>
            <p:cNvSpPr/>
            <p:nvPr/>
          </p:nvSpPr>
          <p:spPr>
            <a:xfrm flipH="1">
              <a:off x="304505" y="265196"/>
              <a:ext cx="22765" cy="67003"/>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50" name="Google Shape;831;p38"/>
            <p:cNvSpPr/>
            <p:nvPr/>
          </p:nvSpPr>
          <p:spPr>
            <a:xfrm flipH="1">
              <a:off x="23829" y="0"/>
              <a:ext cx="1738548" cy="416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93"/>
                  </a:lnTo>
                  <a:lnTo>
                    <a:pt x="4515" y="493"/>
                  </a:lnTo>
                  <a:lnTo>
                    <a:pt x="9575" y="21600"/>
                  </a:lnTo>
                  <a:lnTo>
                    <a:pt x="21600" y="21600"/>
                  </a:lnTo>
                  <a:lnTo>
                    <a:pt x="21600" y="21120"/>
                  </a:lnTo>
                  <a:lnTo>
                    <a:pt x="9625" y="21120"/>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51" name="Google Shape;832;p38"/>
            <p:cNvSpPr/>
            <p:nvPr/>
          </p:nvSpPr>
          <p:spPr>
            <a:xfrm flipH="1">
              <a:off x="-1" y="388407"/>
              <a:ext cx="47526" cy="47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53" y="0"/>
                    <a:pt x="0" y="4853"/>
                    <a:pt x="0" y="10773"/>
                  </a:cubicBezTo>
                  <a:cubicBezTo>
                    <a:pt x="0" y="16747"/>
                    <a:pt x="4853" y="21600"/>
                    <a:pt x="10773" y="21600"/>
                  </a:cubicBezTo>
                  <a:cubicBezTo>
                    <a:pt x="16747" y="21600"/>
                    <a:pt x="21600" y="16747"/>
                    <a:pt x="21600" y="10773"/>
                  </a:cubicBezTo>
                  <a:cubicBezTo>
                    <a:pt x="21600" y="4853"/>
                    <a:pt x="16747" y="0"/>
                    <a:pt x="1077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52" name="Google Shape;833;p38"/>
            <p:cNvSpPr/>
            <p:nvPr/>
          </p:nvSpPr>
          <p:spPr>
            <a:xfrm flipH="1">
              <a:off x="102216" y="85894"/>
              <a:ext cx="1738547" cy="416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86"/>
                  </a:lnTo>
                  <a:lnTo>
                    <a:pt x="4515" y="486"/>
                  </a:lnTo>
                  <a:lnTo>
                    <a:pt x="9575" y="21600"/>
                  </a:lnTo>
                  <a:lnTo>
                    <a:pt x="21600" y="21600"/>
                  </a:lnTo>
                  <a:lnTo>
                    <a:pt x="21600" y="21120"/>
                  </a:lnTo>
                  <a:lnTo>
                    <a:pt x="9625" y="21120"/>
                  </a:lnTo>
                  <a:lnTo>
                    <a:pt x="4563"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53" name="Google Shape;834;p38"/>
            <p:cNvSpPr/>
            <p:nvPr/>
          </p:nvSpPr>
          <p:spPr>
            <a:xfrm flipH="1">
              <a:off x="78384" y="474302"/>
              <a:ext cx="47525" cy="474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00" y="0"/>
                    <a:pt x="0" y="4865"/>
                    <a:pt x="0" y="10800"/>
                  </a:cubicBezTo>
                  <a:cubicBezTo>
                    <a:pt x="0" y="16788"/>
                    <a:pt x="4800" y="21600"/>
                    <a:pt x="10773" y="21600"/>
                  </a:cubicBezTo>
                  <a:cubicBezTo>
                    <a:pt x="16747" y="21600"/>
                    <a:pt x="21600" y="16788"/>
                    <a:pt x="21600" y="10800"/>
                  </a:cubicBezTo>
                  <a:cubicBezTo>
                    <a:pt x="21600" y="4865"/>
                    <a:pt x="16747" y="0"/>
                    <a:pt x="10773"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54" name="Google Shape;835;p38"/>
            <p:cNvSpPr/>
            <p:nvPr/>
          </p:nvSpPr>
          <p:spPr>
            <a:xfrm flipH="1">
              <a:off x="180601" y="171791"/>
              <a:ext cx="1738665" cy="416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86"/>
                  </a:lnTo>
                  <a:lnTo>
                    <a:pt x="4516" y="486"/>
                  </a:lnTo>
                  <a:lnTo>
                    <a:pt x="9576" y="21600"/>
                  </a:lnTo>
                  <a:lnTo>
                    <a:pt x="21600" y="21600"/>
                  </a:lnTo>
                  <a:lnTo>
                    <a:pt x="21600" y="21114"/>
                  </a:lnTo>
                  <a:lnTo>
                    <a:pt x="9626" y="21114"/>
                  </a:lnTo>
                  <a:lnTo>
                    <a:pt x="4580" y="73"/>
                  </a:lnTo>
                  <a:lnTo>
                    <a:pt x="4563"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55" name="Google Shape;836;p38"/>
            <p:cNvSpPr/>
            <p:nvPr/>
          </p:nvSpPr>
          <p:spPr>
            <a:xfrm flipH="1">
              <a:off x="146561" y="560197"/>
              <a:ext cx="47408" cy="474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47" y="0"/>
                  </a:moveTo>
                  <a:cubicBezTo>
                    <a:pt x="4812" y="0"/>
                    <a:pt x="0" y="4865"/>
                    <a:pt x="0" y="10800"/>
                  </a:cubicBezTo>
                  <a:cubicBezTo>
                    <a:pt x="0" y="16735"/>
                    <a:pt x="4812" y="21600"/>
                    <a:pt x="10747" y="21600"/>
                  </a:cubicBezTo>
                  <a:cubicBezTo>
                    <a:pt x="16735" y="21600"/>
                    <a:pt x="21600" y="16735"/>
                    <a:pt x="21600" y="10800"/>
                  </a:cubicBezTo>
                  <a:cubicBezTo>
                    <a:pt x="21600" y="4865"/>
                    <a:pt x="16735" y="0"/>
                    <a:pt x="10747"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56" name="Google Shape;837;p38"/>
            <p:cNvSpPr/>
            <p:nvPr/>
          </p:nvSpPr>
          <p:spPr>
            <a:xfrm flipH="1">
              <a:off x="258986" y="257568"/>
              <a:ext cx="1738665" cy="416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93"/>
                  </a:lnTo>
                  <a:lnTo>
                    <a:pt x="4515" y="493"/>
                  </a:lnTo>
                  <a:lnTo>
                    <a:pt x="9578" y="21600"/>
                  </a:lnTo>
                  <a:lnTo>
                    <a:pt x="21600" y="21600"/>
                  </a:lnTo>
                  <a:lnTo>
                    <a:pt x="21600" y="21120"/>
                  </a:lnTo>
                  <a:lnTo>
                    <a:pt x="9626" y="21120"/>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57" name="Google Shape;838;p38"/>
            <p:cNvSpPr/>
            <p:nvPr/>
          </p:nvSpPr>
          <p:spPr>
            <a:xfrm flipH="1">
              <a:off x="235274" y="646093"/>
              <a:ext cx="47407" cy="474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12"/>
                    <a:pt x="0" y="10747"/>
                  </a:cubicBezTo>
                  <a:cubicBezTo>
                    <a:pt x="0" y="16735"/>
                    <a:pt x="4812" y="21600"/>
                    <a:pt x="10800" y="21600"/>
                  </a:cubicBezTo>
                  <a:cubicBezTo>
                    <a:pt x="16788" y="21600"/>
                    <a:pt x="21600" y="16735"/>
                    <a:pt x="21600" y="10747"/>
                  </a:cubicBezTo>
                  <a:cubicBezTo>
                    <a:pt x="21600" y="4812"/>
                    <a:pt x="16788"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976" name="Google Shape;839;p38"/>
          <p:cNvGrpSpPr/>
          <p:nvPr/>
        </p:nvGrpSpPr>
        <p:grpSpPr>
          <a:xfrm>
            <a:off x="6594774" y="1377825"/>
            <a:ext cx="1997651" cy="693501"/>
            <a:chOff x="0" y="0"/>
            <a:chExt cx="1997650" cy="693500"/>
          </a:xfrm>
        </p:grpSpPr>
        <p:sp>
          <p:nvSpPr>
            <p:cNvPr id="959" name="Google Shape;840;p38"/>
            <p:cNvSpPr/>
            <p:nvPr/>
          </p:nvSpPr>
          <p:spPr>
            <a:xfrm>
              <a:off x="1065827" y="265195"/>
              <a:ext cx="22883" cy="670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60" name="Google Shape;841;p38"/>
            <p:cNvSpPr/>
            <p:nvPr/>
          </p:nvSpPr>
          <p:spPr>
            <a:xfrm>
              <a:off x="1187042" y="265195"/>
              <a:ext cx="22883" cy="670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61" name="Google Shape;842;p38"/>
            <p:cNvSpPr/>
            <p:nvPr/>
          </p:nvSpPr>
          <p:spPr>
            <a:xfrm>
              <a:off x="1247240" y="265195"/>
              <a:ext cx="22765" cy="670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62" name="Google Shape;843;p38"/>
            <p:cNvSpPr/>
            <p:nvPr/>
          </p:nvSpPr>
          <p:spPr>
            <a:xfrm>
              <a:off x="1307438" y="265195"/>
              <a:ext cx="22883" cy="670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63" name="Google Shape;844;p38"/>
            <p:cNvSpPr/>
            <p:nvPr/>
          </p:nvSpPr>
          <p:spPr>
            <a:xfrm>
              <a:off x="1371741" y="265195"/>
              <a:ext cx="22883" cy="670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64" name="Google Shape;845;p38"/>
            <p:cNvSpPr/>
            <p:nvPr/>
          </p:nvSpPr>
          <p:spPr>
            <a:xfrm>
              <a:off x="1419852" y="265195"/>
              <a:ext cx="22882" cy="670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65" name="Google Shape;846;p38"/>
            <p:cNvSpPr/>
            <p:nvPr/>
          </p:nvSpPr>
          <p:spPr>
            <a:xfrm>
              <a:off x="1614406" y="265195"/>
              <a:ext cx="22765" cy="670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66" name="Google Shape;847;p38"/>
            <p:cNvSpPr/>
            <p:nvPr/>
          </p:nvSpPr>
          <p:spPr>
            <a:xfrm>
              <a:off x="1499880" y="265195"/>
              <a:ext cx="22883" cy="670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67" name="Google Shape;848;p38"/>
            <p:cNvSpPr/>
            <p:nvPr/>
          </p:nvSpPr>
          <p:spPr>
            <a:xfrm>
              <a:off x="1670380" y="265195"/>
              <a:ext cx="22765" cy="67004"/>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68" name="Google Shape;849;p38"/>
            <p:cNvSpPr/>
            <p:nvPr/>
          </p:nvSpPr>
          <p:spPr>
            <a:xfrm>
              <a:off x="235273" y="-1"/>
              <a:ext cx="1738548" cy="416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93"/>
                  </a:lnTo>
                  <a:lnTo>
                    <a:pt x="4515" y="493"/>
                  </a:lnTo>
                  <a:lnTo>
                    <a:pt x="9575" y="21600"/>
                  </a:lnTo>
                  <a:lnTo>
                    <a:pt x="21600" y="21600"/>
                  </a:lnTo>
                  <a:lnTo>
                    <a:pt x="21600" y="21120"/>
                  </a:lnTo>
                  <a:lnTo>
                    <a:pt x="9625" y="21120"/>
                  </a:lnTo>
                  <a:lnTo>
                    <a:pt x="4563"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69" name="Google Shape;850;p38"/>
            <p:cNvSpPr/>
            <p:nvPr/>
          </p:nvSpPr>
          <p:spPr>
            <a:xfrm>
              <a:off x="1950125" y="388407"/>
              <a:ext cx="47525" cy="47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53" y="0"/>
                    <a:pt x="0" y="4853"/>
                    <a:pt x="0" y="10773"/>
                  </a:cubicBezTo>
                  <a:cubicBezTo>
                    <a:pt x="0" y="16747"/>
                    <a:pt x="4853" y="21600"/>
                    <a:pt x="10773" y="21600"/>
                  </a:cubicBezTo>
                  <a:cubicBezTo>
                    <a:pt x="16747" y="21600"/>
                    <a:pt x="21600" y="16747"/>
                    <a:pt x="21600" y="10773"/>
                  </a:cubicBezTo>
                  <a:cubicBezTo>
                    <a:pt x="21600" y="4853"/>
                    <a:pt x="16747" y="0"/>
                    <a:pt x="10773"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70" name="Google Shape;851;p38"/>
            <p:cNvSpPr/>
            <p:nvPr/>
          </p:nvSpPr>
          <p:spPr>
            <a:xfrm>
              <a:off x="156887" y="85894"/>
              <a:ext cx="1738547" cy="416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86"/>
                  </a:lnTo>
                  <a:lnTo>
                    <a:pt x="4515" y="486"/>
                  </a:lnTo>
                  <a:lnTo>
                    <a:pt x="9575" y="21600"/>
                  </a:lnTo>
                  <a:lnTo>
                    <a:pt x="21600" y="21600"/>
                  </a:lnTo>
                  <a:lnTo>
                    <a:pt x="21600" y="21120"/>
                  </a:lnTo>
                  <a:lnTo>
                    <a:pt x="9625" y="21120"/>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71" name="Google Shape;852;p38"/>
            <p:cNvSpPr/>
            <p:nvPr/>
          </p:nvSpPr>
          <p:spPr>
            <a:xfrm>
              <a:off x="1871740" y="474302"/>
              <a:ext cx="47525" cy="474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cubicBezTo>
                    <a:pt x="4800" y="0"/>
                    <a:pt x="0" y="4865"/>
                    <a:pt x="0" y="10800"/>
                  </a:cubicBezTo>
                  <a:cubicBezTo>
                    <a:pt x="0" y="16788"/>
                    <a:pt x="4800" y="21600"/>
                    <a:pt x="10773" y="21600"/>
                  </a:cubicBezTo>
                  <a:cubicBezTo>
                    <a:pt x="16747" y="21600"/>
                    <a:pt x="21600" y="16788"/>
                    <a:pt x="21600" y="10800"/>
                  </a:cubicBezTo>
                  <a:cubicBezTo>
                    <a:pt x="21600" y="4865"/>
                    <a:pt x="16747" y="0"/>
                    <a:pt x="1077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72" name="Google Shape;853;p38"/>
            <p:cNvSpPr/>
            <p:nvPr/>
          </p:nvSpPr>
          <p:spPr>
            <a:xfrm>
              <a:off x="78384" y="171791"/>
              <a:ext cx="1738665" cy="416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86"/>
                  </a:lnTo>
                  <a:lnTo>
                    <a:pt x="4516" y="486"/>
                  </a:lnTo>
                  <a:lnTo>
                    <a:pt x="9576" y="21600"/>
                  </a:lnTo>
                  <a:lnTo>
                    <a:pt x="21600" y="21600"/>
                  </a:lnTo>
                  <a:lnTo>
                    <a:pt x="21600" y="21114"/>
                  </a:lnTo>
                  <a:lnTo>
                    <a:pt x="9626" y="21114"/>
                  </a:lnTo>
                  <a:lnTo>
                    <a:pt x="4580" y="73"/>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73" name="Google Shape;854;p38"/>
            <p:cNvSpPr/>
            <p:nvPr/>
          </p:nvSpPr>
          <p:spPr>
            <a:xfrm>
              <a:off x="1803681" y="560197"/>
              <a:ext cx="47408" cy="474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47" y="0"/>
                  </a:moveTo>
                  <a:cubicBezTo>
                    <a:pt x="4812" y="0"/>
                    <a:pt x="0" y="4865"/>
                    <a:pt x="0" y="10800"/>
                  </a:cubicBezTo>
                  <a:cubicBezTo>
                    <a:pt x="0" y="16735"/>
                    <a:pt x="4812" y="21600"/>
                    <a:pt x="10747" y="21600"/>
                  </a:cubicBezTo>
                  <a:cubicBezTo>
                    <a:pt x="16735" y="21600"/>
                    <a:pt x="21600" y="16735"/>
                    <a:pt x="21600" y="10800"/>
                  </a:cubicBezTo>
                  <a:cubicBezTo>
                    <a:pt x="21600" y="4865"/>
                    <a:pt x="16735" y="0"/>
                    <a:pt x="1074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74" name="Google Shape;855;p38"/>
            <p:cNvSpPr/>
            <p:nvPr/>
          </p:nvSpPr>
          <p:spPr>
            <a:xfrm>
              <a:off x="-1" y="257568"/>
              <a:ext cx="1738665" cy="416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493"/>
                  </a:lnTo>
                  <a:lnTo>
                    <a:pt x="4515" y="493"/>
                  </a:lnTo>
                  <a:lnTo>
                    <a:pt x="9578" y="21600"/>
                  </a:lnTo>
                  <a:lnTo>
                    <a:pt x="21600" y="21600"/>
                  </a:lnTo>
                  <a:lnTo>
                    <a:pt x="21600" y="21120"/>
                  </a:lnTo>
                  <a:lnTo>
                    <a:pt x="9626" y="21120"/>
                  </a:lnTo>
                  <a:lnTo>
                    <a:pt x="4563"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75" name="Google Shape;856;p38"/>
            <p:cNvSpPr/>
            <p:nvPr/>
          </p:nvSpPr>
          <p:spPr>
            <a:xfrm>
              <a:off x="1714969" y="646093"/>
              <a:ext cx="47407" cy="474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12"/>
                    <a:pt x="0" y="10747"/>
                  </a:cubicBezTo>
                  <a:cubicBezTo>
                    <a:pt x="0" y="16735"/>
                    <a:pt x="4812" y="21600"/>
                    <a:pt x="10800" y="21600"/>
                  </a:cubicBezTo>
                  <a:cubicBezTo>
                    <a:pt x="16788" y="21600"/>
                    <a:pt x="21600" y="16735"/>
                    <a:pt x="21600" y="10747"/>
                  </a:cubicBezTo>
                  <a:cubicBezTo>
                    <a:pt x="21600" y="4812"/>
                    <a:pt x="16788"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977" name="Google Shape;857;p38"/>
          <p:cNvSpPr txBox="1"/>
          <p:nvPr>
            <p:ph type="title"/>
          </p:nvPr>
        </p:nvSpPr>
        <p:spPr>
          <a:prstGeom prst="rect">
            <a:avLst/>
          </a:prstGeom>
        </p:spPr>
        <p:txBody>
          <a:bodyPr/>
          <a:lstStyle>
            <a:lvl1pPr defTabSz="859536">
              <a:defRPr sz="3759"/>
            </a:lvl1pPr>
          </a:lstStyle>
          <a:p>
            <a:pPr/>
            <a:r>
              <a:t>INTRODUCTION</a:t>
            </a:r>
          </a:p>
        </p:txBody>
      </p:sp>
      <p:sp>
        <p:nvSpPr>
          <p:cNvPr id="978" name="Google Shape;858;p38"/>
          <p:cNvSpPr/>
          <p:nvPr/>
        </p:nvSpPr>
        <p:spPr>
          <a:xfrm>
            <a:off x="6439925" y="3508474"/>
            <a:ext cx="63901" cy="70801"/>
          </a:xfrm>
          <a:prstGeom prst="ellipse">
            <a:avLst/>
          </a:prstGeom>
          <a:solidFill>
            <a:schemeClr val="accent4"/>
          </a:solidFill>
          <a:ln w="12700">
            <a:miter lim="400000"/>
          </a:ln>
        </p:spPr>
        <p:txBody>
          <a:bodyPr lIns="0" tIns="0" rIns="0" bIns="0" anchor="ctr"/>
          <a:lstStyle/>
          <a:p>
            <a:pPr>
              <a:defRPr>
                <a:solidFill>
                  <a:srgbClr val="000000"/>
                </a:solidFill>
              </a:defRPr>
            </a:pPr>
          </a:p>
        </p:txBody>
      </p:sp>
      <p:grpSp>
        <p:nvGrpSpPr>
          <p:cNvPr id="992" name="Google Shape;859;p38"/>
          <p:cNvGrpSpPr/>
          <p:nvPr/>
        </p:nvGrpSpPr>
        <p:grpSpPr>
          <a:xfrm>
            <a:off x="5835535" y="539591"/>
            <a:ext cx="1571557" cy="4012243"/>
            <a:chOff x="0" y="0"/>
            <a:chExt cx="1571556" cy="4012242"/>
          </a:xfrm>
        </p:grpSpPr>
        <p:sp>
          <p:nvSpPr>
            <p:cNvPr id="979" name="Google Shape;860;p38"/>
            <p:cNvSpPr/>
            <p:nvPr/>
          </p:nvSpPr>
          <p:spPr>
            <a:xfrm>
              <a:off x="0" y="0"/>
              <a:ext cx="1571557" cy="4012243"/>
            </a:xfrm>
            <a:custGeom>
              <a:avLst/>
              <a:gdLst/>
              <a:ahLst/>
              <a:cxnLst>
                <a:cxn ang="0">
                  <a:pos x="wd2" y="hd2"/>
                </a:cxn>
                <a:cxn ang="5400000">
                  <a:pos x="wd2" y="hd2"/>
                </a:cxn>
                <a:cxn ang="10800000">
                  <a:pos x="wd2" y="hd2"/>
                </a:cxn>
                <a:cxn ang="16200000">
                  <a:pos x="wd2" y="hd2"/>
                </a:cxn>
              </a:cxnLst>
              <a:rect l="0" t="0" r="r" b="b"/>
              <a:pathLst>
                <a:path w="21465" h="21600" fill="norm" stroke="1" extrusionOk="0">
                  <a:moveTo>
                    <a:pt x="10549" y="0"/>
                  </a:moveTo>
                  <a:cubicBezTo>
                    <a:pt x="9681" y="0"/>
                    <a:pt x="7566" y="112"/>
                    <a:pt x="7966" y="1250"/>
                  </a:cubicBezTo>
                  <a:cubicBezTo>
                    <a:pt x="7966" y="1250"/>
                    <a:pt x="7895" y="1243"/>
                    <a:pt x="7807" y="1243"/>
                  </a:cubicBezTo>
                  <a:cubicBezTo>
                    <a:pt x="7649" y="1243"/>
                    <a:pt x="7439" y="1269"/>
                    <a:pt x="7507" y="1415"/>
                  </a:cubicBezTo>
                  <a:cubicBezTo>
                    <a:pt x="7607" y="1641"/>
                    <a:pt x="7806" y="1905"/>
                    <a:pt x="8517" y="1905"/>
                  </a:cubicBezTo>
                  <a:cubicBezTo>
                    <a:pt x="8517" y="1905"/>
                    <a:pt x="8530" y="2253"/>
                    <a:pt x="9181" y="2413"/>
                  </a:cubicBezTo>
                  <a:cubicBezTo>
                    <a:pt x="9181" y="2413"/>
                    <a:pt x="9341" y="2748"/>
                    <a:pt x="9222" y="2811"/>
                  </a:cubicBezTo>
                  <a:cubicBezTo>
                    <a:pt x="9108" y="2874"/>
                    <a:pt x="6943" y="3471"/>
                    <a:pt x="6232" y="3497"/>
                  </a:cubicBezTo>
                  <a:cubicBezTo>
                    <a:pt x="5527" y="3526"/>
                    <a:pt x="3342" y="3728"/>
                    <a:pt x="3315" y="4673"/>
                  </a:cubicBezTo>
                  <a:cubicBezTo>
                    <a:pt x="3289" y="5616"/>
                    <a:pt x="3129" y="5891"/>
                    <a:pt x="2909" y="6027"/>
                  </a:cubicBezTo>
                  <a:cubicBezTo>
                    <a:pt x="2697" y="6163"/>
                    <a:pt x="2551" y="7035"/>
                    <a:pt x="2604" y="7441"/>
                  </a:cubicBezTo>
                  <a:cubicBezTo>
                    <a:pt x="2664" y="7845"/>
                    <a:pt x="1628" y="8853"/>
                    <a:pt x="1813" y="10031"/>
                  </a:cubicBezTo>
                  <a:cubicBezTo>
                    <a:pt x="1813" y="10031"/>
                    <a:pt x="744" y="10424"/>
                    <a:pt x="657" y="10733"/>
                  </a:cubicBezTo>
                  <a:cubicBezTo>
                    <a:pt x="571" y="11039"/>
                    <a:pt x="-67" y="11456"/>
                    <a:pt x="6" y="11513"/>
                  </a:cubicBezTo>
                  <a:cubicBezTo>
                    <a:pt x="39" y="11538"/>
                    <a:pt x="135" y="11551"/>
                    <a:pt x="250" y="11551"/>
                  </a:cubicBezTo>
                  <a:cubicBezTo>
                    <a:pt x="391" y="11551"/>
                    <a:pt x="561" y="11531"/>
                    <a:pt x="671" y="11485"/>
                  </a:cubicBezTo>
                  <a:cubicBezTo>
                    <a:pt x="871" y="11398"/>
                    <a:pt x="1189" y="11239"/>
                    <a:pt x="1189" y="11239"/>
                  </a:cubicBezTo>
                  <a:cubicBezTo>
                    <a:pt x="1189" y="11239"/>
                    <a:pt x="511" y="12260"/>
                    <a:pt x="857" y="12304"/>
                  </a:cubicBezTo>
                  <a:cubicBezTo>
                    <a:pt x="871" y="12306"/>
                    <a:pt x="885" y="12307"/>
                    <a:pt x="899" y="12307"/>
                  </a:cubicBezTo>
                  <a:cubicBezTo>
                    <a:pt x="1275" y="12307"/>
                    <a:pt x="1539" y="11675"/>
                    <a:pt x="1667" y="11602"/>
                  </a:cubicBezTo>
                  <a:cubicBezTo>
                    <a:pt x="1690" y="11590"/>
                    <a:pt x="1708" y="11585"/>
                    <a:pt x="1723" y="11585"/>
                  </a:cubicBezTo>
                  <a:cubicBezTo>
                    <a:pt x="1799" y="11585"/>
                    <a:pt x="1792" y="11718"/>
                    <a:pt x="1753" y="11796"/>
                  </a:cubicBezTo>
                  <a:cubicBezTo>
                    <a:pt x="1702" y="11890"/>
                    <a:pt x="1613" y="12385"/>
                    <a:pt x="1884" y="12385"/>
                  </a:cubicBezTo>
                  <a:cubicBezTo>
                    <a:pt x="1894" y="12385"/>
                    <a:pt x="1903" y="12384"/>
                    <a:pt x="1913" y="12383"/>
                  </a:cubicBezTo>
                  <a:cubicBezTo>
                    <a:pt x="2190" y="12351"/>
                    <a:pt x="2284" y="11664"/>
                    <a:pt x="2413" y="11664"/>
                  </a:cubicBezTo>
                  <a:cubicBezTo>
                    <a:pt x="2423" y="11664"/>
                    <a:pt x="2434" y="11668"/>
                    <a:pt x="2445" y="11678"/>
                  </a:cubicBezTo>
                  <a:cubicBezTo>
                    <a:pt x="2591" y="11809"/>
                    <a:pt x="2372" y="12299"/>
                    <a:pt x="2578" y="12315"/>
                  </a:cubicBezTo>
                  <a:cubicBezTo>
                    <a:pt x="2595" y="12316"/>
                    <a:pt x="2609" y="12316"/>
                    <a:pt x="2624" y="12316"/>
                  </a:cubicBezTo>
                  <a:cubicBezTo>
                    <a:pt x="2779" y="12316"/>
                    <a:pt x="2793" y="12242"/>
                    <a:pt x="2824" y="12197"/>
                  </a:cubicBezTo>
                  <a:cubicBezTo>
                    <a:pt x="2854" y="12148"/>
                    <a:pt x="2793" y="11598"/>
                    <a:pt x="2913" y="11598"/>
                  </a:cubicBezTo>
                  <a:cubicBezTo>
                    <a:pt x="2922" y="11598"/>
                    <a:pt x="2931" y="11601"/>
                    <a:pt x="2943" y="11608"/>
                  </a:cubicBezTo>
                  <a:cubicBezTo>
                    <a:pt x="3102" y="11702"/>
                    <a:pt x="3009" y="12184"/>
                    <a:pt x="3142" y="12199"/>
                  </a:cubicBezTo>
                  <a:cubicBezTo>
                    <a:pt x="3142" y="12199"/>
                    <a:pt x="3190" y="12208"/>
                    <a:pt x="3248" y="12208"/>
                  </a:cubicBezTo>
                  <a:cubicBezTo>
                    <a:pt x="3342" y="12208"/>
                    <a:pt x="3463" y="12185"/>
                    <a:pt x="3454" y="12066"/>
                  </a:cubicBezTo>
                  <a:cubicBezTo>
                    <a:pt x="3441" y="11872"/>
                    <a:pt x="3620" y="11037"/>
                    <a:pt x="3627" y="10843"/>
                  </a:cubicBezTo>
                  <a:cubicBezTo>
                    <a:pt x="3641" y="10576"/>
                    <a:pt x="3256" y="10201"/>
                    <a:pt x="3362" y="10138"/>
                  </a:cubicBezTo>
                  <a:cubicBezTo>
                    <a:pt x="3462" y="10076"/>
                    <a:pt x="4212" y="9107"/>
                    <a:pt x="4544" y="8714"/>
                  </a:cubicBezTo>
                  <a:cubicBezTo>
                    <a:pt x="4876" y="8321"/>
                    <a:pt x="4876" y="7297"/>
                    <a:pt x="5076" y="7166"/>
                  </a:cubicBezTo>
                  <a:cubicBezTo>
                    <a:pt x="5238" y="7061"/>
                    <a:pt x="5595" y="6434"/>
                    <a:pt x="5847" y="6434"/>
                  </a:cubicBezTo>
                  <a:cubicBezTo>
                    <a:pt x="5914" y="6434"/>
                    <a:pt x="5973" y="6478"/>
                    <a:pt x="6020" y="6590"/>
                  </a:cubicBezTo>
                  <a:cubicBezTo>
                    <a:pt x="6232" y="7119"/>
                    <a:pt x="6564" y="8418"/>
                    <a:pt x="6465" y="8703"/>
                  </a:cubicBezTo>
                  <a:cubicBezTo>
                    <a:pt x="6365" y="8989"/>
                    <a:pt x="6072" y="9479"/>
                    <a:pt x="6145" y="9756"/>
                  </a:cubicBezTo>
                  <a:cubicBezTo>
                    <a:pt x="6219" y="10036"/>
                    <a:pt x="5461" y="10605"/>
                    <a:pt x="5328" y="11254"/>
                  </a:cubicBezTo>
                  <a:cubicBezTo>
                    <a:pt x="5196" y="11904"/>
                    <a:pt x="5481" y="13605"/>
                    <a:pt x="5727" y="14046"/>
                  </a:cubicBezTo>
                  <a:cubicBezTo>
                    <a:pt x="5972" y="14483"/>
                    <a:pt x="5196" y="15407"/>
                    <a:pt x="5109" y="15593"/>
                  </a:cubicBezTo>
                  <a:cubicBezTo>
                    <a:pt x="5022" y="15782"/>
                    <a:pt x="5036" y="16305"/>
                    <a:pt x="4936" y="16979"/>
                  </a:cubicBezTo>
                  <a:cubicBezTo>
                    <a:pt x="4830" y="17651"/>
                    <a:pt x="5369" y="19108"/>
                    <a:pt x="5163" y="19359"/>
                  </a:cubicBezTo>
                  <a:cubicBezTo>
                    <a:pt x="4963" y="19610"/>
                    <a:pt x="1468" y="21161"/>
                    <a:pt x="1900" y="21404"/>
                  </a:cubicBezTo>
                  <a:cubicBezTo>
                    <a:pt x="2130" y="21534"/>
                    <a:pt x="2564" y="21600"/>
                    <a:pt x="3008" y="21600"/>
                  </a:cubicBezTo>
                  <a:cubicBezTo>
                    <a:pt x="3395" y="21600"/>
                    <a:pt x="3791" y="21550"/>
                    <a:pt x="4066" y="21449"/>
                  </a:cubicBezTo>
                  <a:cubicBezTo>
                    <a:pt x="4657" y="21234"/>
                    <a:pt x="5541" y="20915"/>
                    <a:pt x="5986" y="20778"/>
                  </a:cubicBezTo>
                  <a:cubicBezTo>
                    <a:pt x="6438" y="20639"/>
                    <a:pt x="7474" y="20566"/>
                    <a:pt x="7315" y="19746"/>
                  </a:cubicBezTo>
                  <a:cubicBezTo>
                    <a:pt x="7315" y="19746"/>
                    <a:pt x="7043" y="18526"/>
                    <a:pt x="7999" y="17720"/>
                  </a:cubicBezTo>
                  <a:cubicBezTo>
                    <a:pt x="8950" y="16910"/>
                    <a:pt x="8517" y="15782"/>
                    <a:pt x="8617" y="15418"/>
                  </a:cubicBezTo>
                  <a:cubicBezTo>
                    <a:pt x="8717" y="15054"/>
                    <a:pt x="8810" y="14462"/>
                    <a:pt x="9368" y="14040"/>
                  </a:cubicBezTo>
                  <a:cubicBezTo>
                    <a:pt x="9833" y="13692"/>
                    <a:pt x="10397" y="12464"/>
                    <a:pt x="10730" y="12042"/>
                  </a:cubicBezTo>
                  <a:cubicBezTo>
                    <a:pt x="11062" y="12464"/>
                    <a:pt x="11620" y="13692"/>
                    <a:pt x="12085" y="14040"/>
                  </a:cubicBezTo>
                  <a:cubicBezTo>
                    <a:pt x="12650" y="14462"/>
                    <a:pt x="12736" y="15054"/>
                    <a:pt x="12843" y="15418"/>
                  </a:cubicBezTo>
                  <a:cubicBezTo>
                    <a:pt x="12942" y="15782"/>
                    <a:pt x="12510" y="16910"/>
                    <a:pt x="13460" y="17720"/>
                  </a:cubicBezTo>
                  <a:cubicBezTo>
                    <a:pt x="14417" y="18529"/>
                    <a:pt x="14138" y="19746"/>
                    <a:pt x="14138" y="19746"/>
                  </a:cubicBezTo>
                  <a:cubicBezTo>
                    <a:pt x="13978" y="20563"/>
                    <a:pt x="15022" y="20639"/>
                    <a:pt x="15467" y="20778"/>
                  </a:cubicBezTo>
                  <a:cubicBezTo>
                    <a:pt x="15919" y="20915"/>
                    <a:pt x="16796" y="21234"/>
                    <a:pt x="17393" y="21449"/>
                  </a:cubicBezTo>
                  <a:cubicBezTo>
                    <a:pt x="17669" y="21550"/>
                    <a:pt x="18064" y="21600"/>
                    <a:pt x="18452" y="21600"/>
                  </a:cubicBezTo>
                  <a:cubicBezTo>
                    <a:pt x="18896" y="21600"/>
                    <a:pt x="19328" y="21534"/>
                    <a:pt x="19560" y="21404"/>
                  </a:cubicBezTo>
                  <a:cubicBezTo>
                    <a:pt x="19992" y="21158"/>
                    <a:pt x="16497" y="19610"/>
                    <a:pt x="16291" y="19359"/>
                  </a:cubicBezTo>
                  <a:cubicBezTo>
                    <a:pt x="16091" y="19108"/>
                    <a:pt x="16623" y="17651"/>
                    <a:pt x="16523" y="16979"/>
                  </a:cubicBezTo>
                  <a:cubicBezTo>
                    <a:pt x="16424" y="16305"/>
                    <a:pt x="16444" y="15782"/>
                    <a:pt x="16351" y="15593"/>
                  </a:cubicBezTo>
                  <a:cubicBezTo>
                    <a:pt x="16264" y="15407"/>
                    <a:pt x="15486" y="14483"/>
                    <a:pt x="15733" y="14046"/>
                  </a:cubicBezTo>
                  <a:cubicBezTo>
                    <a:pt x="15979" y="13605"/>
                    <a:pt x="16264" y="11904"/>
                    <a:pt x="16131" y="11254"/>
                  </a:cubicBezTo>
                  <a:cubicBezTo>
                    <a:pt x="15999" y="10605"/>
                    <a:pt x="15241" y="10036"/>
                    <a:pt x="15315" y="9756"/>
                  </a:cubicBezTo>
                  <a:cubicBezTo>
                    <a:pt x="15380" y="9479"/>
                    <a:pt x="15095" y="8989"/>
                    <a:pt x="14995" y="8703"/>
                  </a:cubicBezTo>
                  <a:cubicBezTo>
                    <a:pt x="14889" y="8418"/>
                    <a:pt x="15228" y="7119"/>
                    <a:pt x="15440" y="6590"/>
                  </a:cubicBezTo>
                  <a:cubicBezTo>
                    <a:pt x="15486" y="6479"/>
                    <a:pt x="15546" y="6434"/>
                    <a:pt x="15613" y="6434"/>
                  </a:cubicBezTo>
                  <a:cubicBezTo>
                    <a:pt x="15864" y="6434"/>
                    <a:pt x="16222" y="7063"/>
                    <a:pt x="16384" y="7166"/>
                  </a:cubicBezTo>
                  <a:cubicBezTo>
                    <a:pt x="16583" y="7297"/>
                    <a:pt x="16583" y="8321"/>
                    <a:pt x="16915" y="8714"/>
                  </a:cubicBezTo>
                  <a:cubicBezTo>
                    <a:pt x="17247" y="9107"/>
                    <a:pt x="17992" y="10076"/>
                    <a:pt x="18098" y="10138"/>
                  </a:cubicBezTo>
                  <a:cubicBezTo>
                    <a:pt x="18204" y="10201"/>
                    <a:pt x="17646" y="10521"/>
                    <a:pt x="17958" y="11217"/>
                  </a:cubicBezTo>
                  <a:cubicBezTo>
                    <a:pt x="18058" y="11498"/>
                    <a:pt x="18104" y="11780"/>
                    <a:pt x="18098" y="12063"/>
                  </a:cubicBezTo>
                  <a:cubicBezTo>
                    <a:pt x="18090" y="12187"/>
                    <a:pt x="18181" y="12209"/>
                    <a:pt x="18248" y="12209"/>
                  </a:cubicBezTo>
                  <a:cubicBezTo>
                    <a:pt x="18287" y="12209"/>
                    <a:pt x="18318" y="12202"/>
                    <a:pt x="18318" y="12202"/>
                  </a:cubicBezTo>
                  <a:cubicBezTo>
                    <a:pt x="18451" y="12184"/>
                    <a:pt x="18397" y="11644"/>
                    <a:pt x="18563" y="11548"/>
                  </a:cubicBezTo>
                  <a:cubicBezTo>
                    <a:pt x="18574" y="11541"/>
                    <a:pt x="18583" y="11537"/>
                    <a:pt x="18592" y="11537"/>
                  </a:cubicBezTo>
                  <a:cubicBezTo>
                    <a:pt x="18714" y="11537"/>
                    <a:pt x="18612" y="12148"/>
                    <a:pt x="18636" y="12194"/>
                  </a:cubicBezTo>
                  <a:cubicBezTo>
                    <a:pt x="18666" y="12242"/>
                    <a:pt x="18680" y="12316"/>
                    <a:pt x="18841" y="12316"/>
                  </a:cubicBezTo>
                  <a:cubicBezTo>
                    <a:pt x="18855" y="12316"/>
                    <a:pt x="18871" y="12316"/>
                    <a:pt x="18888" y="12315"/>
                  </a:cubicBezTo>
                  <a:cubicBezTo>
                    <a:pt x="19094" y="12296"/>
                    <a:pt x="18896" y="11718"/>
                    <a:pt x="19042" y="11586"/>
                  </a:cubicBezTo>
                  <a:cubicBezTo>
                    <a:pt x="19052" y="11578"/>
                    <a:pt x="19061" y="11574"/>
                    <a:pt x="19070" y="11574"/>
                  </a:cubicBezTo>
                  <a:cubicBezTo>
                    <a:pt x="19197" y="11574"/>
                    <a:pt x="19269" y="12351"/>
                    <a:pt x="19553" y="12383"/>
                  </a:cubicBezTo>
                  <a:cubicBezTo>
                    <a:pt x="19563" y="12384"/>
                    <a:pt x="19571" y="12384"/>
                    <a:pt x="19580" y="12384"/>
                  </a:cubicBezTo>
                  <a:cubicBezTo>
                    <a:pt x="19845" y="12384"/>
                    <a:pt x="19752" y="11890"/>
                    <a:pt x="19713" y="11796"/>
                  </a:cubicBezTo>
                  <a:cubicBezTo>
                    <a:pt x="19672" y="11715"/>
                    <a:pt x="19716" y="11532"/>
                    <a:pt x="19814" y="11532"/>
                  </a:cubicBezTo>
                  <a:cubicBezTo>
                    <a:pt x="19830" y="11532"/>
                    <a:pt x="19847" y="11537"/>
                    <a:pt x="19865" y="11548"/>
                  </a:cubicBezTo>
                  <a:cubicBezTo>
                    <a:pt x="19988" y="11619"/>
                    <a:pt x="20359" y="12303"/>
                    <a:pt x="20593" y="12303"/>
                  </a:cubicBezTo>
                  <a:cubicBezTo>
                    <a:pt x="20599" y="12303"/>
                    <a:pt x="20604" y="12302"/>
                    <a:pt x="20609" y="12302"/>
                  </a:cubicBezTo>
                  <a:cubicBezTo>
                    <a:pt x="20961" y="12252"/>
                    <a:pt x="20277" y="11239"/>
                    <a:pt x="20277" y="11239"/>
                  </a:cubicBezTo>
                  <a:cubicBezTo>
                    <a:pt x="20277" y="11239"/>
                    <a:pt x="20589" y="11398"/>
                    <a:pt x="20795" y="11482"/>
                  </a:cubicBezTo>
                  <a:cubicBezTo>
                    <a:pt x="20905" y="11529"/>
                    <a:pt x="21073" y="11551"/>
                    <a:pt x="21215" y="11551"/>
                  </a:cubicBezTo>
                  <a:cubicBezTo>
                    <a:pt x="21329" y="11551"/>
                    <a:pt x="21427" y="11537"/>
                    <a:pt x="21460" y="11511"/>
                  </a:cubicBezTo>
                  <a:cubicBezTo>
                    <a:pt x="21533" y="11453"/>
                    <a:pt x="20888" y="11039"/>
                    <a:pt x="20803" y="10733"/>
                  </a:cubicBezTo>
                  <a:cubicBezTo>
                    <a:pt x="20716" y="10424"/>
                    <a:pt x="19646" y="10031"/>
                    <a:pt x="19646" y="10031"/>
                  </a:cubicBezTo>
                  <a:cubicBezTo>
                    <a:pt x="19832" y="8853"/>
                    <a:pt x="18788" y="7845"/>
                    <a:pt x="18849" y="7441"/>
                  </a:cubicBezTo>
                  <a:cubicBezTo>
                    <a:pt x="18909" y="7035"/>
                    <a:pt x="18769" y="6163"/>
                    <a:pt x="18549" y="6027"/>
                  </a:cubicBezTo>
                  <a:cubicBezTo>
                    <a:pt x="18324" y="5891"/>
                    <a:pt x="18171" y="5619"/>
                    <a:pt x="18137" y="4673"/>
                  </a:cubicBezTo>
                  <a:cubicBezTo>
                    <a:pt x="18112" y="3728"/>
                    <a:pt x="15932" y="3526"/>
                    <a:pt x="15221" y="3497"/>
                  </a:cubicBezTo>
                  <a:cubicBezTo>
                    <a:pt x="14517" y="3471"/>
                    <a:pt x="12344" y="2872"/>
                    <a:pt x="12231" y="2811"/>
                  </a:cubicBezTo>
                  <a:cubicBezTo>
                    <a:pt x="12119" y="2751"/>
                    <a:pt x="12277" y="2413"/>
                    <a:pt x="12277" y="2413"/>
                  </a:cubicBezTo>
                  <a:cubicBezTo>
                    <a:pt x="12928" y="2253"/>
                    <a:pt x="12942" y="1905"/>
                    <a:pt x="12942" y="1905"/>
                  </a:cubicBezTo>
                  <a:cubicBezTo>
                    <a:pt x="13647" y="1905"/>
                    <a:pt x="13853" y="1643"/>
                    <a:pt x="13953" y="1415"/>
                  </a:cubicBezTo>
                  <a:cubicBezTo>
                    <a:pt x="14011" y="1269"/>
                    <a:pt x="13806" y="1242"/>
                    <a:pt x="13649" y="1242"/>
                  </a:cubicBezTo>
                  <a:cubicBezTo>
                    <a:pt x="13560" y="1242"/>
                    <a:pt x="13487" y="1250"/>
                    <a:pt x="13487" y="1250"/>
                  </a:cubicBezTo>
                  <a:cubicBezTo>
                    <a:pt x="13893" y="112"/>
                    <a:pt x="11772" y="0"/>
                    <a:pt x="10909" y="0"/>
                  </a:cubicBezTo>
                  <a:cubicBezTo>
                    <a:pt x="10841" y="0"/>
                    <a:pt x="10780" y="0"/>
                    <a:pt x="10730" y="1"/>
                  </a:cubicBezTo>
                  <a:cubicBezTo>
                    <a:pt x="10679" y="0"/>
                    <a:pt x="10618" y="0"/>
                    <a:pt x="10549"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grpSp>
          <p:nvGrpSpPr>
            <p:cNvPr id="991" name="Google Shape;861;p38"/>
            <p:cNvGrpSpPr/>
            <p:nvPr/>
          </p:nvGrpSpPr>
          <p:grpSpPr>
            <a:xfrm>
              <a:off x="56657" y="226568"/>
              <a:ext cx="1455998" cy="3642578"/>
              <a:chOff x="0" y="0"/>
              <a:chExt cx="1455997" cy="3642576"/>
            </a:xfrm>
          </p:grpSpPr>
          <p:sp>
            <p:nvSpPr>
              <p:cNvPr id="980" name="Google Shape;862;p38"/>
              <p:cNvSpPr/>
              <p:nvPr/>
            </p:nvSpPr>
            <p:spPr>
              <a:xfrm>
                <a:off x="701999" y="888860"/>
                <a:ext cx="63028" cy="500272"/>
              </a:xfrm>
              <a:custGeom>
                <a:avLst/>
                <a:gdLst/>
                <a:ahLst/>
                <a:cxnLst>
                  <a:cxn ang="0">
                    <a:pos x="wd2" y="hd2"/>
                  </a:cxn>
                  <a:cxn ang="5400000">
                    <a:pos x="wd2" y="hd2"/>
                  </a:cxn>
                  <a:cxn ang="10800000">
                    <a:pos x="wd2" y="hd2"/>
                  </a:cxn>
                  <a:cxn ang="16200000">
                    <a:pos x="wd2" y="hd2"/>
                  </a:cxn>
                </a:cxnLst>
                <a:rect l="0" t="0" r="r" b="b"/>
                <a:pathLst>
                  <a:path w="20891" h="21600" fill="norm" stroke="1" extrusionOk="0">
                    <a:moveTo>
                      <a:pt x="11895" y="0"/>
                    </a:moveTo>
                    <a:cubicBezTo>
                      <a:pt x="8196" y="0"/>
                      <a:pt x="4261" y="335"/>
                      <a:pt x="4350" y="956"/>
                    </a:cubicBezTo>
                    <a:cubicBezTo>
                      <a:pt x="4498" y="3161"/>
                      <a:pt x="5622" y="5346"/>
                      <a:pt x="6746" y="7551"/>
                    </a:cubicBezTo>
                    <a:cubicBezTo>
                      <a:pt x="4498" y="7508"/>
                      <a:pt x="2249" y="7485"/>
                      <a:pt x="0" y="7443"/>
                    </a:cubicBezTo>
                    <a:lnTo>
                      <a:pt x="0" y="9840"/>
                    </a:lnTo>
                    <a:cubicBezTo>
                      <a:pt x="2574" y="9690"/>
                      <a:pt x="5148" y="9567"/>
                      <a:pt x="7723" y="9420"/>
                    </a:cubicBezTo>
                    <a:cubicBezTo>
                      <a:pt x="7900" y="9860"/>
                      <a:pt x="8048" y="10322"/>
                      <a:pt x="8226" y="10761"/>
                    </a:cubicBezTo>
                    <a:cubicBezTo>
                      <a:pt x="9350" y="13745"/>
                      <a:pt x="10800" y="16936"/>
                      <a:pt x="4675" y="19835"/>
                    </a:cubicBezTo>
                    <a:lnTo>
                      <a:pt x="10475" y="19835"/>
                    </a:lnTo>
                    <a:lnTo>
                      <a:pt x="10475" y="21600"/>
                    </a:lnTo>
                    <a:cubicBezTo>
                      <a:pt x="11599" y="21222"/>
                      <a:pt x="12901" y="20845"/>
                      <a:pt x="13848" y="20467"/>
                    </a:cubicBezTo>
                    <a:cubicBezTo>
                      <a:pt x="21600" y="17568"/>
                      <a:pt x="20150" y="14165"/>
                      <a:pt x="20150" y="11139"/>
                    </a:cubicBezTo>
                    <a:cubicBezTo>
                      <a:pt x="20150" y="10280"/>
                      <a:pt x="19973" y="9439"/>
                      <a:pt x="19825" y="8599"/>
                    </a:cubicBezTo>
                    <a:cubicBezTo>
                      <a:pt x="21275" y="8349"/>
                      <a:pt x="21275" y="8013"/>
                      <a:pt x="19647" y="7782"/>
                    </a:cubicBezTo>
                    <a:cubicBezTo>
                      <a:pt x="19026" y="5450"/>
                      <a:pt x="18049" y="3118"/>
                      <a:pt x="18049" y="786"/>
                    </a:cubicBezTo>
                    <a:cubicBezTo>
                      <a:pt x="18049" y="251"/>
                      <a:pt x="15061" y="0"/>
                      <a:pt x="11895" y="0"/>
                    </a:cubicBezTo>
                    <a:close/>
                  </a:path>
                </a:pathLst>
              </a:custGeom>
              <a:solidFill>
                <a:srgbClr val="213B5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81" name="Google Shape;863;p38"/>
              <p:cNvSpPr/>
              <p:nvPr/>
            </p:nvSpPr>
            <p:spPr>
              <a:xfrm>
                <a:off x="728691" y="1265580"/>
                <a:ext cx="253377" cy="523928"/>
              </a:xfrm>
              <a:custGeom>
                <a:avLst/>
                <a:gdLst/>
                <a:ahLst/>
                <a:cxnLst>
                  <a:cxn ang="0">
                    <a:pos x="wd2" y="hd2"/>
                  </a:cxn>
                  <a:cxn ang="5400000">
                    <a:pos x="wd2" y="hd2"/>
                  </a:cxn>
                  <a:cxn ang="10800000">
                    <a:pos x="wd2" y="hd2"/>
                  </a:cxn>
                  <a:cxn ang="16200000">
                    <a:pos x="wd2" y="hd2"/>
                  </a:cxn>
                </a:cxnLst>
                <a:rect l="0" t="0" r="r" b="b"/>
                <a:pathLst>
                  <a:path w="21310" h="21600" fill="norm" stroke="1" extrusionOk="0">
                    <a:moveTo>
                      <a:pt x="0" y="0"/>
                    </a:moveTo>
                    <a:cubicBezTo>
                      <a:pt x="165" y="1384"/>
                      <a:pt x="-38" y="2727"/>
                      <a:pt x="818" y="3990"/>
                    </a:cubicBezTo>
                    <a:cubicBezTo>
                      <a:pt x="2214" y="5955"/>
                      <a:pt x="4422" y="7721"/>
                      <a:pt x="6591" y="9506"/>
                    </a:cubicBezTo>
                    <a:cubicBezTo>
                      <a:pt x="6464" y="10268"/>
                      <a:pt x="6591" y="11008"/>
                      <a:pt x="6546" y="11773"/>
                    </a:cubicBezTo>
                    <a:cubicBezTo>
                      <a:pt x="6546" y="12576"/>
                      <a:pt x="6299" y="13374"/>
                      <a:pt x="6344" y="14177"/>
                    </a:cubicBezTo>
                    <a:cubicBezTo>
                      <a:pt x="6344" y="14247"/>
                      <a:pt x="6456" y="14291"/>
                      <a:pt x="6561" y="14291"/>
                    </a:cubicBezTo>
                    <a:cubicBezTo>
                      <a:pt x="6644" y="14291"/>
                      <a:pt x="6719" y="14269"/>
                      <a:pt x="6749" y="14217"/>
                    </a:cubicBezTo>
                    <a:cubicBezTo>
                      <a:pt x="7695" y="13297"/>
                      <a:pt x="8100" y="12053"/>
                      <a:pt x="8228" y="10868"/>
                    </a:cubicBezTo>
                    <a:cubicBezTo>
                      <a:pt x="8596" y="11170"/>
                      <a:pt x="8919" y="11472"/>
                      <a:pt x="9249" y="11773"/>
                    </a:cubicBezTo>
                    <a:cubicBezTo>
                      <a:pt x="10758" y="13076"/>
                      <a:pt x="12027" y="14420"/>
                      <a:pt x="13056" y="15822"/>
                    </a:cubicBezTo>
                    <a:cubicBezTo>
                      <a:pt x="14159" y="17489"/>
                      <a:pt x="13949" y="19153"/>
                      <a:pt x="14317" y="20857"/>
                    </a:cubicBezTo>
                    <a:cubicBezTo>
                      <a:pt x="14339" y="21007"/>
                      <a:pt x="14557" y="21074"/>
                      <a:pt x="14782" y="21074"/>
                    </a:cubicBezTo>
                    <a:cubicBezTo>
                      <a:pt x="15045" y="21074"/>
                      <a:pt x="15323" y="20985"/>
                      <a:pt x="15346" y="20834"/>
                    </a:cubicBezTo>
                    <a:cubicBezTo>
                      <a:pt x="15428" y="20577"/>
                      <a:pt x="15548" y="20235"/>
                      <a:pt x="15631" y="19933"/>
                    </a:cubicBezTo>
                    <a:cubicBezTo>
                      <a:pt x="16449" y="20636"/>
                      <a:pt x="17673" y="21217"/>
                      <a:pt x="19190" y="21578"/>
                    </a:cubicBezTo>
                    <a:cubicBezTo>
                      <a:pt x="19257" y="21593"/>
                      <a:pt x="19325" y="21600"/>
                      <a:pt x="19392" y="21600"/>
                    </a:cubicBezTo>
                    <a:cubicBezTo>
                      <a:pt x="19805" y="21600"/>
                      <a:pt x="20030" y="21295"/>
                      <a:pt x="19640" y="21136"/>
                    </a:cubicBezTo>
                    <a:cubicBezTo>
                      <a:pt x="18251" y="20595"/>
                      <a:pt x="17553" y="19914"/>
                      <a:pt x="16900" y="19193"/>
                    </a:cubicBezTo>
                    <a:cubicBezTo>
                      <a:pt x="17808" y="19340"/>
                      <a:pt x="18762" y="19425"/>
                      <a:pt x="19730" y="19425"/>
                    </a:cubicBezTo>
                    <a:cubicBezTo>
                      <a:pt x="20068" y="19425"/>
                      <a:pt x="20406" y="19414"/>
                      <a:pt x="20744" y="19392"/>
                    </a:cubicBezTo>
                    <a:cubicBezTo>
                      <a:pt x="21562" y="19351"/>
                      <a:pt x="21442" y="18751"/>
                      <a:pt x="20706" y="18711"/>
                    </a:cubicBezTo>
                    <a:cubicBezTo>
                      <a:pt x="18987" y="18589"/>
                      <a:pt x="17388" y="18391"/>
                      <a:pt x="16164" y="17769"/>
                    </a:cubicBezTo>
                    <a:cubicBezTo>
                      <a:pt x="16081" y="17728"/>
                      <a:pt x="15999" y="17688"/>
                      <a:pt x="15916" y="17669"/>
                    </a:cubicBezTo>
                    <a:cubicBezTo>
                      <a:pt x="15916" y="17268"/>
                      <a:pt x="15796" y="16845"/>
                      <a:pt x="15586" y="16466"/>
                    </a:cubicBezTo>
                    <a:cubicBezTo>
                      <a:pt x="14933" y="15060"/>
                      <a:pt x="13949" y="13717"/>
                      <a:pt x="12688" y="12454"/>
                    </a:cubicBezTo>
                    <a:cubicBezTo>
                      <a:pt x="9985" y="9827"/>
                      <a:pt x="6299" y="7401"/>
                      <a:pt x="4054" y="4674"/>
                    </a:cubicBezTo>
                    <a:cubicBezTo>
                      <a:pt x="2868" y="3187"/>
                      <a:pt x="2214" y="1605"/>
                      <a:pt x="2087" y="0"/>
                    </a:cubicBezTo>
                    <a:close/>
                  </a:path>
                </a:pathLst>
              </a:custGeom>
              <a:solidFill>
                <a:srgbClr val="213B5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82" name="Google Shape;864;p38"/>
              <p:cNvSpPr/>
              <p:nvPr/>
            </p:nvSpPr>
            <p:spPr>
              <a:xfrm>
                <a:off x="486682" y="888860"/>
                <a:ext cx="265220" cy="900824"/>
              </a:xfrm>
              <a:custGeom>
                <a:avLst/>
                <a:gdLst/>
                <a:ahLst/>
                <a:cxnLst>
                  <a:cxn ang="0">
                    <a:pos x="wd2" y="hd2"/>
                  </a:cxn>
                  <a:cxn ang="5400000">
                    <a:pos x="wd2" y="hd2"/>
                  </a:cxn>
                  <a:cxn ang="10800000">
                    <a:pos x="wd2" y="hd2"/>
                  </a:cxn>
                  <a:cxn ang="16200000">
                    <a:pos x="wd2" y="hd2"/>
                  </a:cxn>
                </a:cxnLst>
                <a:rect l="0" t="0" r="r" b="b"/>
                <a:pathLst>
                  <a:path w="21221" h="21600" fill="norm" stroke="1" extrusionOk="0">
                    <a:moveTo>
                      <a:pt x="19043" y="0"/>
                    </a:moveTo>
                    <a:cubicBezTo>
                      <a:pt x="18157" y="0"/>
                      <a:pt x="17207" y="186"/>
                      <a:pt x="17229" y="531"/>
                    </a:cubicBezTo>
                    <a:cubicBezTo>
                      <a:pt x="17264" y="1755"/>
                      <a:pt x="17536" y="2969"/>
                      <a:pt x="17807" y="4193"/>
                    </a:cubicBezTo>
                    <a:cubicBezTo>
                      <a:pt x="16293" y="4170"/>
                      <a:pt x="14814" y="4065"/>
                      <a:pt x="13450" y="3879"/>
                    </a:cubicBezTo>
                    <a:cubicBezTo>
                      <a:pt x="11814" y="3645"/>
                      <a:pt x="10336" y="3329"/>
                      <a:pt x="8743" y="3084"/>
                    </a:cubicBezTo>
                    <a:cubicBezTo>
                      <a:pt x="8629" y="3070"/>
                      <a:pt x="8521" y="3061"/>
                      <a:pt x="8414" y="3061"/>
                    </a:cubicBezTo>
                    <a:cubicBezTo>
                      <a:pt x="7736" y="3061"/>
                      <a:pt x="7214" y="3352"/>
                      <a:pt x="7886" y="3493"/>
                    </a:cubicBezTo>
                    <a:cubicBezTo>
                      <a:pt x="9250" y="3784"/>
                      <a:pt x="10843" y="4204"/>
                      <a:pt x="12557" y="4531"/>
                    </a:cubicBezTo>
                    <a:cubicBezTo>
                      <a:pt x="9793" y="4589"/>
                      <a:pt x="7029" y="4705"/>
                      <a:pt x="4771" y="5043"/>
                    </a:cubicBezTo>
                    <a:cubicBezTo>
                      <a:pt x="4250" y="5122"/>
                      <a:pt x="4300" y="5383"/>
                      <a:pt x="4921" y="5383"/>
                    </a:cubicBezTo>
                    <a:cubicBezTo>
                      <a:pt x="4950" y="5383"/>
                      <a:pt x="4979" y="5383"/>
                      <a:pt x="5007" y="5381"/>
                    </a:cubicBezTo>
                    <a:cubicBezTo>
                      <a:pt x="5950" y="5347"/>
                      <a:pt x="6936" y="5334"/>
                      <a:pt x="7929" y="5334"/>
                    </a:cubicBezTo>
                    <a:cubicBezTo>
                      <a:pt x="9171" y="5334"/>
                      <a:pt x="10443" y="5353"/>
                      <a:pt x="11700" y="5360"/>
                    </a:cubicBezTo>
                    <a:cubicBezTo>
                      <a:pt x="10100" y="5790"/>
                      <a:pt x="8857" y="6315"/>
                      <a:pt x="8000" y="6899"/>
                    </a:cubicBezTo>
                    <a:cubicBezTo>
                      <a:pt x="7821" y="7062"/>
                      <a:pt x="8243" y="7259"/>
                      <a:pt x="8757" y="7259"/>
                    </a:cubicBezTo>
                    <a:cubicBezTo>
                      <a:pt x="8900" y="7259"/>
                      <a:pt x="9057" y="7241"/>
                      <a:pt x="9207" y="7203"/>
                    </a:cubicBezTo>
                    <a:cubicBezTo>
                      <a:pt x="10879" y="6758"/>
                      <a:pt x="12243" y="6233"/>
                      <a:pt x="14071" y="5826"/>
                    </a:cubicBezTo>
                    <a:cubicBezTo>
                      <a:pt x="15279" y="5580"/>
                      <a:pt x="16600" y="5381"/>
                      <a:pt x="18007" y="5231"/>
                    </a:cubicBezTo>
                    <a:cubicBezTo>
                      <a:pt x="18043" y="5475"/>
                      <a:pt x="18086" y="5732"/>
                      <a:pt x="18121" y="5976"/>
                    </a:cubicBezTo>
                    <a:cubicBezTo>
                      <a:pt x="18436" y="7890"/>
                      <a:pt x="18900" y="9953"/>
                      <a:pt x="16450" y="11762"/>
                    </a:cubicBezTo>
                    <a:cubicBezTo>
                      <a:pt x="14307" y="13338"/>
                      <a:pt x="10807" y="14748"/>
                      <a:pt x="8236" y="16277"/>
                    </a:cubicBezTo>
                    <a:cubicBezTo>
                      <a:pt x="6993" y="17024"/>
                      <a:pt x="6057" y="17805"/>
                      <a:pt x="5436" y="18610"/>
                    </a:cubicBezTo>
                    <a:cubicBezTo>
                      <a:pt x="5279" y="18843"/>
                      <a:pt x="5157" y="19076"/>
                      <a:pt x="5121" y="19310"/>
                    </a:cubicBezTo>
                    <a:cubicBezTo>
                      <a:pt x="5043" y="19331"/>
                      <a:pt x="4964" y="19344"/>
                      <a:pt x="4929" y="19367"/>
                    </a:cubicBezTo>
                    <a:cubicBezTo>
                      <a:pt x="3757" y="19729"/>
                      <a:pt x="2243" y="19845"/>
                      <a:pt x="607" y="19915"/>
                    </a:cubicBezTo>
                    <a:cubicBezTo>
                      <a:pt x="-136" y="19950"/>
                      <a:pt x="-250" y="20288"/>
                      <a:pt x="564" y="20311"/>
                    </a:cubicBezTo>
                    <a:cubicBezTo>
                      <a:pt x="914" y="20324"/>
                      <a:pt x="1264" y="20331"/>
                      <a:pt x="1614" y="20331"/>
                    </a:cubicBezTo>
                    <a:cubicBezTo>
                      <a:pt x="2507" y="20331"/>
                      <a:pt x="3386" y="20288"/>
                      <a:pt x="4229" y="20196"/>
                    </a:cubicBezTo>
                    <a:cubicBezTo>
                      <a:pt x="3600" y="20615"/>
                      <a:pt x="2943" y="21024"/>
                      <a:pt x="1621" y="21339"/>
                    </a:cubicBezTo>
                    <a:cubicBezTo>
                      <a:pt x="1250" y="21418"/>
                      <a:pt x="1429" y="21600"/>
                      <a:pt x="1829" y="21600"/>
                    </a:cubicBezTo>
                    <a:cubicBezTo>
                      <a:pt x="1893" y="21600"/>
                      <a:pt x="1964" y="21596"/>
                      <a:pt x="2050" y="21583"/>
                    </a:cubicBezTo>
                    <a:cubicBezTo>
                      <a:pt x="3450" y="21373"/>
                      <a:pt x="4657" y="21046"/>
                      <a:pt x="5436" y="20626"/>
                    </a:cubicBezTo>
                    <a:cubicBezTo>
                      <a:pt x="5507" y="20812"/>
                      <a:pt x="5586" y="20988"/>
                      <a:pt x="5664" y="21163"/>
                    </a:cubicBezTo>
                    <a:cubicBezTo>
                      <a:pt x="5707" y="21253"/>
                      <a:pt x="5964" y="21300"/>
                      <a:pt x="6207" y="21300"/>
                    </a:cubicBezTo>
                    <a:cubicBezTo>
                      <a:pt x="6443" y="21300"/>
                      <a:pt x="6657" y="21260"/>
                      <a:pt x="6679" y="21174"/>
                    </a:cubicBezTo>
                    <a:cubicBezTo>
                      <a:pt x="7029" y="20172"/>
                      <a:pt x="6836" y="19215"/>
                      <a:pt x="7886" y="18248"/>
                    </a:cubicBezTo>
                    <a:cubicBezTo>
                      <a:pt x="8857" y="17430"/>
                      <a:pt x="10064" y="16638"/>
                      <a:pt x="11464" y="15891"/>
                    </a:cubicBezTo>
                    <a:cubicBezTo>
                      <a:pt x="11814" y="15716"/>
                      <a:pt x="12129" y="15542"/>
                      <a:pt x="12436" y="15367"/>
                    </a:cubicBezTo>
                    <a:cubicBezTo>
                      <a:pt x="12593" y="16043"/>
                      <a:pt x="12986" y="16767"/>
                      <a:pt x="13843" y="17315"/>
                    </a:cubicBezTo>
                    <a:cubicBezTo>
                      <a:pt x="13886" y="17343"/>
                      <a:pt x="13971" y="17357"/>
                      <a:pt x="14050" y="17357"/>
                    </a:cubicBezTo>
                    <a:cubicBezTo>
                      <a:pt x="14164" y="17357"/>
                      <a:pt x="14271" y="17332"/>
                      <a:pt x="14271" y="17291"/>
                    </a:cubicBezTo>
                    <a:cubicBezTo>
                      <a:pt x="14307" y="16824"/>
                      <a:pt x="14071" y="16347"/>
                      <a:pt x="14071" y="15881"/>
                    </a:cubicBezTo>
                    <a:cubicBezTo>
                      <a:pt x="14071" y="15435"/>
                      <a:pt x="14150" y="15005"/>
                      <a:pt x="14036" y="14562"/>
                    </a:cubicBezTo>
                    <a:cubicBezTo>
                      <a:pt x="16100" y="13535"/>
                      <a:pt x="18200" y="12509"/>
                      <a:pt x="19486" y="11353"/>
                    </a:cubicBezTo>
                    <a:cubicBezTo>
                      <a:pt x="21350" y="9756"/>
                      <a:pt x="21043" y="7856"/>
                      <a:pt x="21043" y="6186"/>
                    </a:cubicBezTo>
                    <a:cubicBezTo>
                      <a:pt x="21043" y="5709"/>
                      <a:pt x="21000" y="5242"/>
                      <a:pt x="20964" y="4776"/>
                    </a:cubicBezTo>
                    <a:cubicBezTo>
                      <a:pt x="21314" y="4636"/>
                      <a:pt x="21314" y="4450"/>
                      <a:pt x="20921" y="4322"/>
                    </a:cubicBezTo>
                    <a:cubicBezTo>
                      <a:pt x="20764" y="3027"/>
                      <a:pt x="20536" y="1732"/>
                      <a:pt x="20536" y="437"/>
                    </a:cubicBezTo>
                    <a:cubicBezTo>
                      <a:pt x="20536" y="139"/>
                      <a:pt x="19814" y="0"/>
                      <a:pt x="19043"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83" name="Google Shape;865;p38"/>
              <p:cNvSpPr/>
              <p:nvPr/>
            </p:nvSpPr>
            <p:spPr>
              <a:xfrm>
                <a:off x="-1" y="0"/>
                <a:ext cx="764004" cy="1935375"/>
              </a:xfrm>
              <a:custGeom>
                <a:avLst/>
                <a:gdLst/>
                <a:ahLst/>
                <a:cxnLst>
                  <a:cxn ang="0">
                    <a:pos x="wd2" y="hd2"/>
                  </a:cxn>
                  <a:cxn ang="5400000">
                    <a:pos x="wd2" y="hd2"/>
                  </a:cxn>
                  <a:cxn ang="10800000">
                    <a:pos x="wd2" y="hd2"/>
                  </a:cxn>
                  <a:cxn ang="16200000">
                    <a:pos x="wd2" y="hd2"/>
                  </a:cxn>
                </a:cxnLst>
                <a:rect l="0" t="0" r="r" b="b"/>
                <a:pathLst>
                  <a:path w="21460" h="21600" fill="norm" stroke="1" extrusionOk="0">
                    <a:moveTo>
                      <a:pt x="19653" y="0"/>
                    </a:moveTo>
                    <a:cubicBezTo>
                      <a:pt x="19631" y="0"/>
                      <a:pt x="19608" y="6"/>
                      <a:pt x="19608" y="15"/>
                    </a:cubicBezTo>
                    <a:cubicBezTo>
                      <a:pt x="19703" y="645"/>
                      <a:pt x="18407" y="1030"/>
                      <a:pt x="17928" y="1551"/>
                    </a:cubicBezTo>
                    <a:cubicBezTo>
                      <a:pt x="17885" y="1508"/>
                      <a:pt x="17845" y="1470"/>
                      <a:pt x="17805" y="1427"/>
                    </a:cubicBezTo>
                    <a:cubicBezTo>
                      <a:pt x="17587" y="1215"/>
                      <a:pt x="17299" y="1014"/>
                      <a:pt x="17040" y="808"/>
                    </a:cubicBezTo>
                    <a:cubicBezTo>
                      <a:pt x="16724" y="569"/>
                      <a:pt x="16672" y="297"/>
                      <a:pt x="16657" y="31"/>
                    </a:cubicBezTo>
                    <a:cubicBezTo>
                      <a:pt x="16649" y="26"/>
                      <a:pt x="16637" y="23"/>
                      <a:pt x="16624" y="23"/>
                    </a:cubicBezTo>
                    <a:cubicBezTo>
                      <a:pt x="16612" y="23"/>
                      <a:pt x="16602" y="26"/>
                      <a:pt x="16602" y="31"/>
                    </a:cubicBezTo>
                    <a:cubicBezTo>
                      <a:pt x="16466" y="422"/>
                      <a:pt x="16494" y="720"/>
                      <a:pt x="16918" y="1079"/>
                    </a:cubicBezTo>
                    <a:cubicBezTo>
                      <a:pt x="17489" y="1546"/>
                      <a:pt x="17818" y="2056"/>
                      <a:pt x="17873" y="2577"/>
                    </a:cubicBezTo>
                    <a:cubicBezTo>
                      <a:pt x="17983" y="3446"/>
                      <a:pt x="17489" y="4440"/>
                      <a:pt x="17968" y="5313"/>
                    </a:cubicBezTo>
                    <a:cubicBezTo>
                      <a:pt x="17587" y="5256"/>
                      <a:pt x="17191" y="5231"/>
                      <a:pt x="16790" y="5231"/>
                    </a:cubicBezTo>
                    <a:cubicBezTo>
                      <a:pt x="15849" y="5231"/>
                      <a:pt x="14884" y="5364"/>
                      <a:pt x="14061" y="5509"/>
                    </a:cubicBezTo>
                    <a:cubicBezTo>
                      <a:pt x="13911" y="5531"/>
                      <a:pt x="13773" y="5558"/>
                      <a:pt x="13638" y="5585"/>
                    </a:cubicBezTo>
                    <a:cubicBezTo>
                      <a:pt x="13490" y="5590"/>
                      <a:pt x="13342" y="5592"/>
                      <a:pt x="13194" y="5592"/>
                    </a:cubicBezTo>
                    <a:cubicBezTo>
                      <a:pt x="12865" y="5592"/>
                      <a:pt x="12537" y="5580"/>
                      <a:pt x="12216" y="5558"/>
                    </a:cubicBezTo>
                    <a:cubicBezTo>
                      <a:pt x="11885" y="5535"/>
                      <a:pt x="11554" y="5522"/>
                      <a:pt x="11220" y="5522"/>
                    </a:cubicBezTo>
                    <a:cubicBezTo>
                      <a:pt x="11020" y="5522"/>
                      <a:pt x="10819" y="5526"/>
                      <a:pt x="10619" y="5536"/>
                    </a:cubicBezTo>
                    <a:cubicBezTo>
                      <a:pt x="9621" y="5590"/>
                      <a:pt x="8650" y="5732"/>
                      <a:pt x="7803" y="5954"/>
                    </a:cubicBezTo>
                    <a:cubicBezTo>
                      <a:pt x="7735" y="5968"/>
                      <a:pt x="7780" y="6003"/>
                      <a:pt x="7843" y="6003"/>
                    </a:cubicBezTo>
                    <a:cubicBezTo>
                      <a:pt x="7855" y="6003"/>
                      <a:pt x="7870" y="6002"/>
                      <a:pt x="7885" y="5998"/>
                    </a:cubicBezTo>
                    <a:cubicBezTo>
                      <a:pt x="8680" y="5767"/>
                      <a:pt x="9673" y="5683"/>
                      <a:pt x="10674" y="5683"/>
                    </a:cubicBezTo>
                    <a:cubicBezTo>
                      <a:pt x="10824" y="5683"/>
                      <a:pt x="10975" y="5685"/>
                      <a:pt x="11123" y="5688"/>
                    </a:cubicBezTo>
                    <a:cubicBezTo>
                      <a:pt x="10385" y="6144"/>
                      <a:pt x="9387" y="6535"/>
                      <a:pt x="8239" y="6829"/>
                    </a:cubicBezTo>
                    <a:cubicBezTo>
                      <a:pt x="7652" y="6980"/>
                      <a:pt x="6820" y="7095"/>
                      <a:pt x="6601" y="7382"/>
                    </a:cubicBezTo>
                    <a:cubicBezTo>
                      <a:pt x="6574" y="7420"/>
                      <a:pt x="6657" y="7443"/>
                      <a:pt x="6734" y="7443"/>
                    </a:cubicBezTo>
                    <a:cubicBezTo>
                      <a:pt x="6780" y="7443"/>
                      <a:pt x="6827" y="7435"/>
                      <a:pt x="6847" y="7415"/>
                    </a:cubicBezTo>
                    <a:cubicBezTo>
                      <a:pt x="7025" y="7208"/>
                      <a:pt x="7667" y="7116"/>
                      <a:pt x="8131" y="7029"/>
                    </a:cubicBezTo>
                    <a:cubicBezTo>
                      <a:pt x="8610" y="6926"/>
                      <a:pt x="9059" y="6812"/>
                      <a:pt x="9470" y="6676"/>
                    </a:cubicBezTo>
                    <a:cubicBezTo>
                      <a:pt x="10330" y="6426"/>
                      <a:pt x="11205" y="6117"/>
                      <a:pt x="11561" y="5710"/>
                    </a:cubicBezTo>
                    <a:cubicBezTo>
                      <a:pt x="11561" y="5705"/>
                      <a:pt x="11561" y="5705"/>
                      <a:pt x="11561" y="5705"/>
                    </a:cubicBezTo>
                    <a:cubicBezTo>
                      <a:pt x="11642" y="5710"/>
                      <a:pt x="11737" y="5716"/>
                      <a:pt x="11835" y="5721"/>
                    </a:cubicBezTo>
                    <a:cubicBezTo>
                      <a:pt x="12176" y="5743"/>
                      <a:pt x="12504" y="5765"/>
                      <a:pt x="12803" y="5775"/>
                    </a:cubicBezTo>
                    <a:cubicBezTo>
                      <a:pt x="11067" y="6220"/>
                      <a:pt x="9771" y="6898"/>
                      <a:pt x="8936" y="7659"/>
                    </a:cubicBezTo>
                    <a:cubicBezTo>
                      <a:pt x="8512" y="7729"/>
                      <a:pt x="8116" y="7822"/>
                      <a:pt x="7762" y="7942"/>
                    </a:cubicBezTo>
                    <a:cubicBezTo>
                      <a:pt x="7434" y="8055"/>
                      <a:pt x="7050" y="8224"/>
                      <a:pt x="6998" y="8403"/>
                    </a:cubicBezTo>
                    <a:cubicBezTo>
                      <a:pt x="6990" y="8427"/>
                      <a:pt x="7033" y="8441"/>
                      <a:pt x="7075" y="8441"/>
                    </a:cubicBezTo>
                    <a:cubicBezTo>
                      <a:pt x="7108" y="8441"/>
                      <a:pt x="7141" y="8433"/>
                      <a:pt x="7148" y="8414"/>
                    </a:cubicBezTo>
                    <a:cubicBezTo>
                      <a:pt x="7188" y="8239"/>
                      <a:pt x="7680" y="8088"/>
                      <a:pt x="8008" y="7990"/>
                    </a:cubicBezTo>
                    <a:cubicBezTo>
                      <a:pt x="8239" y="7925"/>
                      <a:pt x="8500" y="7865"/>
                      <a:pt x="8760" y="7822"/>
                    </a:cubicBezTo>
                    <a:cubicBezTo>
                      <a:pt x="8294" y="8310"/>
                      <a:pt x="8036" y="8826"/>
                      <a:pt x="7981" y="9352"/>
                    </a:cubicBezTo>
                    <a:lnTo>
                      <a:pt x="7981" y="9445"/>
                    </a:lnTo>
                    <a:cubicBezTo>
                      <a:pt x="7502" y="9613"/>
                      <a:pt x="7038" y="9798"/>
                      <a:pt x="6601" y="9982"/>
                    </a:cubicBezTo>
                    <a:cubicBezTo>
                      <a:pt x="6067" y="10205"/>
                      <a:pt x="5904" y="10460"/>
                      <a:pt x="5699" y="10748"/>
                    </a:cubicBezTo>
                    <a:cubicBezTo>
                      <a:pt x="5699" y="10758"/>
                      <a:pt x="5721" y="10764"/>
                      <a:pt x="5741" y="10764"/>
                    </a:cubicBezTo>
                    <a:cubicBezTo>
                      <a:pt x="5751" y="10764"/>
                      <a:pt x="5761" y="10762"/>
                      <a:pt x="5766" y="10759"/>
                    </a:cubicBezTo>
                    <a:cubicBezTo>
                      <a:pt x="6040" y="10509"/>
                      <a:pt x="6423" y="10276"/>
                      <a:pt x="6875" y="10075"/>
                    </a:cubicBezTo>
                    <a:cubicBezTo>
                      <a:pt x="7216" y="9933"/>
                      <a:pt x="7640" y="9815"/>
                      <a:pt x="7981" y="9673"/>
                    </a:cubicBezTo>
                    <a:cubicBezTo>
                      <a:pt x="7993" y="9901"/>
                      <a:pt x="8036" y="10129"/>
                      <a:pt x="8048" y="10352"/>
                    </a:cubicBezTo>
                    <a:cubicBezTo>
                      <a:pt x="7462" y="10607"/>
                      <a:pt x="6805" y="10846"/>
                      <a:pt x="6341" y="11150"/>
                    </a:cubicBezTo>
                    <a:cubicBezTo>
                      <a:pt x="5849" y="11470"/>
                      <a:pt x="5766" y="11817"/>
                      <a:pt x="5739" y="12187"/>
                    </a:cubicBezTo>
                    <a:cubicBezTo>
                      <a:pt x="5739" y="12215"/>
                      <a:pt x="5802" y="12230"/>
                      <a:pt x="5862" y="12230"/>
                    </a:cubicBezTo>
                    <a:cubicBezTo>
                      <a:pt x="5919" y="12230"/>
                      <a:pt x="5980" y="12216"/>
                      <a:pt x="5985" y="12187"/>
                    </a:cubicBezTo>
                    <a:cubicBezTo>
                      <a:pt x="6095" y="11806"/>
                      <a:pt x="6313" y="11475"/>
                      <a:pt x="6847" y="11161"/>
                    </a:cubicBezTo>
                    <a:cubicBezTo>
                      <a:pt x="6900" y="11280"/>
                      <a:pt x="6915" y="11400"/>
                      <a:pt x="6887" y="11524"/>
                    </a:cubicBezTo>
                    <a:cubicBezTo>
                      <a:pt x="6880" y="11555"/>
                      <a:pt x="6943" y="11572"/>
                      <a:pt x="7005" y="11572"/>
                    </a:cubicBezTo>
                    <a:cubicBezTo>
                      <a:pt x="7053" y="11572"/>
                      <a:pt x="7103" y="11562"/>
                      <a:pt x="7121" y="11540"/>
                    </a:cubicBezTo>
                    <a:cubicBezTo>
                      <a:pt x="7188" y="11367"/>
                      <a:pt x="7188" y="11188"/>
                      <a:pt x="7121" y="11014"/>
                    </a:cubicBezTo>
                    <a:cubicBezTo>
                      <a:pt x="7406" y="10879"/>
                      <a:pt x="7747" y="10759"/>
                      <a:pt x="8048" y="10629"/>
                    </a:cubicBezTo>
                    <a:cubicBezTo>
                      <a:pt x="8036" y="10819"/>
                      <a:pt x="7981" y="11014"/>
                      <a:pt x="7870" y="11204"/>
                    </a:cubicBezTo>
                    <a:cubicBezTo>
                      <a:pt x="7489" y="11893"/>
                      <a:pt x="6491" y="12582"/>
                      <a:pt x="5972" y="13294"/>
                    </a:cubicBezTo>
                    <a:cubicBezTo>
                      <a:pt x="5002" y="13484"/>
                      <a:pt x="4197" y="13983"/>
                      <a:pt x="3923" y="14391"/>
                    </a:cubicBezTo>
                    <a:cubicBezTo>
                      <a:pt x="3906" y="14416"/>
                      <a:pt x="3964" y="14432"/>
                      <a:pt x="4016" y="14432"/>
                    </a:cubicBezTo>
                    <a:cubicBezTo>
                      <a:pt x="4056" y="14432"/>
                      <a:pt x="4094" y="14423"/>
                      <a:pt x="4099" y="14402"/>
                    </a:cubicBezTo>
                    <a:cubicBezTo>
                      <a:pt x="4197" y="14005"/>
                      <a:pt x="5097" y="13728"/>
                      <a:pt x="5834" y="13484"/>
                    </a:cubicBezTo>
                    <a:cubicBezTo>
                      <a:pt x="5726" y="13663"/>
                      <a:pt x="5659" y="13848"/>
                      <a:pt x="5631" y="14032"/>
                    </a:cubicBezTo>
                    <a:cubicBezTo>
                      <a:pt x="5521" y="14038"/>
                      <a:pt x="5425" y="14071"/>
                      <a:pt x="5398" y="14114"/>
                    </a:cubicBezTo>
                    <a:cubicBezTo>
                      <a:pt x="5180" y="14407"/>
                      <a:pt x="4811" y="14679"/>
                      <a:pt x="4578" y="14972"/>
                    </a:cubicBezTo>
                    <a:cubicBezTo>
                      <a:pt x="4387" y="15249"/>
                      <a:pt x="4292" y="15541"/>
                      <a:pt x="4320" y="15829"/>
                    </a:cubicBezTo>
                    <a:cubicBezTo>
                      <a:pt x="4347" y="16584"/>
                      <a:pt x="4415" y="17295"/>
                      <a:pt x="3881" y="18033"/>
                    </a:cubicBezTo>
                    <a:cubicBezTo>
                      <a:pt x="3389" y="18712"/>
                      <a:pt x="2446" y="19255"/>
                      <a:pt x="1353" y="19804"/>
                    </a:cubicBezTo>
                    <a:cubicBezTo>
                      <a:pt x="629" y="20167"/>
                      <a:pt x="-41" y="20563"/>
                      <a:pt x="2" y="21046"/>
                    </a:cubicBezTo>
                    <a:cubicBezTo>
                      <a:pt x="2" y="21059"/>
                      <a:pt x="24" y="21064"/>
                      <a:pt x="47" y="21064"/>
                    </a:cubicBezTo>
                    <a:cubicBezTo>
                      <a:pt x="74" y="21064"/>
                      <a:pt x="104" y="21056"/>
                      <a:pt x="97" y="21041"/>
                    </a:cubicBezTo>
                    <a:cubicBezTo>
                      <a:pt x="97" y="20411"/>
                      <a:pt x="1298" y="19944"/>
                      <a:pt x="2241" y="19489"/>
                    </a:cubicBezTo>
                    <a:cubicBezTo>
                      <a:pt x="2078" y="19765"/>
                      <a:pt x="2010" y="20064"/>
                      <a:pt x="1792" y="20347"/>
                    </a:cubicBezTo>
                    <a:cubicBezTo>
                      <a:pt x="1464" y="20764"/>
                      <a:pt x="1448" y="21145"/>
                      <a:pt x="1381" y="21573"/>
                    </a:cubicBezTo>
                    <a:cubicBezTo>
                      <a:pt x="1373" y="21589"/>
                      <a:pt x="1408" y="21600"/>
                      <a:pt x="1441" y="21600"/>
                    </a:cubicBezTo>
                    <a:cubicBezTo>
                      <a:pt x="1464" y="21600"/>
                      <a:pt x="1484" y="21595"/>
                      <a:pt x="1491" y="21584"/>
                    </a:cubicBezTo>
                    <a:cubicBezTo>
                      <a:pt x="1669" y="21172"/>
                      <a:pt x="1792" y="20786"/>
                      <a:pt x="2146" y="20389"/>
                    </a:cubicBezTo>
                    <a:cubicBezTo>
                      <a:pt x="2474" y="20053"/>
                      <a:pt x="2652" y="19700"/>
                      <a:pt x="2692" y="19341"/>
                    </a:cubicBezTo>
                    <a:cubicBezTo>
                      <a:pt x="2692" y="19320"/>
                      <a:pt x="2680" y="19299"/>
                      <a:pt x="2637" y="19288"/>
                    </a:cubicBezTo>
                    <a:cubicBezTo>
                      <a:pt x="2925" y="19119"/>
                      <a:pt x="3199" y="18946"/>
                      <a:pt x="3417" y="18761"/>
                    </a:cubicBezTo>
                    <a:cubicBezTo>
                      <a:pt x="3512" y="19141"/>
                      <a:pt x="3472" y="19527"/>
                      <a:pt x="3307" y="19906"/>
                    </a:cubicBezTo>
                    <a:cubicBezTo>
                      <a:pt x="3156" y="20259"/>
                      <a:pt x="2993" y="20629"/>
                      <a:pt x="3254" y="20981"/>
                    </a:cubicBezTo>
                    <a:cubicBezTo>
                      <a:pt x="3259" y="20985"/>
                      <a:pt x="3266" y="20987"/>
                      <a:pt x="3276" y="20987"/>
                    </a:cubicBezTo>
                    <a:cubicBezTo>
                      <a:pt x="3292" y="20987"/>
                      <a:pt x="3307" y="20982"/>
                      <a:pt x="3307" y="20976"/>
                    </a:cubicBezTo>
                    <a:cubicBezTo>
                      <a:pt x="3322" y="20536"/>
                      <a:pt x="3457" y="20097"/>
                      <a:pt x="3718" y="19667"/>
                    </a:cubicBezTo>
                    <a:cubicBezTo>
                      <a:pt x="3773" y="19575"/>
                      <a:pt x="3813" y="19478"/>
                      <a:pt x="3853" y="19380"/>
                    </a:cubicBezTo>
                    <a:cubicBezTo>
                      <a:pt x="4154" y="19549"/>
                      <a:pt x="4387" y="19727"/>
                      <a:pt x="4578" y="19917"/>
                    </a:cubicBezTo>
                    <a:cubicBezTo>
                      <a:pt x="4839" y="20221"/>
                      <a:pt x="4839" y="20563"/>
                      <a:pt x="4906" y="20884"/>
                    </a:cubicBezTo>
                    <a:cubicBezTo>
                      <a:pt x="4906" y="20887"/>
                      <a:pt x="4916" y="20888"/>
                      <a:pt x="4926" y="20888"/>
                    </a:cubicBezTo>
                    <a:cubicBezTo>
                      <a:pt x="4936" y="20888"/>
                      <a:pt x="4947" y="20887"/>
                      <a:pt x="4947" y="20884"/>
                    </a:cubicBezTo>
                    <a:cubicBezTo>
                      <a:pt x="5125" y="20221"/>
                      <a:pt x="4756" y="19716"/>
                      <a:pt x="3908" y="19163"/>
                    </a:cubicBezTo>
                    <a:cubicBezTo>
                      <a:pt x="3936" y="18984"/>
                      <a:pt x="3881" y="18804"/>
                      <a:pt x="3773" y="18631"/>
                    </a:cubicBezTo>
                    <a:cubicBezTo>
                      <a:pt x="3758" y="18603"/>
                      <a:pt x="3703" y="18587"/>
                      <a:pt x="3635" y="18582"/>
                    </a:cubicBezTo>
                    <a:cubicBezTo>
                      <a:pt x="3841" y="18414"/>
                      <a:pt x="4004" y="18234"/>
                      <a:pt x="4154" y="18061"/>
                    </a:cubicBezTo>
                    <a:cubicBezTo>
                      <a:pt x="4264" y="17909"/>
                      <a:pt x="4360" y="17756"/>
                      <a:pt x="4427" y="17610"/>
                    </a:cubicBezTo>
                    <a:cubicBezTo>
                      <a:pt x="4483" y="17735"/>
                      <a:pt x="4550" y="17860"/>
                      <a:pt x="4593" y="17990"/>
                    </a:cubicBezTo>
                    <a:cubicBezTo>
                      <a:pt x="4673" y="18250"/>
                      <a:pt x="4646" y="18522"/>
                      <a:pt x="4839" y="18777"/>
                    </a:cubicBezTo>
                    <a:cubicBezTo>
                      <a:pt x="4839" y="18782"/>
                      <a:pt x="4849" y="18785"/>
                      <a:pt x="4861" y="18785"/>
                    </a:cubicBezTo>
                    <a:cubicBezTo>
                      <a:pt x="4871" y="18785"/>
                      <a:pt x="4886" y="18782"/>
                      <a:pt x="4891" y="18777"/>
                    </a:cubicBezTo>
                    <a:cubicBezTo>
                      <a:pt x="5192" y="18294"/>
                      <a:pt x="4919" y="17718"/>
                      <a:pt x="4646" y="17241"/>
                    </a:cubicBezTo>
                    <a:cubicBezTo>
                      <a:pt x="4633" y="17230"/>
                      <a:pt x="4621" y="17219"/>
                      <a:pt x="4593" y="17213"/>
                    </a:cubicBezTo>
                    <a:cubicBezTo>
                      <a:pt x="4688" y="16877"/>
                      <a:pt x="4728" y="16541"/>
                      <a:pt x="4701" y="16209"/>
                    </a:cubicBezTo>
                    <a:cubicBezTo>
                      <a:pt x="4673" y="15807"/>
                      <a:pt x="4673" y="15417"/>
                      <a:pt x="5017" y="15031"/>
                    </a:cubicBezTo>
                    <a:cubicBezTo>
                      <a:pt x="5207" y="14814"/>
                      <a:pt x="5466" y="14608"/>
                      <a:pt x="5699" y="14396"/>
                    </a:cubicBezTo>
                    <a:cubicBezTo>
                      <a:pt x="5726" y="14499"/>
                      <a:pt x="5766" y="14603"/>
                      <a:pt x="5849" y="14701"/>
                    </a:cubicBezTo>
                    <a:cubicBezTo>
                      <a:pt x="5854" y="14714"/>
                      <a:pt x="5879" y="14719"/>
                      <a:pt x="5907" y="14719"/>
                    </a:cubicBezTo>
                    <a:cubicBezTo>
                      <a:pt x="5945" y="14719"/>
                      <a:pt x="5985" y="14709"/>
                      <a:pt x="5985" y="14690"/>
                    </a:cubicBezTo>
                    <a:cubicBezTo>
                      <a:pt x="5932" y="14147"/>
                      <a:pt x="6245" y="13641"/>
                      <a:pt x="6669" y="13153"/>
                    </a:cubicBezTo>
                    <a:cubicBezTo>
                      <a:pt x="6737" y="13360"/>
                      <a:pt x="6860" y="13566"/>
                      <a:pt x="6970" y="13777"/>
                    </a:cubicBezTo>
                    <a:cubicBezTo>
                      <a:pt x="7148" y="14125"/>
                      <a:pt x="7121" y="14483"/>
                      <a:pt x="6900" y="14825"/>
                    </a:cubicBezTo>
                    <a:cubicBezTo>
                      <a:pt x="6546" y="15422"/>
                      <a:pt x="6012" y="15987"/>
                      <a:pt x="6027" y="16605"/>
                    </a:cubicBezTo>
                    <a:cubicBezTo>
                      <a:pt x="6027" y="16622"/>
                      <a:pt x="6057" y="16630"/>
                      <a:pt x="6090" y="16630"/>
                    </a:cubicBezTo>
                    <a:cubicBezTo>
                      <a:pt x="6123" y="16630"/>
                      <a:pt x="6158" y="16622"/>
                      <a:pt x="6163" y="16605"/>
                    </a:cubicBezTo>
                    <a:cubicBezTo>
                      <a:pt x="6258" y="15949"/>
                      <a:pt x="6998" y="15368"/>
                      <a:pt x="7406" y="14743"/>
                    </a:cubicBezTo>
                    <a:cubicBezTo>
                      <a:pt x="7830" y="14076"/>
                      <a:pt x="7121" y="13473"/>
                      <a:pt x="7148" y="12811"/>
                    </a:cubicBezTo>
                    <a:cubicBezTo>
                      <a:pt x="7148" y="12784"/>
                      <a:pt x="7121" y="12757"/>
                      <a:pt x="7050" y="12735"/>
                    </a:cubicBezTo>
                    <a:cubicBezTo>
                      <a:pt x="7462" y="12327"/>
                      <a:pt x="7898" y="11915"/>
                      <a:pt x="8239" y="11486"/>
                    </a:cubicBezTo>
                    <a:cubicBezTo>
                      <a:pt x="9006" y="10509"/>
                      <a:pt x="8266" y="9510"/>
                      <a:pt x="8828" y="8516"/>
                    </a:cubicBezTo>
                    <a:cubicBezTo>
                      <a:pt x="9375" y="7523"/>
                      <a:pt x="10837" y="6627"/>
                      <a:pt x="13036" y="6084"/>
                    </a:cubicBezTo>
                    <a:cubicBezTo>
                      <a:pt x="14071" y="5833"/>
                      <a:pt x="15433" y="5607"/>
                      <a:pt x="16682" y="5607"/>
                    </a:cubicBezTo>
                    <a:cubicBezTo>
                      <a:pt x="16835" y="5607"/>
                      <a:pt x="16988" y="5610"/>
                      <a:pt x="17136" y="5617"/>
                    </a:cubicBezTo>
                    <a:cubicBezTo>
                      <a:pt x="18761" y="5688"/>
                      <a:pt x="19703" y="6361"/>
                      <a:pt x="20742" y="6780"/>
                    </a:cubicBezTo>
                    <a:cubicBezTo>
                      <a:pt x="20817" y="6810"/>
                      <a:pt x="20910" y="6823"/>
                      <a:pt x="21002" y="6823"/>
                    </a:cubicBezTo>
                    <a:cubicBezTo>
                      <a:pt x="21278" y="6823"/>
                      <a:pt x="21559" y="6707"/>
                      <a:pt x="21426" y="6590"/>
                    </a:cubicBezTo>
                    <a:cubicBezTo>
                      <a:pt x="20879" y="6117"/>
                      <a:pt x="19746" y="5694"/>
                      <a:pt x="18583" y="5433"/>
                    </a:cubicBezTo>
                    <a:cubicBezTo>
                      <a:pt x="18487" y="5015"/>
                      <a:pt x="18364" y="4602"/>
                      <a:pt x="18364" y="4179"/>
                    </a:cubicBezTo>
                    <a:cubicBezTo>
                      <a:pt x="18364" y="3685"/>
                      <a:pt x="18420" y="3191"/>
                      <a:pt x="18379" y="2691"/>
                    </a:cubicBezTo>
                    <a:cubicBezTo>
                      <a:pt x="18352" y="2415"/>
                      <a:pt x="18282" y="2138"/>
                      <a:pt x="18146" y="1866"/>
                    </a:cubicBezTo>
                    <a:cubicBezTo>
                      <a:pt x="18530" y="1215"/>
                      <a:pt x="20238" y="720"/>
                      <a:pt x="19691" y="10"/>
                    </a:cubicBezTo>
                    <a:cubicBezTo>
                      <a:pt x="19683" y="3"/>
                      <a:pt x="19668" y="0"/>
                      <a:pt x="1965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84" name="Google Shape;866;p38"/>
              <p:cNvSpPr/>
              <p:nvPr/>
            </p:nvSpPr>
            <p:spPr>
              <a:xfrm>
                <a:off x="273022" y="1746747"/>
                <a:ext cx="375469" cy="1895830"/>
              </a:xfrm>
              <a:custGeom>
                <a:avLst/>
                <a:gdLst/>
                <a:ahLst/>
                <a:cxnLst>
                  <a:cxn ang="0">
                    <a:pos x="wd2" y="hd2"/>
                  </a:cxn>
                  <a:cxn ang="5400000">
                    <a:pos x="wd2" y="hd2"/>
                  </a:cxn>
                  <a:cxn ang="10800000">
                    <a:pos x="wd2" y="hd2"/>
                  </a:cxn>
                  <a:cxn ang="16200000">
                    <a:pos x="wd2" y="hd2"/>
                  </a:cxn>
                </a:cxnLst>
                <a:rect l="0" t="0" r="r" b="b"/>
                <a:pathLst>
                  <a:path w="21564" h="21600" fill="norm" stroke="1" extrusionOk="0">
                    <a:moveTo>
                      <a:pt x="16480" y="0"/>
                    </a:moveTo>
                    <a:cubicBezTo>
                      <a:pt x="16198" y="0"/>
                      <a:pt x="15921" y="42"/>
                      <a:pt x="15921" y="110"/>
                    </a:cubicBezTo>
                    <a:cubicBezTo>
                      <a:pt x="15921" y="304"/>
                      <a:pt x="16003" y="497"/>
                      <a:pt x="16141" y="692"/>
                    </a:cubicBezTo>
                    <a:cubicBezTo>
                      <a:pt x="16085" y="692"/>
                      <a:pt x="16028" y="698"/>
                      <a:pt x="15972" y="703"/>
                    </a:cubicBezTo>
                    <a:cubicBezTo>
                      <a:pt x="15500" y="791"/>
                      <a:pt x="14998" y="870"/>
                      <a:pt x="14465" y="941"/>
                    </a:cubicBezTo>
                    <a:cubicBezTo>
                      <a:pt x="14439" y="939"/>
                      <a:pt x="14408" y="937"/>
                      <a:pt x="14388" y="937"/>
                    </a:cubicBezTo>
                    <a:cubicBezTo>
                      <a:pt x="14362" y="937"/>
                      <a:pt x="14342" y="939"/>
                      <a:pt x="14326" y="941"/>
                    </a:cubicBezTo>
                    <a:cubicBezTo>
                      <a:pt x="12260" y="1030"/>
                      <a:pt x="9994" y="1002"/>
                      <a:pt x="8374" y="1302"/>
                    </a:cubicBezTo>
                    <a:cubicBezTo>
                      <a:pt x="8241" y="1328"/>
                      <a:pt x="8400" y="1370"/>
                      <a:pt x="8553" y="1370"/>
                    </a:cubicBezTo>
                    <a:cubicBezTo>
                      <a:pt x="8589" y="1370"/>
                      <a:pt x="8625" y="1368"/>
                      <a:pt x="8656" y="1362"/>
                    </a:cubicBezTo>
                    <a:cubicBezTo>
                      <a:pt x="9886" y="1174"/>
                      <a:pt x="11337" y="1174"/>
                      <a:pt x="12763" y="1146"/>
                    </a:cubicBezTo>
                    <a:cubicBezTo>
                      <a:pt x="11055" y="1346"/>
                      <a:pt x="9327" y="1534"/>
                      <a:pt x="8010" y="1855"/>
                    </a:cubicBezTo>
                    <a:cubicBezTo>
                      <a:pt x="7907" y="1881"/>
                      <a:pt x="8035" y="1914"/>
                      <a:pt x="8179" y="1914"/>
                    </a:cubicBezTo>
                    <a:cubicBezTo>
                      <a:pt x="8225" y="1914"/>
                      <a:pt x="8276" y="1910"/>
                      <a:pt x="8317" y="1900"/>
                    </a:cubicBezTo>
                    <a:cubicBezTo>
                      <a:pt x="9912" y="1529"/>
                      <a:pt x="12173" y="1346"/>
                      <a:pt x="14214" y="1102"/>
                    </a:cubicBezTo>
                    <a:lnTo>
                      <a:pt x="14496" y="1090"/>
                    </a:lnTo>
                    <a:cubicBezTo>
                      <a:pt x="14603" y="1085"/>
                      <a:pt x="14690" y="1063"/>
                      <a:pt x="14716" y="1040"/>
                    </a:cubicBezTo>
                    <a:cubicBezTo>
                      <a:pt x="15136" y="986"/>
                      <a:pt x="15526" y="930"/>
                      <a:pt x="15921" y="870"/>
                    </a:cubicBezTo>
                    <a:cubicBezTo>
                      <a:pt x="15388" y="1108"/>
                      <a:pt x="14911" y="1346"/>
                      <a:pt x="14044" y="1562"/>
                    </a:cubicBezTo>
                    <a:cubicBezTo>
                      <a:pt x="12901" y="1839"/>
                      <a:pt x="11255" y="2049"/>
                      <a:pt x="9994" y="2310"/>
                    </a:cubicBezTo>
                    <a:cubicBezTo>
                      <a:pt x="7789" y="2771"/>
                      <a:pt x="5723" y="3407"/>
                      <a:pt x="5862" y="4061"/>
                    </a:cubicBezTo>
                    <a:cubicBezTo>
                      <a:pt x="5862" y="4098"/>
                      <a:pt x="5990" y="4116"/>
                      <a:pt x="6128" y="4116"/>
                    </a:cubicBezTo>
                    <a:cubicBezTo>
                      <a:pt x="6256" y="4116"/>
                      <a:pt x="6395" y="4100"/>
                      <a:pt x="6420" y="4067"/>
                    </a:cubicBezTo>
                    <a:cubicBezTo>
                      <a:pt x="6923" y="3590"/>
                      <a:pt x="7928" y="3142"/>
                      <a:pt x="9410" y="2748"/>
                    </a:cubicBezTo>
                    <a:cubicBezTo>
                      <a:pt x="9240" y="3163"/>
                      <a:pt x="9579" y="3590"/>
                      <a:pt x="9128" y="4000"/>
                    </a:cubicBezTo>
                    <a:cubicBezTo>
                      <a:pt x="9128" y="4007"/>
                      <a:pt x="9163" y="4012"/>
                      <a:pt x="9194" y="4012"/>
                    </a:cubicBezTo>
                    <a:cubicBezTo>
                      <a:pt x="9210" y="4012"/>
                      <a:pt x="9230" y="4010"/>
                      <a:pt x="9240" y="4006"/>
                    </a:cubicBezTo>
                    <a:cubicBezTo>
                      <a:pt x="10220" y="3585"/>
                      <a:pt x="10332" y="3036"/>
                      <a:pt x="10107" y="2565"/>
                    </a:cubicBezTo>
                    <a:cubicBezTo>
                      <a:pt x="10891" y="2388"/>
                      <a:pt x="11758" y="2216"/>
                      <a:pt x="12650" y="2061"/>
                    </a:cubicBezTo>
                    <a:lnTo>
                      <a:pt x="12819" y="2033"/>
                    </a:lnTo>
                    <a:cubicBezTo>
                      <a:pt x="12763" y="2371"/>
                      <a:pt x="12875" y="2715"/>
                      <a:pt x="13152" y="3052"/>
                    </a:cubicBezTo>
                    <a:cubicBezTo>
                      <a:pt x="13168" y="3075"/>
                      <a:pt x="13250" y="3086"/>
                      <a:pt x="13337" y="3086"/>
                    </a:cubicBezTo>
                    <a:cubicBezTo>
                      <a:pt x="13424" y="3086"/>
                      <a:pt x="13516" y="3075"/>
                      <a:pt x="13542" y="3052"/>
                    </a:cubicBezTo>
                    <a:cubicBezTo>
                      <a:pt x="13793" y="2676"/>
                      <a:pt x="13824" y="2287"/>
                      <a:pt x="13629" y="1905"/>
                    </a:cubicBezTo>
                    <a:cubicBezTo>
                      <a:pt x="13598" y="1900"/>
                      <a:pt x="13598" y="1895"/>
                      <a:pt x="13598" y="1889"/>
                    </a:cubicBezTo>
                    <a:cubicBezTo>
                      <a:pt x="14634" y="1694"/>
                      <a:pt x="15500" y="1468"/>
                      <a:pt x="16198" y="1224"/>
                    </a:cubicBezTo>
                    <a:cubicBezTo>
                      <a:pt x="16480" y="1656"/>
                      <a:pt x="16618" y="2094"/>
                      <a:pt x="16618" y="2532"/>
                    </a:cubicBezTo>
                    <a:cubicBezTo>
                      <a:pt x="16587" y="2543"/>
                      <a:pt x="16531" y="2549"/>
                      <a:pt x="16531" y="2559"/>
                    </a:cubicBezTo>
                    <a:cubicBezTo>
                      <a:pt x="14496" y="3357"/>
                      <a:pt x="12147" y="4106"/>
                      <a:pt x="10722" y="4964"/>
                    </a:cubicBezTo>
                    <a:cubicBezTo>
                      <a:pt x="10471" y="5104"/>
                      <a:pt x="10332" y="5247"/>
                      <a:pt x="10276" y="5392"/>
                    </a:cubicBezTo>
                    <a:cubicBezTo>
                      <a:pt x="8374" y="5636"/>
                      <a:pt x="7092" y="5907"/>
                      <a:pt x="6810" y="6378"/>
                    </a:cubicBezTo>
                    <a:cubicBezTo>
                      <a:pt x="6795" y="6387"/>
                      <a:pt x="6836" y="6393"/>
                      <a:pt x="6877" y="6393"/>
                    </a:cubicBezTo>
                    <a:cubicBezTo>
                      <a:pt x="6908" y="6393"/>
                      <a:pt x="6938" y="6390"/>
                      <a:pt x="6949" y="6383"/>
                    </a:cubicBezTo>
                    <a:cubicBezTo>
                      <a:pt x="7092" y="6156"/>
                      <a:pt x="7564" y="5946"/>
                      <a:pt x="8348" y="5779"/>
                    </a:cubicBezTo>
                    <a:cubicBezTo>
                      <a:pt x="8907" y="5668"/>
                      <a:pt x="9548" y="5575"/>
                      <a:pt x="10220" y="5502"/>
                    </a:cubicBezTo>
                    <a:cubicBezTo>
                      <a:pt x="10194" y="5686"/>
                      <a:pt x="10194" y="5869"/>
                      <a:pt x="10220" y="6051"/>
                    </a:cubicBezTo>
                    <a:cubicBezTo>
                      <a:pt x="10332" y="6566"/>
                      <a:pt x="9968" y="7082"/>
                      <a:pt x="9128" y="7575"/>
                    </a:cubicBezTo>
                    <a:cubicBezTo>
                      <a:pt x="8041" y="8229"/>
                      <a:pt x="6810" y="8839"/>
                      <a:pt x="7061" y="9537"/>
                    </a:cubicBezTo>
                    <a:cubicBezTo>
                      <a:pt x="7143" y="9761"/>
                      <a:pt x="7225" y="10493"/>
                      <a:pt x="8999" y="10493"/>
                    </a:cubicBezTo>
                    <a:cubicBezTo>
                      <a:pt x="9066" y="10493"/>
                      <a:pt x="9138" y="10492"/>
                      <a:pt x="9215" y="10490"/>
                    </a:cubicBezTo>
                    <a:cubicBezTo>
                      <a:pt x="9410" y="10485"/>
                      <a:pt x="9466" y="10429"/>
                      <a:pt x="9271" y="10413"/>
                    </a:cubicBezTo>
                    <a:cubicBezTo>
                      <a:pt x="7595" y="10252"/>
                      <a:pt x="7846" y="9404"/>
                      <a:pt x="7928" y="9094"/>
                    </a:cubicBezTo>
                    <a:cubicBezTo>
                      <a:pt x="7928" y="9044"/>
                      <a:pt x="7959" y="8994"/>
                      <a:pt x="7984" y="8949"/>
                    </a:cubicBezTo>
                    <a:cubicBezTo>
                      <a:pt x="8210" y="9044"/>
                      <a:pt x="8487" y="9138"/>
                      <a:pt x="8794" y="9227"/>
                    </a:cubicBezTo>
                    <a:cubicBezTo>
                      <a:pt x="9353" y="9388"/>
                      <a:pt x="9830" y="9560"/>
                      <a:pt x="10194" y="9742"/>
                    </a:cubicBezTo>
                    <a:cubicBezTo>
                      <a:pt x="10214" y="9751"/>
                      <a:pt x="10255" y="9756"/>
                      <a:pt x="10296" y="9756"/>
                    </a:cubicBezTo>
                    <a:cubicBezTo>
                      <a:pt x="10353" y="9756"/>
                      <a:pt x="10404" y="9747"/>
                      <a:pt x="10389" y="9731"/>
                    </a:cubicBezTo>
                    <a:cubicBezTo>
                      <a:pt x="10332" y="9404"/>
                      <a:pt x="9215" y="9022"/>
                      <a:pt x="8123" y="8789"/>
                    </a:cubicBezTo>
                    <a:cubicBezTo>
                      <a:pt x="8656" y="8196"/>
                      <a:pt x="10081" y="7636"/>
                      <a:pt x="10722" y="7055"/>
                    </a:cubicBezTo>
                    <a:cubicBezTo>
                      <a:pt x="11112" y="6722"/>
                      <a:pt x="11086" y="6383"/>
                      <a:pt x="10973" y="6039"/>
                    </a:cubicBezTo>
                    <a:cubicBezTo>
                      <a:pt x="10917" y="5829"/>
                      <a:pt x="10948" y="5613"/>
                      <a:pt x="11086" y="5397"/>
                    </a:cubicBezTo>
                    <a:cubicBezTo>
                      <a:pt x="11086" y="5392"/>
                      <a:pt x="11086" y="5386"/>
                      <a:pt x="11086" y="5375"/>
                    </a:cubicBezTo>
                    <a:cubicBezTo>
                      <a:pt x="11255" y="5125"/>
                      <a:pt x="11589" y="4882"/>
                      <a:pt x="12065" y="4654"/>
                    </a:cubicBezTo>
                    <a:cubicBezTo>
                      <a:pt x="12763" y="4299"/>
                      <a:pt x="13573" y="3950"/>
                      <a:pt x="14521" y="3618"/>
                    </a:cubicBezTo>
                    <a:cubicBezTo>
                      <a:pt x="15218" y="3374"/>
                      <a:pt x="16003" y="3136"/>
                      <a:pt x="16618" y="2881"/>
                    </a:cubicBezTo>
                    <a:lnTo>
                      <a:pt x="16618" y="3645"/>
                    </a:lnTo>
                    <a:cubicBezTo>
                      <a:pt x="16618" y="4511"/>
                      <a:pt x="16172" y="5369"/>
                      <a:pt x="15275" y="6217"/>
                    </a:cubicBezTo>
                    <a:cubicBezTo>
                      <a:pt x="14439" y="7021"/>
                      <a:pt x="12788" y="7780"/>
                      <a:pt x="12065" y="8584"/>
                    </a:cubicBezTo>
                    <a:cubicBezTo>
                      <a:pt x="11758" y="8922"/>
                      <a:pt x="11645" y="9266"/>
                      <a:pt x="11701" y="9609"/>
                    </a:cubicBezTo>
                    <a:cubicBezTo>
                      <a:pt x="11645" y="10208"/>
                      <a:pt x="12173" y="10812"/>
                      <a:pt x="12537" y="11410"/>
                    </a:cubicBezTo>
                    <a:cubicBezTo>
                      <a:pt x="11055" y="11721"/>
                      <a:pt x="10050" y="12092"/>
                      <a:pt x="10081" y="12530"/>
                    </a:cubicBezTo>
                    <a:cubicBezTo>
                      <a:pt x="10081" y="12547"/>
                      <a:pt x="10143" y="12555"/>
                      <a:pt x="10204" y="12555"/>
                    </a:cubicBezTo>
                    <a:cubicBezTo>
                      <a:pt x="10266" y="12555"/>
                      <a:pt x="10332" y="12547"/>
                      <a:pt x="10332" y="12530"/>
                    </a:cubicBezTo>
                    <a:cubicBezTo>
                      <a:pt x="10471" y="12153"/>
                      <a:pt x="11394" y="11853"/>
                      <a:pt x="12650" y="11593"/>
                    </a:cubicBezTo>
                    <a:cubicBezTo>
                      <a:pt x="12706" y="11710"/>
                      <a:pt x="12763" y="11832"/>
                      <a:pt x="12819" y="11948"/>
                    </a:cubicBezTo>
                    <a:cubicBezTo>
                      <a:pt x="12901" y="12369"/>
                      <a:pt x="12732" y="12790"/>
                      <a:pt x="12317" y="13201"/>
                    </a:cubicBezTo>
                    <a:cubicBezTo>
                      <a:pt x="12286" y="13199"/>
                      <a:pt x="12260" y="13199"/>
                      <a:pt x="12235" y="13199"/>
                    </a:cubicBezTo>
                    <a:cubicBezTo>
                      <a:pt x="12152" y="13199"/>
                      <a:pt x="12076" y="13206"/>
                      <a:pt x="12035" y="13222"/>
                    </a:cubicBezTo>
                    <a:cubicBezTo>
                      <a:pt x="10917" y="13654"/>
                      <a:pt x="8907" y="13932"/>
                      <a:pt x="7564" y="14331"/>
                    </a:cubicBezTo>
                    <a:cubicBezTo>
                      <a:pt x="6446" y="14658"/>
                      <a:pt x="5887" y="15035"/>
                      <a:pt x="5528" y="15417"/>
                    </a:cubicBezTo>
                    <a:cubicBezTo>
                      <a:pt x="5508" y="15427"/>
                      <a:pt x="5549" y="15432"/>
                      <a:pt x="5590" y="15432"/>
                    </a:cubicBezTo>
                    <a:cubicBezTo>
                      <a:pt x="5621" y="15432"/>
                      <a:pt x="5651" y="15429"/>
                      <a:pt x="5667" y="15423"/>
                    </a:cubicBezTo>
                    <a:cubicBezTo>
                      <a:pt x="6308" y="14940"/>
                      <a:pt x="7231" y="14486"/>
                      <a:pt x="8876" y="14104"/>
                    </a:cubicBezTo>
                    <a:cubicBezTo>
                      <a:pt x="9994" y="13844"/>
                      <a:pt x="11255" y="13638"/>
                      <a:pt x="12173" y="13344"/>
                    </a:cubicBezTo>
                    <a:cubicBezTo>
                      <a:pt x="11814" y="13672"/>
                      <a:pt x="11419" y="13998"/>
                      <a:pt x="11030" y="14326"/>
                    </a:cubicBezTo>
                    <a:cubicBezTo>
                      <a:pt x="10496" y="14758"/>
                      <a:pt x="10138" y="15201"/>
                      <a:pt x="9830" y="15639"/>
                    </a:cubicBezTo>
                    <a:cubicBezTo>
                      <a:pt x="9743" y="15639"/>
                      <a:pt x="9635" y="15650"/>
                      <a:pt x="9579" y="15666"/>
                    </a:cubicBezTo>
                    <a:cubicBezTo>
                      <a:pt x="8517" y="15922"/>
                      <a:pt x="7564" y="16188"/>
                      <a:pt x="6697" y="16470"/>
                    </a:cubicBezTo>
                    <a:cubicBezTo>
                      <a:pt x="5944" y="16741"/>
                      <a:pt x="5918" y="17069"/>
                      <a:pt x="5780" y="17368"/>
                    </a:cubicBezTo>
                    <a:cubicBezTo>
                      <a:pt x="5764" y="17395"/>
                      <a:pt x="5867" y="17412"/>
                      <a:pt x="5969" y="17412"/>
                    </a:cubicBezTo>
                    <a:cubicBezTo>
                      <a:pt x="6051" y="17412"/>
                      <a:pt x="6128" y="17401"/>
                      <a:pt x="6139" y="17379"/>
                    </a:cubicBezTo>
                    <a:cubicBezTo>
                      <a:pt x="6390" y="17091"/>
                      <a:pt x="6810" y="16802"/>
                      <a:pt x="7425" y="16537"/>
                    </a:cubicBezTo>
                    <a:cubicBezTo>
                      <a:pt x="7984" y="16309"/>
                      <a:pt x="8933" y="16143"/>
                      <a:pt x="9635" y="15938"/>
                    </a:cubicBezTo>
                    <a:cubicBezTo>
                      <a:pt x="9466" y="16182"/>
                      <a:pt x="9271" y="16431"/>
                      <a:pt x="9102" y="16680"/>
                    </a:cubicBezTo>
                    <a:cubicBezTo>
                      <a:pt x="8825" y="17063"/>
                      <a:pt x="8210" y="17490"/>
                      <a:pt x="8123" y="17900"/>
                    </a:cubicBezTo>
                    <a:cubicBezTo>
                      <a:pt x="6169" y="18078"/>
                      <a:pt x="5328" y="18470"/>
                      <a:pt x="4606" y="18853"/>
                    </a:cubicBezTo>
                    <a:cubicBezTo>
                      <a:pt x="3293" y="19485"/>
                      <a:pt x="1811" y="20095"/>
                      <a:pt x="104" y="20688"/>
                    </a:cubicBezTo>
                    <a:cubicBezTo>
                      <a:pt x="84" y="20696"/>
                      <a:pt x="125" y="20701"/>
                      <a:pt x="160" y="20701"/>
                    </a:cubicBezTo>
                    <a:cubicBezTo>
                      <a:pt x="171" y="20701"/>
                      <a:pt x="181" y="20700"/>
                      <a:pt x="191" y="20699"/>
                    </a:cubicBezTo>
                    <a:cubicBezTo>
                      <a:pt x="1893" y="20278"/>
                      <a:pt x="3124" y="19796"/>
                      <a:pt x="4211" y="19307"/>
                    </a:cubicBezTo>
                    <a:cubicBezTo>
                      <a:pt x="4354" y="19235"/>
                      <a:pt x="4493" y="19169"/>
                      <a:pt x="4631" y="19097"/>
                    </a:cubicBezTo>
                    <a:cubicBezTo>
                      <a:pt x="4606" y="19368"/>
                      <a:pt x="4575" y="19635"/>
                      <a:pt x="4211" y="19895"/>
                    </a:cubicBezTo>
                    <a:cubicBezTo>
                      <a:pt x="4165" y="19923"/>
                      <a:pt x="4267" y="19939"/>
                      <a:pt x="4380" y="19939"/>
                    </a:cubicBezTo>
                    <a:cubicBezTo>
                      <a:pt x="4467" y="19939"/>
                      <a:pt x="4565" y="19929"/>
                      <a:pt x="4606" y="19907"/>
                    </a:cubicBezTo>
                    <a:cubicBezTo>
                      <a:pt x="5077" y="19579"/>
                      <a:pt x="4995" y="19241"/>
                      <a:pt x="5052" y="18903"/>
                    </a:cubicBezTo>
                    <a:cubicBezTo>
                      <a:pt x="5052" y="18898"/>
                      <a:pt x="5052" y="18886"/>
                      <a:pt x="5052" y="18881"/>
                    </a:cubicBezTo>
                    <a:cubicBezTo>
                      <a:pt x="5692" y="18538"/>
                      <a:pt x="6477" y="18183"/>
                      <a:pt x="8097" y="17999"/>
                    </a:cubicBezTo>
                    <a:cubicBezTo>
                      <a:pt x="8097" y="18171"/>
                      <a:pt x="8235" y="18349"/>
                      <a:pt x="8543" y="18510"/>
                    </a:cubicBezTo>
                    <a:cubicBezTo>
                      <a:pt x="8543" y="18512"/>
                      <a:pt x="8548" y="18514"/>
                      <a:pt x="8558" y="18514"/>
                    </a:cubicBezTo>
                    <a:cubicBezTo>
                      <a:pt x="8564" y="18514"/>
                      <a:pt x="8569" y="18512"/>
                      <a:pt x="8569" y="18510"/>
                    </a:cubicBezTo>
                    <a:cubicBezTo>
                      <a:pt x="8543" y="18349"/>
                      <a:pt x="8569" y="18189"/>
                      <a:pt x="8599" y="18033"/>
                    </a:cubicBezTo>
                    <a:cubicBezTo>
                      <a:pt x="9379" y="18338"/>
                      <a:pt x="9774" y="18671"/>
                      <a:pt x="9774" y="19008"/>
                    </a:cubicBezTo>
                    <a:cubicBezTo>
                      <a:pt x="9743" y="19014"/>
                      <a:pt x="9717" y="19020"/>
                      <a:pt x="9686" y="19031"/>
                    </a:cubicBezTo>
                    <a:cubicBezTo>
                      <a:pt x="8738" y="19391"/>
                      <a:pt x="7036" y="19618"/>
                      <a:pt x="5944" y="19956"/>
                    </a:cubicBezTo>
                    <a:cubicBezTo>
                      <a:pt x="5862" y="19981"/>
                      <a:pt x="5964" y="20012"/>
                      <a:pt x="6082" y="20012"/>
                    </a:cubicBezTo>
                    <a:cubicBezTo>
                      <a:pt x="6123" y="20012"/>
                      <a:pt x="6159" y="20009"/>
                      <a:pt x="6195" y="20000"/>
                    </a:cubicBezTo>
                    <a:cubicBezTo>
                      <a:pt x="7149" y="19735"/>
                      <a:pt x="8599" y="19557"/>
                      <a:pt x="9635" y="19314"/>
                    </a:cubicBezTo>
                    <a:cubicBezTo>
                      <a:pt x="9379" y="19618"/>
                      <a:pt x="8825" y="19918"/>
                      <a:pt x="8041" y="20189"/>
                    </a:cubicBezTo>
                    <a:cubicBezTo>
                      <a:pt x="6338" y="20787"/>
                      <a:pt x="2791" y="21192"/>
                      <a:pt x="22" y="21580"/>
                    </a:cubicBezTo>
                    <a:cubicBezTo>
                      <a:pt x="-19" y="21589"/>
                      <a:pt x="2" y="21600"/>
                      <a:pt x="43" y="21600"/>
                    </a:cubicBezTo>
                    <a:cubicBezTo>
                      <a:pt x="53" y="21600"/>
                      <a:pt x="63" y="21599"/>
                      <a:pt x="78" y="21597"/>
                    </a:cubicBezTo>
                    <a:cubicBezTo>
                      <a:pt x="3401" y="21136"/>
                      <a:pt x="6979" y="20721"/>
                      <a:pt x="9102" y="20022"/>
                    </a:cubicBezTo>
                    <a:cubicBezTo>
                      <a:pt x="11199" y="19346"/>
                      <a:pt x="11142" y="18493"/>
                      <a:pt x="8989" y="17823"/>
                    </a:cubicBezTo>
                    <a:cubicBezTo>
                      <a:pt x="8933" y="17806"/>
                      <a:pt x="8825" y="17789"/>
                      <a:pt x="8712" y="17789"/>
                    </a:cubicBezTo>
                    <a:cubicBezTo>
                      <a:pt x="8933" y="17329"/>
                      <a:pt x="9379" y="16886"/>
                      <a:pt x="9717" y="16415"/>
                    </a:cubicBezTo>
                    <a:cubicBezTo>
                      <a:pt x="10245" y="15628"/>
                      <a:pt x="11004" y="14852"/>
                      <a:pt x="11953" y="14082"/>
                    </a:cubicBezTo>
                    <a:cubicBezTo>
                      <a:pt x="12845" y="13405"/>
                      <a:pt x="13542" y="12746"/>
                      <a:pt x="13542" y="12047"/>
                    </a:cubicBezTo>
                    <a:cubicBezTo>
                      <a:pt x="13824" y="12147"/>
                      <a:pt x="14131" y="12242"/>
                      <a:pt x="14408" y="12341"/>
                    </a:cubicBezTo>
                    <a:cubicBezTo>
                      <a:pt x="15275" y="12647"/>
                      <a:pt x="15670" y="12995"/>
                      <a:pt x="15500" y="13344"/>
                    </a:cubicBezTo>
                    <a:cubicBezTo>
                      <a:pt x="15500" y="13354"/>
                      <a:pt x="15536" y="13360"/>
                      <a:pt x="15572" y="13360"/>
                    </a:cubicBezTo>
                    <a:cubicBezTo>
                      <a:pt x="15603" y="13360"/>
                      <a:pt x="15629" y="13356"/>
                      <a:pt x="15639" y="13350"/>
                    </a:cubicBezTo>
                    <a:cubicBezTo>
                      <a:pt x="15864" y="13095"/>
                      <a:pt x="15808" y="12835"/>
                      <a:pt x="15500" y="12586"/>
                    </a:cubicBezTo>
                    <a:cubicBezTo>
                      <a:pt x="15111" y="12297"/>
                      <a:pt x="14131" y="12042"/>
                      <a:pt x="13542" y="11771"/>
                    </a:cubicBezTo>
                    <a:cubicBezTo>
                      <a:pt x="13403" y="11028"/>
                      <a:pt x="12932" y="10285"/>
                      <a:pt x="12593" y="9548"/>
                    </a:cubicBezTo>
                    <a:cubicBezTo>
                      <a:pt x="12593" y="9537"/>
                      <a:pt x="12593" y="9531"/>
                      <a:pt x="12568" y="9520"/>
                    </a:cubicBezTo>
                    <a:cubicBezTo>
                      <a:pt x="12593" y="9132"/>
                      <a:pt x="12845" y="8745"/>
                      <a:pt x="13265" y="8368"/>
                    </a:cubicBezTo>
                    <a:cubicBezTo>
                      <a:pt x="14188" y="7564"/>
                      <a:pt x="15808" y="6804"/>
                      <a:pt x="16618" y="5990"/>
                    </a:cubicBezTo>
                    <a:cubicBezTo>
                      <a:pt x="17341" y="5275"/>
                      <a:pt x="17792" y="4549"/>
                      <a:pt x="17956" y="3823"/>
                    </a:cubicBezTo>
                    <a:cubicBezTo>
                      <a:pt x="18207" y="3873"/>
                      <a:pt x="18459" y="3917"/>
                      <a:pt x="18684" y="3962"/>
                    </a:cubicBezTo>
                    <a:cubicBezTo>
                      <a:pt x="18992" y="4018"/>
                      <a:pt x="19269" y="4072"/>
                      <a:pt x="19576" y="4133"/>
                    </a:cubicBezTo>
                    <a:cubicBezTo>
                      <a:pt x="18741" y="4371"/>
                      <a:pt x="19018" y="4638"/>
                      <a:pt x="19074" y="4926"/>
                    </a:cubicBezTo>
                    <a:cubicBezTo>
                      <a:pt x="19074" y="4936"/>
                      <a:pt x="19120" y="4942"/>
                      <a:pt x="19166" y="4942"/>
                    </a:cubicBezTo>
                    <a:cubicBezTo>
                      <a:pt x="19217" y="4942"/>
                      <a:pt x="19269" y="4935"/>
                      <a:pt x="19269" y="4921"/>
                    </a:cubicBezTo>
                    <a:cubicBezTo>
                      <a:pt x="19299" y="4665"/>
                      <a:pt x="19130" y="4410"/>
                      <a:pt x="19884" y="4200"/>
                    </a:cubicBezTo>
                    <a:cubicBezTo>
                      <a:pt x="20694" y="4371"/>
                      <a:pt x="21340" y="4561"/>
                      <a:pt x="21366" y="4815"/>
                    </a:cubicBezTo>
                    <a:cubicBezTo>
                      <a:pt x="21366" y="4818"/>
                      <a:pt x="21381" y="4819"/>
                      <a:pt x="21396" y="4819"/>
                    </a:cubicBezTo>
                    <a:cubicBezTo>
                      <a:pt x="21417" y="4819"/>
                      <a:pt x="21437" y="4818"/>
                      <a:pt x="21448" y="4815"/>
                    </a:cubicBezTo>
                    <a:cubicBezTo>
                      <a:pt x="21504" y="4543"/>
                      <a:pt x="20889" y="4317"/>
                      <a:pt x="20135" y="4095"/>
                    </a:cubicBezTo>
                    <a:cubicBezTo>
                      <a:pt x="19633" y="3956"/>
                      <a:pt x="19074" y="3823"/>
                      <a:pt x="18546" y="3685"/>
                    </a:cubicBezTo>
                    <a:cubicBezTo>
                      <a:pt x="18351" y="3629"/>
                      <a:pt x="18182" y="3574"/>
                      <a:pt x="18013" y="3513"/>
                    </a:cubicBezTo>
                    <a:cubicBezTo>
                      <a:pt x="18043" y="3186"/>
                      <a:pt x="18069" y="2859"/>
                      <a:pt x="18069" y="2532"/>
                    </a:cubicBezTo>
                    <a:cubicBezTo>
                      <a:pt x="18992" y="2864"/>
                      <a:pt x="20863" y="3136"/>
                      <a:pt x="21366" y="3502"/>
                    </a:cubicBezTo>
                    <a:cubicBezTo>
                      <a:pt x="21376" y="3511"/>
                      <a:pt x="21402" y="3514"/>
                      <a:pt x="21432" y="3514"/>
                    </a:cubicBezTo>
                    <a:cubicBezTo>
                      <a:pt x="21499" y="3514"/>
                      <a:pt x="21581" y="3498"/>
                      <a:pt x="21560" y="3479"/>
                    </a:cubicBezTo>
                    <a:cubicBezTo>
                      <a:pt x="21284" y="3269"/>
                      <a:pt x="20807" y="3070"/>
                      <a:pt x="20135" y="2892"/>
                    </a:cubicBezTo>
                    <a:cubicBezTo>
                      <a:pt x="19356" y="2660"/>
                      <a:pt x="18710" y="2409"/>
                      <a:pt x="18182" y="2144"/>
                    </a:cubicBezTo>
                    <a:cubicBezTo>
                      <a:pt x="18151" y="2127"/>
                      <a:pt x="18100" y="2117"/>
                      <a:pt x="18013" y="2105"/>
                    </a:cubicBezTo>
                    <a:cubicBezTo>
                      <a:pt x="18013" y="1784"/>
                      <a:pt x="18238" y="1423"/>
                      <a:pt x="17705" y="1113"/>
                    </a:cubicBezTo>
                    <a:cubicBezTo>
                      <a:pt x="17705" y="748"/>
                      <a:pt x="17592" y="381"/>
                      <a:pt x="16982" y="65"/>
                    </a:cubicBezTo>
                    <a:cubicBezTo>
                      <a:pt x="16874" y="20"/>
                      <a:pt x="16680" y="0"/>
                      <a:pt x="1648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85" name="Google Shape;867;p38"/>
              <p:cNvSpPr/>
              <p:nvPr/>
            </p:nvSpPr>
            <p:spPr>
              <a:xfrm>
                <a:off x="715568" y="1265580"/>
                <a:ext cx="253703" cy="523928"/>
              </a:xfrm>
              <a:custGeom>
                <a:avLst/>
                <a:gdLst/>
                <a:ahLst/>
                <a:cxnLst>
                  <a:cxn ang="0">
                    <a:pos x="wd2" y="hd2"/>
                  </a:cxn>
                  <a:cxn ang="5400000">
                    <a:pos x="wd2" y="hd2"/>
                  </a:cxn>
                  <a:cxn ang="10800000">
                    <a:pos x="wd2" y="hd2"/>
                  </a:cxn>
                  <a:cxn ang="16200000">
                    <a:pos x="wd2" y="hd2"/>
                  </a:cxn>
                </a:cxnLst>
                <a:rect l="0" t="0" r="r" b="b"/>
                <a:pathLst>
                  <a:path w="21300" h="21600" fill="norm" stroke="1" extrusionOk="0">
                    <a:moveTo>
                      <a:pt x="0" y="0"/>
                    </a:moveTo>
                    <a:cubicBezTo>
                      <a:pt x="203" y="1384"/>
                      <a:pt x="-37" y="2727"/>
                      <a:pt x="862" y="3990"/>
                    </a:cubicBezTo>
                    <a:cubicBezTo>
                      <a:pt x="2204" y="5955"/>
                      <a:pt x="4415" y="7721"/>
                      <a:pt x="6573" y="9506"/>
                    </a:cubicBezTo>
                    <a:cubicBezTo>
                      <a:pt x="6453" y="10268"/>
                      <a:pt x="6573" y="11008"/>
                      <a:pt x="6536" y="11773"/>
                    </a:cubicBezTo>
                    <a:cubicBezTo>
                      <a:pt x="6536" y="12576"/>
                      <a:pt x="6289" y="13374"/>
                      <a:pt x="6334" y="14177"/>
                    </a:cubicBezTo>
                    <a:cubicBezTo>
                      <a:pt x="6334" y="14247"/>
                      <a:pt x="6446" y="14291"/>
                      <a:pt x="6558" y="14291"/>
                    </a:cubicBezTo>
                    <a:cubicBezTo>
                      <a:pt x="6641" y="14291"/>
                      <a:pt x="6731" y="14269"/>
                      <a:pt x="6783" y="14217"/>
                    </a:cubicBezTo>
                    <a:cubicBezTo>
                      <a:pt x="7683" y="13297"/>
                      <a:pt x="8087" y="12053"/>
                      <a:pt x="8252" y="10868"/>
                    </a:cubicBezTo>
                    <a:cubicBezTo>
                      <a:pt x="8575" y="11170"/>
                      <a:pt x="8904" y="11472"/>
                      <a:pt x="9272" y="11773"/>
                    </a:cubicBezTo>
                    <a:cubicBezTo>
                      <a:pt x="10741" y="13076"/>
                      <a:pt x="12007" y="14420"/>
                      <a:pt x="13026" y="15822"/>
                    </a:cubicBezTo>
                    <a:cubicBezTo>
                      <a:pt x="14136" y="17489"/>
                      <a:pt x="13926" y="19153"/>
                      <a:pt x="14293" y="20857"/>
                    </a:cubicBezTo>
                    <a:cubicBezTo>
                      <a:pt x="14331" y="21007"/>
                      <a:pt x="14548" y="21074"/>
                      <a:pt x="14780" y="21074"/>
                    </a:cubicBezTo>
                    <a:cubicBezTo>
                      <a:pt x="15035" y="21074"/>
                      <a:pt x="15312" y="20985"/>
                      <a:pt x="15357" y="20834"/>
                    </a:cubicBezTo>
                    <a:cubicBezTo>
                      <a:pt x="15395" y="20577"/>
                      <a:pt x="15522" y="20235"/>
                      <a:pt x="15605" y="19933"/>
                    </a:cubicBezTo>
                    <a:cubicBezTo>
                      <a:pt x="16422" y="20636"/>
                      <a:pt x="17643" y="21217"/>
                      <a:pt x="19157" y="21578"/>
                    </a:cubicBezTo>
                    <a:cubicBezTo>
                      <a:pt x="19225" y="21593"/>
                      <a:pt x="19292" y="21600"/>
                      <a:pt x="19352" y="21600"/>
                    </a:cubicBezTo>
                    <a:cubicBezTo>
                      <a:pt x="19757" y="21600"/>
                      <a:pt x="19959" y="21295"/>
                      <a:pt x="19607" y="21136"/>
                    </a:cubicBezTo>
                    <a:cubicBezTo>
                      <a:pt x="18175" y="20595"/>
                      <a:pt x="17478" y="19914"/>
                      <a:pt x="16826" y="19193"/>
                    </a:cubicBezTo>
                    <a:cubicBezTo>
                      <a:pt x="17763" y="19340"/>
                      <a:pt x="18730" y="19425"/>
                      <a:pt x="19697" y="19425"/>
                    </a:cubicBezTo>
                    <a:cubicBezTo>
                      <a:pt x="20034" y="19425"/>
                      <a:pt x="20371" y="19414"/>
                      <a:pt x="20709" y="19392"/>
                    </a:cubicBezTo>
                    <a:cubicBezTo>
                      <a:pt x="21563" y="19351"/>
                      <a:pt x="21443" y="18751"/>
                      <a:pt x="20664" y="18711"/>
                    </a:cubicBezTo>
                    <a:cubicBezTo>
                      <a:pt x="18955" y="18589"/>
                      <a:pt x="17358" y="18391"/>
                      <a:pt x="16137" y="17769"/>
                    </a:cubicBezTo>
                    <a:cubicBezTo>
                      <a:pt x="16054" y="17728"/>
                      <a:pt x="16009" y="17688"/>
                      <a:pt x="15927" y="17669"/>
                    </a:cubicBezTo>
                    <a:cubicBezTo>
                      <a:pt x="15889" y="17268"/>
                      <a:pt x="15770" y="16845"/>
                      <a:pt x="15605" y="16466"/>
                    </a:cubicBezTo>
                    <a:cubicBezTo>
                      <a:pt x="14953" y="15060"/>
                      <a:pt x="13971" y="13717"/>
                      <a:pt x="12659" y="12454"/>
                    </a:cubicBezTo>
                    <a:cubicBezTo>
                      <a:pt x="9969" y="9827"/>
                      <a:pt x="6289" y="7401"/>
                      <a:pt x="4048" y="4674"/>
                    </a:cubicBezTo>
                    <a:cubicBezTo>
                      <a:pt x="2863" y="3187"/>
                      <a:pt x="2204" y="1605"/>
                      <a:pt x="2129"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86" name="Google Shape;868;p38"/>
              <p:cNvSpPr/>
              <p:nvPr/>
            </p:nvSpPr>
            <p:spPr>
              <a:xfrm>
                <a:off x="692468" y="0"/>
                <a:ext cx="763530" cy="1935375"/>
              </a:xfrm>
              <a:custGeom>
                <a:avLst/>
                <a:gdLst/>
                <a:ahLst/>
                <a:cxnLst>
                  <a:cxn ang="0">
                    <a:pos x="wd2" y="hd2"/>
                  </a:cxn>
                  <a:cxn ang="5400000">
                    <a:pos x="wd2" y="hd2"/>
                  </a:cxn>
                  <a:cxn ang="10800000">
                    <a:pos x="wd2" y="hd2"/>
                  </a:cxn>
                  <a:cxn ang="16200000">
                    <a:pos x="wd2" y="hd2"/>
                  </a:cxn>
                </a:cxnLst>
                <a:rect l="0" t="0" r="r" b="b"/>
                <a:pathLst>
                  <a:path w="21477" h="21600" fill="norm" stroke="1" extrusionOk="0">
                    <a:moveTo>
                      <a:pt x="1809" y="0"/>
                    </a:moveTo>
                    <a:cubicBezTo>
                      <a:pt x="1792" y="0"/>
                      <a:pt x="1777" y="3"/>
                      <a:pt x="1772" y="10"/>
                    </a:cubicBezTo>
                    <a:cubicBezTo>
                      <a:pt x="1212" y="720"/>
                      <a:pt x="2934" y="1215"/>
                      <a:pt x="3319" y="1866"/>
                    </a:cubicBezTo>
                    <a:cubicBezTo>
                      <a:pt x="3180" y="2138"/>
                      <a:pt x="3100" y="2415"/>
                      <a:pt x="3085" y="2691"/>
                    </a:cubicBezTo>
                    <a:cubicBezTo>
                      <a:pt x="3030" y="3191"/>
                      <a:pt x="3100" y="3685"/>
                      <a:pt x="3100" y="4179"/>
                    </a:cubicBezTo>
                    <a:cubicBezTo>
                      <a:pt x="3100" y="4602"/>
                      <a:pt x="2962" y="5015"/>
                      <a:pt x="2879" y="5433"/>
                    </a:cubicBezTo>
                    <a:cubicBezTo>
                      <a:pt x="1716" y="5694"/>
                      <a:pt x="569" y="6117"/>
                      <a:pt x="34" y="6590"/>
                    </a:cubicBezTo>
                    <a:cubicBezTo>
                      <a:pt x="-99" y="6706"/>
                      <a:pt x="177" y="6820"/>
                      <a:pt x="446" y="6820"/>
                    </a:cubicBezTo>
                    <a:cubicBezTo>
                      <a:pt x="539" y="6820"/>
                      <a:pt x="629" y="6806"/>
                      <a:pt x="705" y="6774"/>
                    </a:cubicBezTo>
                    <a:cubicBezTo>
                      <a:pt x="1744" y="6350"/>
                      <a:pt x="2676" y="5683"/>
                      <a:pt x="4318" y="5607"/>
                    </a:cubicBezTo>
                    <a:cubicBezTo>
                      <a:pt x="4466" y="5599"/>
                      <a:pt x="4617" y="5596"/>
                      <a:pt x="4770" y="5596"/>
                    </a:cubicBezTo>
                    <a:cubicBezTo>
                      <a:pt x="6023" y="5596"/>
                      <a:pt x="7384" y="5822"/>
                      <a:pt x="8421" y="6074"/>
                    </a:cubicBezTo>
                    <a:cubicBezTo>
                      <a:pt x="10626" y="6616"/>
                      <a:pt x="12090" y="7512"/>
                      <a:pt x="12637" y="8505"/>
                    </a:cubicBezTo>
                    <a:cubicBezTo>
                      <a:pt x="13197" y="9499"/>
                      <a:pt x="12459" y="10504"/>
                      <a:pt x="13225" y="11480"/>
                    </a:cubicBezTo>
                    <a:cubicBezTo>
                      <a:pt x="13566" y="11910"/>
                      <a:pt x="14003" y="12316"/>
                      <a:pt x="14415" y="12730"/>
                    </a:cubicBezTo>
                    <a:cubicBezTo>
                      <a:pt x="14347" y="12746"/>
                      <a:pt x="14319" y="12773"/>
                      <a:pt x="14319" y="12806"/>
                    </a:cubicBezTo>
                    <a:cubicBezTo>
                      <a:pt x="14347" y="13468"/>
                      <a:pt x="13634" y="14071"/>
                      <a:pt x="14058" y="14732"/>
                    </a:cubicBezTo>
                    <a:cubicBezTo>
                      <a:pt x="14470" y="15362"/>
                      <a:pt x="15208" y="15938"/>
                      <a:pt x="15304" y="16601"/>
                    </a:cubicBezTo>
                    <a:cubicBezTo>
                      <a:pt x="15311" y="16613"/>
                      <a:pt x="15344" y="16620"/>
                      <a:pt x="15377" y="16620"/>
                    </a:cubicBezTo>
                    <a:cubicBezTo>
                      <a:pt x="15409" y="16620"/>
                      <a:pt x="15442" y="16613"/>
                      <a:pt x="15442" y="16601"/>
                    </a:cubicBezTo>
                    <a:cubicBezTo>
                      <a:pt x="15454" y="15976"/>
                      <a:pt x="14920" y="15411"/>
                      <a:pt x="14565" y="14814"/>
                    </a:cubicBezTo>
                    <a:cubicBezTo>
                      <a:pt x="14332" y="14472"/>
                      <a:pt x="14319" y="14114"/>
                      <a:pt x="14498" y="13772"/>
                    </a:cubicBezTo>
                    <a:cubicBezTo>
                      <a:pt x="14606" y="13560"/>
                      <a:pt x="14729" y="13354"/>
                      <a:pt x="14797" y="13142"/>
                    </a:cubicBezTo>
                    <a:cubicBezTo>
                      <a:pt x="15221" y="13631"/>
                      <a:pt x="15537" y="14136"/>
                      <a:pt x="15482" y="14679"/>
                    </a:cubicBezTo>
                    <a:cubicBezTo>
                      <a:pt x="15482" y="14698"/>
                      <a:pt x="15525" y="14712"/>
                      <a:pt x="15562" y="14712"/>
                    </a:cubicBezTo>
                    <a:cubicBezTo>
                      <a:pt x="15590" y="14712"/>
                      <a:pt x="15613" y="14705"/>
                      <a:pt x="15618" y="14690"/>
                    </a:cubicBezTo>
                    <a:cubicBezTo>
                      <a:pt x="15688" y="14592"/>
                      <a:pt x="15741" y="14488"/>
                      <a:pt x="15768" y="14386"/>
                    </a:cubicBezTo>
                    <a:cubicBezTo>
                      <a:pt x="16002" y="14597"/>
                      <a:pt x="16260" y="14803"/>
                      <a:pt x="16454" y="15026"/>
                    </a:cubicBezTo>
                    <a:cubicBezTo>
                      <a:pt x="16795" y="15406"/>
                      <a:pt x="16795" y="15796"/>
                      <a:pt x="16768" y="16199"/>
                    </a:cubicBezTo>
                    <a:cubicBezTo>
                      <a:pt x="16740" y="16535"/>
                      <a:pt x="16783" y="16872"/>
                      <a:pt x="16878" y="17203"/>
                    </a:cubicBezTo>
                    <a:cubicBezTo>
                      <a:pt x="16851" y="17208"/>
                      <a:pt x="16835" y="17219"/>
                      <a:pt x="16823" y="17230"/>
                    </a:cubicBezTo>
                    <a:cubicBezTo>
                      <a:pt x="16549" y="17707"/>
                      <a:pt x="16276" y="18283"/>
                      <a:pt x="16577" y="18766"/>
                    </a:cubicBezTo>
                    <a:cubicBezTo>
                      <a:pt x="16577" y="18772"/>
                      <a:pt x="16592" y="18776"/>
                      <a:pt x="16607" y="18776"/>
                    </a:cubicBezTo>
                    <a:cubicBezTo>
                      <a:pt x="16620" y="18776"/>
                      <a:pt x="16632" y="18773"/>
                      <a:pt x="16632" y="18766"/>
                    </a:cubicBezTo>
                    <a:cubicBezTo>
                      <a:pt x="16823" y="18511"/>
                      <a:pt x="16795" y="18239"/>
                      <a:pt x="16863" y="17979"/>
                    </a:cubicBezTo>
                    <a:cubicBezTo>
                      <a:pt x="16918" y="17854"/>
                      <a:pt x="16986" y="17724"/>
                      <a:pt x="17041" y="17599"/>
                    </a:cubicBezTo>
                    <a:cubicBezTo>
                      <a:pt x="17109" y="17751"/>
                      <a:pt x="17205" y="17898"/>
                      <a:pt x="17315" y="18050"/>
                    </a:cubicBezTo>
                    <a:cubicBezTo>
                      <a:pt x="17453" y="18228"/>
                      <a:pt x="17616" y="18408"/>
                      <a:pt x="17822" y="18582"/>
                    </a:cubicBezTo>
                    <a:cubicBezTo>
                      <a:pt x="17752" y="18587"/>
                      <a:pt x="17699" y="18603"/>
                      <a:pt x="17684" y="18631"/>
                    </a:cubicBezTo>
                    <a:cubicBezTo>
                      <a:pt x="17561" y="18804"/>
                      <a:pt x="17521" y="18984"/>
                      <a:pt x="17549" y="19163"/>
                    </a:cubicBezTo>
                    <a:cubicBezTo>
                      <a:pt x="16700" y="19716"/>
                      <a:pt x="16316" y="20221"/>
                      <a:pt x="16494" y="20884"/>
                    </a:cubicBezTo>
                    <a:cubicBezTo>
                      <a:pt x="16494" y="20889"/>
                      <a:pt x="16509" y="20892"/>
                      <a:pt x="16522" y="20892"/>
                    </a:cubicBezTo>
                    <a:cubicBezTo>
                      <a:pt x="16534" y="20892"/>
                      <a:pt x="16549" y="20889"/>
                      <a:pt x="16549" y="20884"/>
                    </a:cubicBezTo>
                    <a:cubicBezTo>
                      <a:pt x="16617" y="20563"/>
                      <a:pt x="16632" y="20221"/>
                      <a:pt x="16891" y="19917"/>
                    </a:cubicBezTo>
                    <a:cubicBezTo>
                      <a:pt x="17069" y="19727"/>
                      <a:pt x="17315" y="19549"/>
                      <a:pt x="17616" y="19380"/>
                    </a:cubicBezTo>
                    <a:cubicBezTo>
                      <a:pt x="17644" y="19478"/>
                      <a:pt x="17684" y="19575"/>
                      <a:pt x="17739" y="19667"/>
                    </a:cubicBezTo>
                    <a:cubicBezTo>
                      <a:pt x="18013" y="20097"/>
                      <a:pt x="18149" y="20536"/>
                      <a:pt x="18149" y="20976"/>
                    </a:cubicBezTo>
                    <a:cubicBezTo>
                      <a:pt x="18149" y="20982"/>
                      <a:pt x="18171" y="20987"/>
                      <a:pt x="18186" y="20987"/>
                    </a:cubicBezTo>
                    <a:cubicBezTo>
                      <a:pt x="18196" y="20987"/>
                      <a:pt x="18204" y="20985"/>
                      <a:pt x="18204" y="20981"/>
                    </a:cubicBezTo>
                    <a:cubicBezTo>
                      <a:pt x="18465" y="20629"/>
                      <a:pt x="18314" y="20259"/>
                      <a:pt x="18149" y="19906"/>
                    </a:cubicBezTo>
                    <a:cubicBezTo>
                      <a:pt x="17986" y="19527"/>
                      <a:pt x="17958" y="19141"/>
                      <a:pt x="18041" y="18761"/>
                    </a:cubicBezTo>
                    <a:cubicBezTo>
                      <a:pt x="18272" y="18946"/>
                      <a:pt x="18533" y="19119"/>
                      <a:pt x="18834" y="19288"/>
                    </a:cubicBezTo>
                    <a:cubicBezTo>
                      <a:pt x="18794" y="19299"/>
                      <a:pt x="18766" y="19320"/>
                      <a:pt x="18766" y="19341"/>
                    </a:cubicBezTo>
                    <a:cubicBezTo>
                      <a:pt x="18807" y="19700"/>
                      <a:pt x="18985" y="20053"/>
                      <a:pt x="19314" y="20389"/>
                    </a:cubicBezTo>
                    <a:cubicBezTo>
                      <a:pt x="19668" y="20786"/>
                      <a:pt x="19791" y="21172"/>
                      <a:pt x="19984" y="21584"/>
                    </a:cubicBezTo>
                    <a:cubicBezTo>
                      <a:pt x="19984" y="21595"/>
                      <a:pt x="19999" y="21600"/>
                      <a:pt x="20017" y="21600"/>
                    </a:cubicBezTo>
                    <a:cubicBezTo>
                      <a:pt x="20045" y="21600"/>
                      <a:pt x="20080" y="21589"/>
                      <a:pt x="20080" y="21573"/>
                    </a:cubicBezTo>
                    <a:cubicBezTo>
                      <a:pt x="20012" y="21145"/>
                      <a:pt x="20012" y="20764"/>
                      <a:pt x="19668" y="20347"/>
                    </a:cubicBezTo>
                    <a:cubicBezTo>
                      <a:pt x="19449" y="20064"/>
                      <a:pt x="19394" y="19765"/>
                      <a:pt x="19216" y="19489"/>
                    </a:cubicBezTo>
                    <a:cubicBezTo>
                      <a:pt x="20160" y="19944"/>
                      <a:pt x="21365" y="20411"/>
                      <a:pt x="21365" y="21041"/>
                    </a:cubicBezTo>
                    <a:cubicBezTo>
                      <a:pt x="21365" y="21056"/>
                      <a:pt x="21398" y="21064"/>
                      <a:pt x="21428" y="21064"/>
                    </a:cubicBezTo>
                    <a:cubicBezTo>
                      <a:pt x="21453" y="21064"/>
                      <a:pt x="21476" y="21059"/>
                      <a:pt x="21476" y="21046"/>
                    </a:cubicBezTo>
                    <a:cubicBezTo>
                      <a:pt x="21501" y="20563"/>
                      <a:pt x="20846" y="20167"/>
                      <a:pt x="20120" y="19804"/>
                    </a:cubicBezTo>
                    <a:cubicBezTo>
                      <a:pt x="19025" y="19255"/>
                      <a:pt x="18068" y="18712"/>
                      <a:pt x="17576" y="18033"/>
                    </a:cubicBezTo>
                    <a:cubicBezTo>
                      <a:pt x="17056" y="17295"/>
                      <a:pt x="17109" y="16584"/>
                      <a:pt x="17137" y="15829"/>
                    </a:cubicBezTo>
                    <a:cubicBezTo>
                      <a:pt x="17164" y="15541"/>
                      <a:pt x="17082" y="15249"/>
                      <a:pt x="16878" y="14972"/>
                    </a:cubicBezTo>
                    <a:cubicBezTo>
                      <a:pt x="16645" y="14679"/>
                      <a:pt x="16288" y="14407"/>
                      <a:pt x="16057" y="14114"/>
                    </a:cubicBezTo>
                    <a:cubicBezTo>
                      <a:pt x="16029" y="14071"/>
                      <a:pt x="15934" y="14038"/>
                      <a:pt x="15824" y="14032"/>
                    </a:cubicBezTo>
                    <a:cubicBezTo>
                      <a:pt x="15796" y="13848"/>
                      <a:pt x="15728" y="13663"/>
                      <a:pt x="15618" y="13484"/>
                    </a:cubicBezTo>
                    <a:cubicBezTo>
                      <a:pt x="16358" y="13728"/>
                      <a:pt x="17260" y="14005"/>
                      <a:pt x="17355" y="14402"/>
                    </a:cubicBezTo>
                    <a:cubicBezTo>
                      <a:pt x="17363" y="14423"/>
                      <a:pt x="17403" y="14432"/>
                      <a:pt x="17446" y="14432"/>
                    </a:cubicBezTo>
                    <a:cubicBezTo>
                      <a:pt x="17501" y="14432"/>
                      <a:pt x="17559" y="14416"/>
                      <a:pt x="17534" y="14391"/>
                    </a:cubicBezTo>
                    <a:cubicBezTo>
                      <a:pt x="17260" y="13983"/>
                      <a:pt x="16466" y="13484"/>
                      <a:pt x="15482" y="13294"/>
                    </a:cubicBezTo>
                    <a:cubicBezTo>
                      <a:pt x="14962" y="12582"/>
                      <a:pt x="13978" y="11893"/>
                      <a:pt x="13579" y="11204"/>
                    </a:cubicBezTo>
                    <a:cubicBezTo>
                      <a:pt x="13483" y="11014"/>
                      <a:pt x="13415" y="10819"/>
                      <a:pt x="13415" y="10629"/>
                    </a:cubicBezTo>
                    <a:cubicBezTo>
                      <a:pt x="13704" y="10759"/>
                      <a:pt x="14046" y="10879"/>
                      <a:pt x="14347" y="11014"/>
                    </a:cubicBezTo>
                    <a:cubicBezTo>
                      <a:pt x="14264" y="11188"/>
                      <a:pt x="14277" y="11367"/>
                      <a:pt x="14347" y="11540"/>
                    </a:cubicBezTo>
                    <a:cubicBezTo>
                      <a:pt x="14365" y="11566"/>
                      <a:pt x="14415" y="11578"/>
                      <a:pt x="14465" y="11578"/>
                    </a:cubicBezTo>
                    <a:cubicBezTo>
                      <a:pt x="14530" y="11578"/>
                      <a:pt x="14593" y="11558"/>
                      <a:pt x="14578" y="11524"/>
                    </a:cubicBezTo>
                    <a:cubicBezTo>
                      <a:pt x="14550" y="11400"/>
                      <a:pt x="14565" y="11280"/>
                      <a:pt x="14621" y="11161"/>
                    </a:cubicBezTo>
                    <a:cubicBezTo>
                      <a:pt x="15153" y="11475"/>
                      <a:pt x="15372" y="11806"/>
                      <a:pt x="15482" y="12187"/>
                    </a:cubicBezTo>
                    <a:cubicBezTo>
                      <a:pt x="15490" y="12216"/>
                      <a:pt x="15547" y="12230"/>
                      <a:pt x="15605" y="12230"/>
                    </a:cubicBezTo>
                    <a:cubicBezTo>
                      <a:pt x="15668" y="12230"/>
                      <a:pt x="15728" y="12215"/>
                      <a:pt x="15728" y="12187"/>
                    </a:cubicBezTo>
                    <a:cubicBezTo>
                      <a:pt x="15700" y="11817"/>
                      <a:pt x="15618" y="11470"/>
                      <a:pt x="15125" y="11150"/>
                    </a:cubicBezTo>
                    <a:cubicBezTo>
                      <a:pt x="14661" y="10846"/>
                      <a:pt x="14018" y="10607"/>
                      <a:pt x="13415" y="10352"/>
                    </a:cubicBezTo>
                    <a:cubicBezTo>
                      <a:pt x="13431" y="10129"/>
                      <a:pt x="13471" y="9901"/>
                      <a:pt x="13483" y="9673"/>
                    </a:cubicBezTo>
                    <a:cubicBezTo>
                      <a:pt x="13827" y="9815"/>
                      <a:pt x="14249" y="9933"/>
                      <a:pt x="14593" y="10075"/>
                    </a:cubicBezTo>
                    <a:cubicBezTo>
                      <a:pt x="15045" y="10276"/>
                      <a:pt x="15427" y="10509"/>
                      <a:pt x="15700" y="10759"/>
                    </a:cubicBezTo>
                    <a:cubicBezTo>
                      <a:pt x="15706" y="10762"/>
                      <a:pt x="15718" y="10764"/>
                      <a:pt x="15731" y="10764"/>
                    </a:cubicBezTo>
                    <a:cubicBezTo>
                      <a:pt x="15753" y="10764"/>
                      <a:pt x="15778" y="10758"/>
                      <a:pt x="15768" y="10748"/>
                    </a:cubicBezTo>
                    <a:cubicBezTo>
                      <a:pt x="15565" y="10460"/>
                      <a:pt x="15399" y="10205"/>
                      <a:pt x="14867" y="9982"/>
                    </a:cubicBezTo>
                    <a:cubicBezTo>
                      <a:pt x="14427" y="9798"/>
                      <a:pt x="13963" y="9613"/>
                      <a:pt x="13483" y="9445"/>
                    </a:cubicBezTo>
                    <a:lnTo>
                      <a:pt x="13483" y="9352"/>
                    </a:lnTo>
                    <a:cubicBezTo>
                      <a:pt x="13431" y="8826"/>
                      <a:pt x="13169" y="8310"/>
                      <a:pt x="12705" y="7822"/>
                    </a:cubicBezTo>
                    <a:cubicBezTo>
                      <a:pt x="12963" y="7865"/>
                      <a:pt x="13225" y="7925"/>
                      <a:pt x="13456" y="7990"/>
                    </a:cubicBezTo>
                    <a:cubicBezTo>
                      <a:pt x="13800" y="8088"/>
                      <a:pt x="14277" y="8239"/>
                      <a:pt x="14332" y="8414"/>
                    </a:cubicBezTo>
                    <a:cubicBezTo>
                      <a:pt x="14332" y="8433"/>
                      <a:pt x="14365" y="8441"/>
                      <a:pt x="14397" y="8441"/>
                    </a:cubicBezTo>
                    <a:cubicBezTo>
                      <a:pt x="14442" y="8441"/>
                      <a:pt x="14490" y="8427"/>
                      <a:pt x="14483" y="8403"/>
                    </a:cubicBezTo>
                    <a:cubicBezTo>
                      <a:pt x="14427" y="8224"/>
                      <a:pt x="14046" y="8055"/>
                      <a:pt x="13717" y="7942"/>
                    </a:cubicBezTo>
                    <a:cubicBezTo>
                      <a:pt x="13360" y="7822"/>
                      <a:pt x="12963" y="7729"/>
                      <a:pt x="12527" y="7659"/>
                    </a:cubicBezTo>
                    <a:cubicBezTo>
                      <a:pt x="11705" y="6898"/>
                      <a:pt x="10405" y="6220"/>
                      <a:pt x="8654" y="5775"/>
                    </a:cubicBezTo>
                    <a:cubicBezTo>
                      <a:pt x="8968" y="5765"/>
                      <a:pt x="9297" y="5743"/>
                      <a:pt x="9639" y="5721"/>
                    </a:cubicBezTo>
                    <a:cubicBezTo>
                      <a:pt x="9722" y="5716"/>
                      <a:pt x="9817" y="5710"/>
                      <a:pt x="9913" y="5705"/>
                    </a:cubicBezTo>
                    <a:lnTo>
                      <a:pt x="9913" y="5710"/>
                    </a:lnTo>
                    <a:cubicBezTo>
                      <a:pt x="10269" y="6117"/>
                      <a:pt x="11145" y="6426"/>
                      <a:pt x="11992" y="6676"/>
                    </a:cubicBezTo>
                    <a:cubicBezTo>
                      <a:pt x="12416" y="6812"/>
                      <a:pt x="12868" y="6926"/>
                      <a:pt x="13348" y="7029"/>
                    </a:cubicBezTo>
                    <a:cubicBezTo>
                      <a:pt x="13800" y="7116"/>
                      <a:pt x="14442" y="7208"/>
                      <a:pt x="14633" y="7415"/>
                    </a:cubicBezTo>
                    <a:cubicBezTo>
                      <a:pt x="14648" y="7435"/>
                      <a:pt x="14694" y="7443"/>
                      <a:pt x="14741" y="7443"/>
                    </a:cubicBezTo>
                    <a:cubicBezTo>
                      <a:pt x="14819" y="7443"/>
                      <a:pt x="14904" y="7420"/>
                      <a:pt x="14879" y="7382"/>
                    </a:cubicBezTo>
                    <a:cubicBezTo>
                      <a:pt x="14661" y="7095"/>
                      <a:pt x="13827" y="6980"/>
                      <a:pt x="13237" y="6829"/>
                    </a:cubicBezTo>
                    <a:cubicBezTo>
                      <a:pt x="12075" y="6535"/>
                      <a:pt x="11090" y="6144"/>
                      <a:pt x="10352" y="5688"/>
                    </a:cubicBezTo>
                    <a:cubicBezTo>
                      <a:pt x="10500" y="5685"/>
                      <a:pt x="10648" y="5683"/>
                      <a:pt x="10796" y="5683"/>
                    </a:cubicBezTo>
                    <a:cubicBezTo>
                      <a:pt x="11788" y="5683"/>
                      <a:pt x="12785" y="5767"/>
                      <a:pt x="13594" y="5998"/>
                    </a:cubicBezTo>
                    <a:cubicBezTo>
                      <a:pt x="13609" y="6002"/>
                      <a:pt x="13621" y="6003"/>
                      <a:pt x="13634" y="6003"/>
                    </a:cubicBezTo>
                    <a:cubicBezTo>
                      <a:pt x="13697" y="6003"/>
                      <a:pt x="13732" y="5968"/>
                      <a:pt x="13677" y="5954"/>
                    </a:cubicBezTo>
                    <a:cubicBezTo>
                      <a:pt x="12828" y="5732"/>
                      <a:pt x="11856" y="5590"/>
                      <a:pt x="10844" y="5536"/>
                    </a:cubicBezTo>
                    <a:cubicBezTo>
                      <a:pt x="10641" y="5526"/>
                      <a:pt x="10440" y="5522"/>
                      <a:pt x="10239" y="5522"/>
                    </a:cubicBezTo>
                    <a:cubicBezTo>
                      <a:pt x="9910" y="5522"/>
                      <a:pt x="9581" y="5535"/>
                      <a:pt x="9257" y="5558"/>
                    </a:cubicBezTo>
                    <a:cubicBezTo>
                      <a:pt x="8936" y="5580"/>
                      <a:pt x="8602" y="5592"/>
                      <a:pt x="8270" y="5592"/>
                    </a:cubicBezTo>
                    <a:cubicBezTo>
                      <a:pt x="8125" y="5592"/>
                      <a:pt x="7977" y="5590"/>
                      <a:pt x="7833" y="5585"/>
                    </a:cubicBezTo>
                    <a:cubicBezTo>
                      <a:pt x="7695" y="5558"/>
                      <a:pt x="7545" y="5531"/>
                      <a:pt x="7409" y="5509"/>
                    </a:cubicBezTo>
                    <a:cubicBezTo>
                      <a:pt x="6575" y="5364"/>
                      <a:pt x="5606" y="5231"/>
                      <a:pt x="4664" y="5231"/>
                    </a:cubicBezTo>
                    <a:cubicBezTo>
                      <a:pt x="4260" y="5231"/>
                      <a:pt x="3863" y="5256"/>
                      <a:pt x="3482" y="5313"/>
                    </a:cubicBezTo>
                    <a:cubicBezTo>
                      <a:pt x="3961" y="4440"/>
                      <a:pt x="3482" y="3446"/>
                      <a:pt x="3592" y="2577"/>
                    </a:cubicBezTo>
                    <a:cubicBezTo>
                      <a:pt x="3632" y="2056"/>
                      <a:pt x="3961" y="1546"/>
                      <a:pt x="4549" y="1079"/>
                    </a:cubicBezTo>
                    <a:cubicBezTo>
                      <a:pt x="4973" y="720"/>
                      <a:pt x="4988" y="422"/>
                      <a:pt x="4863" y="31"/>
                    </a:cubicBezTo>
                    <a:cubicBezTo>
                      <a:pt x="4858" y="26"/>
                      <a:pt x="4848" y="23"/>
                      <a:pt x="4838" y="23"/>
                    </a:cubicBezTo>
                    <a:cubicBezTo>
                      <a:pt x="4828" y="23"/>
                      <a:pt x="4815" y="26"/>
                      <a:pt x="4810" y="31"/>
                    </a:cubicBezTo>
                    <a:cubicBezTo>
                      <a:pt x="4782" y="297"/>
                      <a:pt x="4727" y="569"/>
                      <a:pt x="4426" y="808"/>
                    </a:cubicBezTo>
                    <a:cubicBezTo>
                      <a:pt x="4167" y="1014"/>
                      <a:pt x="3878" y="1215"/>
                      <a:pt x="3660" y="1427"/>
                    </a:cubicBezTo>
                    <a:cubicBezTo>
                      <a:pt x="3605" y="1470"/>
                      <a:pt x="3577" y="1508"/>
                      <a:pt x="3537" y="1551"/>
                    </a:cubicBezTo>
                    <a:cubicBezTo>
                      <a:pt x="3057" y="1030"/>
                      <a:pt x="1759" y="645"/>
                      <a:pt x="1855" y="15"/>
                    </a:cubicBezTo>
                    <a:cubicBezTo>
                      <a:pt x="1855" y="6"/>
                      <a:pt x="1832" y="0"/>
                      <a:pt x="1809"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87" name="Google Shape;869;p38"/>
              <p:cNvSpPr/>
              <p:nvPr/>
            </p:nvSpPr>
            <p:spPr>
              <a:xfrm>
                <a:off x="807877" y="1746747"/>
                <a:ext cx="375870" cy="1895650"/>
              </a:xfrm>
              <a:custGeom>
                <a:avLst/>
                <a:gdLst/>
                <a:ahLst/>
                <a:cxnLst>
                  <a:cxn ang="0">
                    <a:pos x="wd2" y="hd2"/>
                  </a:cxn>
                  <a:cxn ang="5400000">
                    <a:pos x="wd2" y="hd2"/>
                  </a:cxn>
                  <a:cxn ang="10800000">
                    <a:pos x="wd2" y="hd2"/>
                  </a:cxn>
                  <a:cxn ang="16200000">
                    <a:pos x="wd2" y="hd2"/>
                  </a:cxn>
                </a:cxnLst>
                <a:rect l="0" t="0" r="r" b="b"/>
                <a:pathLst>
                  <a:path w="21556" h="21600" fill="norm" stroke="1" extrusionOk="0">
                    <a:moveTo>
                      <a:pt x="5068" y="0"/>
                    </a:moveTo>
                    <a:cubicBezTo>
                      <a:pt x="4869" y="0"/>
                      <a:pt x="4674" y="20"/>
                      <a:pt x="4582" y="65"/>
                    </a:cubicBezTo>
                    <a:cubicBezTo>
                      <a:pt x="3967" y="381"/>
                      <a:pt x="3855" y="748"/>
                      <a:pt x="3855" y="1113"/>
                    </a:cubicBezTo>
                    <a:cubicBezTo>
                      <a:pt x="3328" y="1423"/>
                      <a:pt x="3522" y="1784"/>
                      <a:pt x="3553" y="2106"/>
                    </a:cubicBezTo>
                    <a:cubicBezTo>
                      <a:pt x="3466" y="2117"/>
                      <a:pt x="3384" y="2127"/>
                      <a:pt x="3353" y="2144"/>
                    </a:cubicBezTo>
                    <a:cubicBezTo>
                      <a:pt x="2851" y="2410"/>
                      <a:pt x="2186" y="2660"/>
                      <a:pt x="1403" y="2892"/>
                    </a:cubicBezTo>
                    <a:cubicBezTo>
                      <a:pt x="763" y="3070"/>
                      <a:pt x="286" y="3269"/>
                      <a:pt x="10" y="3480"/>
                    </a:cubicBezTo>
                    <a:cubicBezTo>
                      <a:pt x="-31" y="3498"/>
                      <a:pt x="61" y="3514"/>
                      <a:pt x="138" y="3514"/>
                    </a:cubicBezTo>
                    <a:cubicBezTo>
                      <a:pt x="179" y="3514"/>
                      <a:pt x="215" y="3511"/>
                      <a:pt x="230" y="3502"/>
                    </a:cubicBezTo>
                    <a:cubicBezTo>
                      <a:pt x="732" y="3136"/>
                      <a:pt x="2601" y="2864"/>
                      <a:pt x="3522" y="2532"/>
                    </a:cubicBezTo>
                    <a:cubicBezTo>
                      <a:pt x="3522" y="2859"/>
                      <a:pt x="3553" y="3186"/>
                      <a:pt x="3578" y="3513"/>
                    </a:cubicBezTo>
                    <a:cubicBezTo>
                      <a:pt x="3409" y="3574"/>
                      <a:pt x="3246" y="3629"/>
                      <a:pt x="3046" y="3685"/>
                    </a:cubicBezTo>
                    <a:cubicBezTo>
                      <a:pt x="2519" y="3824"/>
                      <a:pt x="1961" y="3957"/>
                      <a:pt x="1459" y="4095"/>
                    </a:cubicBezTo>
                    <a:cubicBezTo>
                      <a:pt x="706" y="4317"/>
                      <a:pt x="92" y="4544"/>
                      <a:pt x="174" y="4815"/>
                    </a:cubicBezTo>
                    <a:cubicBezTo>
                      <a:pt x="174" y="4818"/>
                      <a:pt x="189" y="4819"/>
                      <a:pt x="205" y="4819"/>
                    </a:cubicBezTo>
                    <a:cubicBezTo>
                      <a:pt x="215" y="4819"/>
                      <a:pt x="230" y="4818"/>
                      <a:pt x="230" y="4815"/>
                    </a:cubicBezTo>
                    <a:cubicBezTo>
                      <a:pt x="286" y="4561"/>
                      <a:pt x="901" y="4372"/>
                      <a:pt x="1710" y="4200"/>
                    </a:cubicBezTo>
                    <a:cubicBezTo>
                      <a:pt x="2462" y="4411"/>
                      <a:pt x="2293" y="4666"/>
                      <a:pt x="2324" y="4921"/>
                    </a:cubicBezTo>
                    <a:cubicBezTo>
                      <a:pt x="2324" y="4935"/>
                      <a:pt x="2375" y="4943"/>
                      <a:pt x="2426" y="4943"/>
                    </a:cubicBezTo>
                    <a:cubicBezTo>
                      <a:pt x="2473" y="4943"/>
                      <a:pt x="2519" y="4936"/>
                      <a:pt x="2519" y="4926"/>
                    </a:cubicBezTo>
                    <a:cubicBezTo>
                      <a:pt x="2575" y="4638"/>
                      <a:pt x="2851" y="4372"/>
                      <a:pt x="2017" y="4134"/>
                    </a:cubicBezTo>
                    <a:cubicBezTo>
                      <a:pt x="2324" y="4073"/>
                      <a:pt x="2601" y="4018"/>
                      <a:pt x="2908" y="3962"/>
                    </a:cubicBezTo>
                    <a:cubicBezTo>
                      <a:pt x="3133" y="3917"/>
                      <a:pt x="3384" y="3873"/>
                      <a:pt x="3635" y="3824"/>
                    </a:cubicBezTo>
                    <a:cubicBezTo>
                      <a:pt x="3804" y="4550"/>
                      <a:pt x="4249" y="5275"/>
                      <a:pt x="4971" y="5990"/>
                    </a:cubicBezTo>
                    <a:cubicBezTo>
                      <a:pt x="5780" y="6805"/>
                      <a:pt x="7398" y="7565"/>
                      <a:pt x="8319" y="8368"/>
                    </a:cubicBezTo>
                    <a:cubicBezTo>
                      <a:pt x="8765" y="8746"/>
                      <a:pt x="8990" y="9133"/>
                      <a:pt x="9021" y="9521"/>
                    </a:cubicBezTo>
                    <a:cubicBezTo>
                      <a:pt x="8990" y="9532"/>
                      <a:pt x="8990" y="9538"/>
                      <a:pt x="8990" y="9549"/>
                    </a:cubicBezTo>
                    <a:cubicBezTo>
                      <a:pt x="8657" y="10286"/>
                      <a:pt x="8181" y="11029"/>
                      <a:pt x="8068" y="11772"/>
                    </a:cubicBezTo>
                    <a:cubicBezTo>
                      <a:pt x="7454" y="12044"/>
                      <a:pt x="6481" y="12298"/>
                      <a:pt x="6087" y="12587"/>
                    </a:cubicBezTo>
                    <a:cubicBezTo>
                      <a:pt x="5780" y="12836"/>
                      <a:pt x="5729" y="13096"/>
                      <a:pt x="5980" y="13352"/>
                    </a:cubicBezTo>
                    <a:cubicBezTo>
                      <a:pt x="5980" y="13358"/>
                      <a:pt x="5995" y="13361"/>
                      <a:pt x="6020" y="13361"/>
                    </a:cubicBezTo>
                    <a:cubicBezTo>
                      <a:pt x="6051" y="13361"/>
                      <a:pt x="6087" y="13356"/>
                      <a:pt x="6087" y="13346"/>
                    </a:cubicBezTo>
                    <a:cubicBezTo>
                      <a:pt x="5980" y="12991"/>
                      <a:pt x="6256" y="12653"/>
                      <a:pt x="7178" y="12343"/>
                    </a:cubicBezTo>
                    <a:cubicBezTo>
                      <a:pt x="7485" y="12243"/>
                      <a:pt x="7761" y="12148"/>
                      <a:pt x="8043" y="12049"/>
                    </a:cubicBezTo>
                    <a:cubicBezTo>
                      <a:pt x="8068" y="12747"/>
                      <a:pt x="8739" y="13407"/>
                      <a:pt x="9630" y="14083"/>
                    </a:cubicBezTo>
                    <a:cubicBezTo>
                      <a:pt x="10582" y="14853"/>
                      <a:pt x="11335" y="15629"/>
                      <a:pt x="11862" y="16416"/>
                    </a:cubicBezTo>
                    <a:cubicBezTo>
                      <a:pt x="12226" y="16887"/>
                      <a:pt x="12671" y="17331"/>
                      <a:pt x="12896" y="17791"/>
                    </a:cubicBezTo>
                    <a:cubicBezTo>
                      <a:pt x="12758" y="17791"/>
                      <a:pt x="12671" y="17808"/>
                      <a:pt x="12589" y="17824"/>
                    </a:cubicBezTo>
                    <a:cubicBezTo>
                      <a:pt x="10439" y="18495"/>
                      <a:pt x="10413" y="19348"/>
                      <a:pt x="12476" y="20024"/>
                    </a:cubicBezTo>
                    <a:cubicBezTo>
                      <a:pt x="14627" y="20723"/>
                      <a:pt x="18170" y="21138"/>
                      <a:pt x="21487" y="21599"/>
                    </a:cubicBezTo>
                    <a:cubicBezTo>
                      <a:pt x="21497" y="21600"/>
                      <a:pt x="21508" y="21600"/>
                      <a:pt x="21518" y="21600"/>
                    </a:cubicBezTo>
                    <a:cubicBezTo>
                      <a:pt x="21554" y="21600"/>
                      <a:pt x="21569" y="21591"/>
                      <a:pt x="21543" y="21582"/>
                    </a:cubicBezTo>
                    <a:cubicBezTo>
                      <a:pt x="18784" y="21194"/>
                      <a:pt x="15267" y="20789"/>
                      <a:pt x="13536" y="20191"/>
                    </a:cubicBezTo>
                    <a:cubicBezTo>
                      <a:pt x="12758" y="19920"/>
                      <a:pt x="12200" y="19620"/>
                      <a:pt x="11949" y="19315"/>
                    </a:cubicBezTo>
                    <a:cubicBezTo>
                      <a:pt x="12978" y="19559"/>
                      <a:pt x="14458" y="19737"/>
                      <a:pt x="15405" y="20002"/>
                    </a:cubicBezTo>
                    <a:cubicBezTo>
                      <a:pt x="15436" y="20011"/>
                      <a:pt x="15471" y="20014"/>
                      <a:pt x="15502" y="20014"/>
                    </a:cubicBezTo>
                    <a:cubicBezTo>
                      <a:pt x="15610" y="20014"/>
                      <a:pt x="15712" y="19983"/>
                      <a:pt x="15630" y="19958"/>
                    </a:cubicBezTo>
                    <a:cubicBezTo>
                      <a:pt x="14540" y="19620"/>
                      <a:pt x="12840" y="19393"/>
                      <a:pt x="11893" y="19033"/>
                    </a:cubicBezTo>
                    <a:cubicBezTo>
                      <a:pt x="11893" y="19021"/>
                      <a:pt x="11862" y="19015"/>
                      <a:pt x="11806" y="19010"/>
                    </a:cubicBezTo>
                    <a:cubicBezTo>
                      <a:pt x="11806" y="18673"/>
                      <a:pt x="12226" y="18340"/>
                      <a:pt x="12978" y="18035"/>
                    </a:cubicBezTo>
                    <a:cubicBezTo>
                      <a:pt x="13034" y="18195"/>
                      <a:pt x="13034" y="18356"/>
                      <a:pt x="13009" y="18512"/>
                    </a:cubicBezTo>
                    <a:cubicBezTo>
                      <a:pt x="13009" y="18512"/>
                      <a:pt x="13034" y="18514"/>
                      <a:pt x="13050" y="18514"/>
                    </a:cubicBezTo>
                    <a:cubicBezTo>
                      <a:pt x="13055" y="18514"/>
                      <a:pt x="13065" y="18513"/>
                      <a:pt x="13065" y="18512"/>
                    </a:cubicBezTo>
                    <a:cubicBezTo>
                      <a:pt x="13342" y="18351"/>
                      <a:pt x="13480" y="18173"/>
                      <a:pt x="13480" y="18001"/>
                    </a:cubicBezTo>
                    <a:cubicBezTo>
                      <a:pt x="15128" y="18184"/>
                      <a:pt x="15881" y="18539"/>
                      <a:pt x="16552" y="18883"/>
                    </a:cubicBezTo>
                    <a:cubicBezTo>
                      <a:pt x="16521" y="18888"/>
                      <a:pt x="16521" y="18899"/>
                      <a:pt x="16521" y="18904"/>
                    </a:cubicBezTo>
                    <a:cubicBezTo>
                      <a:pt x="16608" y="19243"/>
                      <a:pt x="16495" y="19581"/>
                      <a:pt x="16997" y="19908"/>
                    </a:cubicBezTo>
                    <a:cubicBezTo>
                      <a:pt x="17023" y="19931"/>
                      <a:pt x="17115" y="19941"/>
                      <a:pt x="17202" y="19941"/>
                    </a:cubicBezTo>
                    <a:cubicBezTo>
                      <a:pt x="17309" y="19941"/>
                      <a:pt x="17417" y="19925"/>
                      <a:pt x="17386" y="19897"/>
                    </a:cubicBezTo>
                    <a:cubicBezTo>
                      <a:pt x="16997" y="19637"/>
                      <a:pt x="16966" y="19370"/>
                      <a:pt x="16941" y="19099"/>
                    </a:cubicBezTo>
                    <a:cubicBezTo>
                      <a:pt x="17079" y="19171"/>
                      <a:pt x="17222" y="19237"/>
                      <a:pt x="17361" y="19309"/>
                    </a:cubicBezTo>
                    <a:cubicBezTo>
                      <a:pt x="18477" y="19798"/>
                      <a:pt x="19700" y="20280"/>
                      <a:pt x="21374" y="20701"/>
                    </a:cubicBezTo>
                    <a:cubicBezTo>
                      <a:pt x="21390" y="20702"/>
                      <a:pt x="21405" y="20703"/>
                      <a:pt x="21421" y="20703"/>
                    </a:cubicBezTo>
                    <a:cubicBezTo>
                      <a:pt x="21456" y="20703"/>
                      <a:pt x="21482" y="20698"/>
                      <a:pt x="21461" y="20690"/>
                    </a:cubicBezTo>
                    <a:cubicBezTo>
                      <a:pt x="19787" y="20097"/>
                      <a:pt x="18282" y="19487"/>
                      <a:pt x="16997" y="18855"/>
                    </a:cubicBezTo>
                    <a:cubicBezTo>
                      <a:pt x="16245" y="18472"/>
                      <a:pt x="15436" y="18080"/>
                      <a:pt x="13480" y="17902"/>
                    </a:cubicBezTo>
                    <a:cubicBezTo>
                      <a:pt x="13372" y="17492"/>
                      <a:pt x="12758" y="17064"/>
                      <a:pt x="12476" y="16682"/>
                    </a:cubicBezTo>
                    <a:cubicBezTo>
                      <a:pt x="12313" y="16433"/>
                      <a:pt x="12144" y="16183"/>
                      <a:pt x="11949" y="15939"/>
                    </a:cubicBezTo>
                    <a:cubicBezTo>
                      <a:pt x="12645" y="16145"/>
                      <a:pt x="13623" y="16311"/>
                      <a:pt x="14151" y="16538"/>
                    </a:cubicBezTo>
                    <a:cubicBezTo>
                      <a:pt x="14765" y="16804"/>
                      <a:pt x="15210" y="17093"/>
                      <a:pt x="15436" y="17381"/>
                    </a:cubicBezTo>
                    <a:cubicBezTo>
                      <a:pt x="15461" y="17403"/>
                      <a:pt x="15538" y="17413"/>
                      <a:pt x="15620" y="17413"/>
                    </a:cubicBezTo>
                    <a:cubicBezTo>
                      <a:pt x="15717" y="17413"/>
                      <a:pt x="15814" y="17397"/>
                      <a:pt x="15799" y="17370"/>
                    </a:cubicBezTo>
                    <a:cubicBezTo>
                      <a:pt x="15656" y="17070"/>
                      <a:pt x="15630" y="16743"/>
                      <a:pt x="14878" y="16471"/>
                    </a:cubicBezTo>
                    <a:cubicBezTo>
                      <a:pt x="14012" y="16190"/>
                      <a:pt x="13065" y="15923"/>
                      <a:pt x="12005" y="15668"/>
                    </a:cubicBezTo>
                    <a:cubicBezTo>
                      <a:pt x="11949" y="15651"/>
                      <a:pt x="11862" y="15640"/>
                      <a:pt x="11755" y="15640"/>
                    </a:cubicBezTo>
                    <a:cubicBezTo>
                      <a:pt x="11447" y="15203"/>
                      <a:pt x="11084" y="14759"/>
                      <a:pt x="10551" y="14327"/>
                    </a:cubicBezTo>
                    <a:cubicBezTo>
                      <a:pt x="10162" y="14000"/>
                      <a:pt x="9773" y="13673"/>
                      <a:pt x="9435" y="13346"/>
                    </a:cubicBezTo>
                    <a:cubicBezTo>
                      <a:pt x="10331" y="13639"/>
                      <a:pt x="11586" y="13845"/>
                      <a:pt x="12727" y="14105"/>
                    </a:cubicBezTo>
                    <a:cubicBezTo>
                      <a:pt x="14376" y="14488"/>
                      <a:pt x="15267" y="14941"/>
                      <a:pt x="15907" y="15425"/>
                    </a:cubicBezTo>
                    <a:cubicBezTo>
                      <a:pt x="15922" y="15431"/>
                      <a:pt x="15953" y="15434"/>
                      <a:pt x="15983" y="15434"/>
                    </a:cubicBezTo>
                    <a:cubicBezTo>
                      <a:pt x="16029" y="15434"/>
                      <a:pt x="16076" y="15429"/>
                      <a:pt x="16076" y="15419"/>
                    </a:cubicBezTo>
                    <a:cubicBezTo>
                      <a:pt x="15686" y="15036"/>
                      <a:pt x="15128" y="14660"/>
                      <a:pt x="14038" y="14332"/>
                    </a:cubicBezTo>
                    <a:cubicBezTo>
                      <a:pt x="12702" y="13933"/>
                      <a:pt x="10664" y="13656"/>
                      <a:pt x="9548" y="13223"/>
                    </a:cubicBezTo>
                    <a:cubicBezTo>
                      <a:pt x="9507" y="13207"/>
                      <a:pt x="9430" y="13200"/>
                      <a:pt x="9348" y="13200"/>
                    </a:cubicBezTo>
                    <a:cubicBezTo>
                      <a:pt x="9323" y="13200"/>
                      <a:pt x="9297" y="13200"/>
                      <a:pt x="9271" y="13202"/>
                    </a:cubicBezTo>
                    <a:cubicBezTo>
                      <a:pt x="8852" y="12791"/>
                      <a:pt x="8683" y="12370"/>
                      <a:pt x="8795" y="11949"/>
                    </a:cubicBezTo>
                    <a:cubicBezTo>
                      <a:pt x="8821" y="11833"/>
                      <a:pt x="8877" y="11711"/>
                      <a:pt x="8934" y="11594"/>
                    </a:cubicBezTo>
                    <a:cubicBezTo>
                      <a:pt x="10219" y="11854"/>
                      <a:pt x="11109" y="12154"/>
                      <a:pt x="11248" y="12531"/>
                    </a:cubicBezTo>
                    <a:cubicBezTo>
                      <a:pt x="11248" y="12545"/>
                      <a:pt x="11314" y="12552"/>
                      <a:pt x="11376" y="12552"/>
                    </a:cubicBezTo>
                    <a:cubicBezTo>
                      <a:pt x="11437" y="12552"/>
                      <a:pt x="11499" y="12545"/>
                      <a:pt x="11499" y="12531"/>
                    </a:cubicBezTo>
                    <a:cubicBezTo>
                      <a:pt x="11529" y="12093"/>
                      <a:pt x="10526" y="11722"/>
                      <a:pt x="9046" y="11411"/>
                    </a:cubicBezTo>
                    <a:cubicBezTo>
                      <a:pt x="9410" y="10813"/>
                      <a:pt x="9937" y="10209"/>
                      <a:pt x="9911" y="9610"/>
                    </a:cubicBezTo>
                    <a:cubicBezTo>
                      <a:pt x="9968" y="9267"/>
                      <a:pt x="9830" y="8923"/>
                      <a:pt x="9522" y="8585"/>
                    </a:cubicBezTo>
                    <a:cubicBezTo>
                      <a:pt x="8795" y="7780"/>
                      <a:pt x="7147" y="7022"/>
                      <a:pt x="6312" y="6218"/>
                    </a:cubicBezTo>
                    <a:cubicBezTo>
                      <a:pt x="5421" y="5370"/>
                      <a:pt x="4971" y="4511"/>
                      <a:pt x="4971" y="3646"/>
                    </a:cubicBezTo>
                    <a:lnTo>
                      <a:pt x="4971" y="2882"/>
                    </a:lnTo>
                    <a:cubicBezTo>
                      <a:pt x="5585" y="3136"/>
                      <a:pt x="6394" y="3374"/>
                      <a:pt x="7096" y="3618"/>
                    </a:cubicBezTo>
                    <a:cubicBezTo>
                      <a:pt x="8012" y="3951"/>
                      <a:pt x="8821" y="4300"/>
                      <a:pt x="9522" y="4655"/>
                    </a:cubicBezTo>
                    <a:cubicBezTo>
                      <a:pt x="10024" y="4883"/>
                      <a:pt x="10357" y="5126"/>
                      <a:pt x="10495" y="5376"/>
                    </a:cubicBezTo>
                    <a:cubicBezTo>
                      <a:pt x="10495" y="5386"/>
                      <a:pt x="10495" y="5392"/>
                      <a:pt x="10495" y="5397"/>
                    </a:cubicBezTo>
                    <a:cubicBezTo>
                      <a:pt x="10638" y="5614"/>
                      <a:pt x="10664" y="5830"/>
                      <a:pt x="10608" y="6040"/>
                    </a:cubicBezTo>
                    <a:cubicBezTo>
                      <a:pt x="10495" y="6384"/>
                      <a:pt x="10469" y="6723"/>
                      <a:pt x="10859" y="7055"/>
                    </a:cubicBezTo>
                    <a:cubicBezTo>
                      <a:pt x="11529" y="7637"/>
                      <a:pt x="12922" y="8197"/>
                      <a:pt x="13454" y="8790"/>
                    </a:cubicBezTo>
                    <a:cubicBezTo>
                      <a:pt x="12338" y="9022"/>
                      <a:pt x="11248" y="9405"/>
                      <a:pt x="11166" y="9731"/>
                    </a:cubicBezTo>
                    <a:cubicBezTo>
                      <a:pt x="11166" y="9748"/>
                      <a:pt x="11222" y="9757"/>
                      <a:pt x="11278" y="9757"/>
                    </a:cubicBezTo>
                    <a:cubicBezTo>
                      <a:pt x="11314" y="9757"/>
                      <a:pt x="11350" y="9752"/>
                      <a:pt x="11360" y="9743"/>
                    </a:cubicBezTo>
                    <a:cubicBezTo>
                      <a:pt x="11755" y="9561"/>
                      <a:pt x="12226" y="9389"/>
                      <a:pt x="12758" y="9228"/>
                    </a:cubicBezTo>
                    <a:cubicBezTo>
                      <a:pt x="13091" y="9138"/>
                      <a:pt x="13342" y="9045"/>
                      <a:pt x="13593" y="8950"/>
                    </a:cubicBezTo>
                    <a:cubicBezTo>
                      <a:pt x="13623" y="8995"/>
                      <a:pt x="13649" y="9045"/>
                      <a:pt x="13649" y="9095"/>
                    </a:cubicBezTo>
                    <a:cubicBezTo>
                      <a:pt x="13731" y="9405"/>
                      <a:pt x="13982" y="10253"/>
                      <a:pt x="12282" y="10414"/>
                    </a:cubicBezTo>
                    <a:cubicBezTo>
                      <a:pt x="12113" y="10430"/>
                      <a:pt x="12144" y="10486"/>
                      <a:pt x="12364" y="10491"/>
                    </a:cubicBezTo>
                    <a:cubicBezTo>
                      <a:pt x="12441" y="10493"/>
                      <a:pt x="12507" y="10494"/>
                      <a:pt x="12579" y="10494"/>
                    </a:cubicBezTo>
                    <a:cubicBezTo>
                      <a:pt x="14325" y="10494"/>
                      <a:pt x="14432" y="9762"/>
                      <a:pt x="14514" y="9538"/>
                    </a:cubicBezTo>
                    <a:cubicBezTo>
                      <a:pt x="14765" y="8839"/>
                      <a:pt x="13536" y="8230"/>
                      <a:pt x="12451" y="7576"/>
                    </a:cubicBezTo>
                    <a:cubicBezTo>
                      <a:pt x="11611" y="7083"/>
                      <a:pt x="11222" y="6567"/>
                      <a:pt x="11335" y="6051"/>
                    </a:cubicBezTo>
                    <a:cubicBezTo>
                      <a:pt x="11360" y="5869"/>
                      <a:pt x="11391" y="5680"/>
                      <a:pt x="11335" y="5503"/>
                    </a:cubicBezTo>
                    <a:cubicBezTo>
                      <a:pt x="12031" y="5575"/>
                      <a:pt x="12671" y="5669"/>
                      <a:pt x="13229" y="5780"/>
                    </a:cubicBezTo>
                    <a:cubicBezTo>
                      <a:pt x="13982" y="5946"/>
                      <a:pt x="14488" y="6157"/>
                      <a:pt x="14627" y="6384"/>
                    </a:cubicBezTo>
                    <a:cubicBezTo>
                      <a:pt x="14627" y="6391"/>
                      <a:pt x="14652" y="6394"/>
                      <a:pt x="14678" y="6394"/>
                    </a:cubicBezTo>
                    <a:cubicBezTo>
                      <a:pt x="14719" y="6394"/>
                      <a:pt x="14765" y="6388"/>
                      <a:pt x="14765" y="6379"/>
                    </a:cubicBezTo>
                    <a:cubicBezTo>
                      <a:pt x="14458" y="5908"/>
                      <a:pt x="13203" y="5636"/>
                      <a:pt x="11304" y="5392"/>
                    </a:cubicBezTo>
                    <a:cubicBezTo>
                      <a:pt x="11222" y="5248"/>
                      <a:pt x="11053" y="5104"/>
                      <a:pt x="10833" y="4965"/>
                    </a:cubicBezTo>
                    <a:cubicBezTo>
                      <a:pt x="9379" y="4106"/>
                      <a:pt x="7065" y="3358"/>
                      <a:pt x="5027" y="2559"/>
                    </a:cubicBezTo>
                    <a:cubicBezTo>
                      <a:pt x="5002" y="2549"/>
                      <a:pt x="4971" y="2543"/>
                      <a:pt x="4920" y="2532"/>
                    </a:cubicBezTo>
                    <a:cubicBezTo>
                      <a:pt x="4945" y="2094"/>
                      <a:pt x="5084" y="1656"/>
                      <a:pt x="5334" y="1224"/>
                    </a:cubicBezTo>
                    <a:cubicBezTo>
                      <a:pt x="6031" y="1468"/>
                      <a:pt x="6927" y="1695"/>
                      <a:pt x="7956" y="1889"/>
                    </a:cubicBezTo>
                    <a:cubicBezTo>
                      <a:pt x="7930" y="1895"/>
                      <a:pt x="7930" y="1900"/>
                      <a:pt x="7930" y="1905"/>
                    </a:cubicBezTo>
                    <a:cubicBezTo>
                      <a:pt x="7736" y="2288"/>
                      <a:pt x="7761" y="2676"/>
                      <a:pt x="8012" y="3053"/>
                    </a:cubicBezTo>
                    <a:cubicBezTo>
                      <a:pt x="8027" y="3075"/>
                      <a:pt x="8120" y="3086"/>
                      <a:pt x="8212" y="3086"/>
                    </a:cubicBezTo>
                    <a:cubicBezTo>
                      <a:pt x="8299" y="3086"/>
                      <a:pt x="8391" y="3075"/>
                      <a:pt x="8406" y="3053"/>
                    </a:cubicBezTo>
                    <a:cubicBezTo>
                      <a:pt x="8657" y="2715"/>
                      <a:pt x="8765" y="2371"/>
                      <a:pt x="8713" y="2033"/>
                    </a:cubicBezTo>
                    <a:cubicBezTo>
                      <a:pt x="8765" y="2038"/>
                      <a:pt x="8821" y="2050"/>
                      <a:pt x="8877" y="2061"/>
                    </a:cubicBezTo>
                    <a:cubicBezTo>
                      <a:pt x="9799" y="2216"/>
                      <a:pt x="10638" y="2388"/>
                      <a:pt x="11417" y="2565"/>
                    </a:cubicBezTo>
                    <a:cubicBezTo>
                      <a:pt x="11222" y="3036"/>
                      <a:pt x="11335" y="3586"/>
                      <a:pt x="12313" y="4007"/>
                    </a:cubicBezTo>
                    <a:cubicBezTo>
                      <a:pt x="12323" y="4011"/>
                      <a:pt x="12333" y="4013"/>
                      <a:pt x="12348" y="4013"/>
                    </a:cubicBezTo>
                    <a:cubicBezTo>
                      <a:pt x="12374" y="4013"/>
                      <a:pt x="12395" y="4008"/>
                      <a:pt x="12395" y="4001"/>
                    </a:cubicBezTo>
                    <a:cubicBezTo>
                      <a:pt x="11975" y="3591"/>
                      <a:pt x="12313" y="3163"/>
                      <a:pt x="12144" y="2748"/>
                    </a:cubicBezTo>
                    <a:cubicBezTo>
                      <a:pt x="13623" y="3142"/>
                      <a:pt x="14627" y="3591"/>
                      <a:pt x="15098" y="4068"/>
                    </a:cubicBezTo>
                    <a:cubicBezTo>
                      <a:pt x="15139" y="4100"/>
                      <a:pt x="15282" y="4117"/>
                      <a:pt x="15415" y="4117"/>
                    </a:cubicBezTo>
                    <a:cubicBezTo>
                      <a:pt x="15553" y="4117"/>
                      <a:pt x="15686" y="4098"/>
                      <a:pt x="15686" y="4062"/>
                    </a:cubicBezTo>
                    <a:cubicBezTo>
                      <a:pt x="15825" y="3408"/>
                      <a:pt x="13761" y="2771"/>
                      <a:pt x="11555" y="2310"/>
                    </a:cubicBezTo>
                    <a:cubicBezTo>
                      <a:pt x="10301" y="2050"/>
                      <a:pt x="8657" y="1839"/>
                      <a:pt x="7510" y="1562"/>
                    </a:cubicBezTo>
                    <a:cubicBezTo>
                      <a:pt x="6645" y="1346"/>
                      <a:pt x="6174" y="1108"/>
                      <a:pt x="5616" y="870"/>
                    </a:cubicBezTo>
                    <a:cubicBezTo>
                      <a:pt x="6005" y="930"/>
                      <a:pt x="6425" y="986"/>
                      <a:pt x="6845" y="1041"/>
                    </a:cubicBezTo>
                    <a:cubicBezTo>
                      <a:pt x="6870" y="1063"/>
                      <a:pt x="6952" y="1085"/>
                      <a:pt x="7065" y="1090"/>
                    </a:cubicBezTo>
                    <a:lnTo>
                      <a:pt x="7316" y="1102"/>
                    </a:lnTo>
                    <a:cubicBezTo>
                      <a:pt x="9379" y="1346"/>
                      <a:pt x="11642" y="1529"/>
                      <a:pt x="13229" y="1900"/>
                    </a:cubicBezTo>
                    <a:cubicBezTo>
                      <a:pt x="13275" y="1910"/>
                      <a:pt x="13326" y="1914"/>
                      <a:pt x="13372" y="1914"/>
                    </a:cubicBezTo>
                    <a:cubicBezTo>
                      <a:pt x="13511" y="1914"/>
                      <a:pt x="13633" y="1881"/>
                      <a:pt x="13511" y="1855"/>
                    </a:cubicBezTo>
                    <a:cubicBezTo>
                      <a:pt x="12226" y="1534"/>
                      <a:pt x="10495" y="1346"/>
                      <a:pt x="8765" y="1146"/>
                    </a:cubicBezTo>
                    <a:cubicBezTo>
                      <a:pt x="10219" y="1174"/>
                      <a:pt x="11668" y="1174"/>
                      <a:pt x="12866" y="1362"/>
                    </a:cubicBezTo>
                    <a:cubicBezTo>
                      <a:pt x="12906" y="1368"/>
                      <a:pt x="12947" y="1370"/>
                      <a:pt x="12983" y="1370"/>
                    </a:cubicBezTo>
                    <a:cubicBezTo>
                      <a:pt x="13152" y="1370"/>
                      <a:pt x="13311" y="1328"/>
                      <a:pt x="13173" y="1302"/>
                    </a:cubicBezTo>
                    <a:cubicBezTo>
                      <a:pt x="11555" y="1002"/>
                      <a:pt x="9271" y="1030"/>
                      <a:pt x="7234" y="941"/>
                    </a:cubicBezTo>
                    <a:cubicBezTo>
                      <a:pt x="7203" y="939"/>
                      <a:pt x="7178" y="937"/>
                      <a:pt x="7152" y="937"/>
                    </a:cubicBezTo>
                    <a:cubicBezTo>
                      <a:pt x="7126" y="937"/>
                      <a:pt x="7106" y="939"/>
                      <a:pt x="7096" y="941"/>
                    </a:cubicBezTo>
                    <a:cubicBezTo>
                      <a:pt x="6538" y="870"/>
                      <a:pt x="6031" y="791"/>
                      <a:pt x="5560" y="703"/>
                    </a:cubicBezTo>
                    <a:cubicBezTo>
                      <a:pt x="5529" y="698"/>
                      <a:pt x="5478" y="692"/>
                      <a:pt x="5421" y="692"/>
                    </a:cubicBezTo>
                    <a:cubicBezTo>
                      <a:pt x="5560" y="497"/>
                      <a:pt x="5616" y="304"/>
                      <a:pt x="5616" y="110"/>
                    </a:cubicBezTo>
                    <a:cubicBezTo>
                      <a:pt x="5631" y="42"/>
                      <a:pt x="5350" y="0"/>
                      <a:pt x="5068"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88" name="Google Shape;870;p38"/>
              <p:cNvSpPr/>
              <p:nvPr/>
            </p:nvSpPr>
            <p:spPr>
              <a:xfrm>
                <a:off x="642097" y="798162"/>
                <a:ext cx="143654" cy="147922"/>
              </a:xfrm>
              <a:custGeom>
                <a:avLst/>
                <a:gdLst/>
                <a:ahLst/>
                <a:cxnLst>
                  <a:cxn ang="0">
                    <a:pos x="wd2" y="hd2"/>
                  </a:cxn>
                  <a:cxn ang="5400000">
                    <a:pos x="wd2" y="hd2"/>
                  </a:cxn>
                  <a:cxn ang="10800000">
                    <a:pos x="wd2" y="hd2"/>
                  </a:cxn>
                  <a:cxn ang="16200000">
                    <a:pos x="wd2" y="hd2"/>
                  </a:cxn>
                </a:cxnLst>
                <a:rect l="0" t="0" r="r" b="b"/>
                <a:pathLst>
                  <a:path w="19150" h="21600" fill="norm" stroke="1" extrusionOk="0">
                    <a:moveTo>
                      <a:pt x="11996" y="0"/>
                    </a:moveTo>
                    <a:cubicBezTo>
                      <a:pt x="11996" y="0"/>
                      <a:pt x="2928" y="9021"/>
                      <a:pt x="0" y="13205"/>
                    </a:cubicBezTo>
                    <a:lnTo>
                      <a:pt x="2083" y="15617"/>
                    </a:lnTo>
                    <a:cubicBezTo>
                      <a:pt x="2083" y="15617"/>
                      <a:pt x="5641" y="12501"/>
                      <a:pt x="7331" y="11993"/>
                    </a:cubicBezTo>
                    <a:cubicBezTo>
                      <a:pt x="7402" y="11980"/>
                      <a:pt x="7462" y="11967"/>
                      <a:pt x="7509" y="11967"/>
                    </a:cubicBezTo>
                    <a:cubicBezTo>
                      <a:pt x="8700" y="11967"/>
                      <a:pt x="5879" y="17950"/>
                      <a:pt x="5260" y="19241"/>
                    </a:cubicBezTo>
                    <a:cubicBezTo>
                      <a:pt x="4546" y="20596"/>
                      <a:pt x="5772" y="21013"/>
                      <a:pt x="6165" y="21157"/>
                    </a:cubicBezTo>
                    <a:cubicBezTo>
                      <a:pt x="6557" y="21326"/>
                      <a:pt x="6962" y="21600"/>
                      <a:pt x="7426" y="21600"/>
                    </a:cubicBezTo>
                    <a:cubicBezTo>
                      <a:pt x="8093" y="21600"/>
                      <a:pt x="8866" y="21013"/>
                      <a:pt x="9794" y="18680"/>
                    </a:cubicBezTo>
                    <a:cubicBezTo>
                      <a:pt x="10984" y="15578"/>
                      <a:pt x="11591" y="14313"/>
                      <a:pt x="12472" y="14313"/>
                    </a:cubicBezTo>
                    <a:cubicBezTo>
                      <a:pt x="12710" y="14313"/>
                      <a:pt x="12948" y="14391"/>
                      <a:pt x="13234" y="14561"/>
                    </a:cubicBezTo>
                    <a:cubicBezTo>
                      <a:pt x="14924" y="15551"/>
                      <a:pt x="15828" y="20740"/>
                      <a:pt x="15828" y="20740"/>
                    </a:cubicBezTo>
                    <a:lnTo>
                      <a:pt x="19137" y="19175"/>
                    </a:lnTo>
                    <a:cubicBezTo>
                      <a:pt x="19137" y="19175"/>
                      <a:pt x="15566" y="11289"/>
                      <a:pt x="18553" y="6179"/>
                    </a:cubicBezTo>
                    <a:cubicBezTo>
                      <a:pt x="21600" y="1056"/>
                      <a:pt x="11996" y="0"/>
                      <a:pt x="11996" y="0"/>
                    </a:cubicBezTo>
                    <a:close/>
                  </a:path>
                </a:pathLst>
              </a:custGeom>
              <a:solidFill>
                <a:srgbClr val="213B5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89" name="Google Shape;871;p38"/>
              <p:cNvSpPr/>
              <p:nvPr/>
            </p:nvSpPr>
            <p:spPr>
              <a:xfrm>
                <a:off x="755032" y="580253"/>
                <a:ext cx="247162" cy="122836"/>
              </a:xfrm>
              <a:custGeom>
                <a:avLst/>
                <a:gdLst/>
                <a:ahLst/>
                <a:cxnLst>
                  <a:cxn ang="0">
                    <a:pos x="wd2" y="hd2"/>
                  </a:cxn>
                  <a:cxn ang="5400000">
                    <a:pos x="wd2" y="hd2"/>
                  </a:cxn>
                  <a:cxn ang="10800000">
                    <a:pos x="wd2" y="hd2"/>
                  </a:cxn>
                  <a:cxn ang="16200000">
                    <a:pos x="wd2" y="hd2"/>
                  </a:cxn>
                </a:cxnLst>
                <a:rect l="0" t="0" r="r" b="b"/>
                <a:pathLst>
                  <a:path w="21397" h="21600" fill="norm" stroke="1" extrusionOk="0">
                    <a:moveTo>
                      <a:pt x="11120" y="0"/>
                    </a:moveTo>
                    <a:cubicBezTo>
                      <a:pt x="6816" y="0"/>
                      <a:pt x="1004" y="5949"/>
                      <a:pt x="38" y="14018"/>
                    </a:cubicBezTo>
                    <a:cubicBezTo>
                      <a:pt x="-178" y="15635"/>
                      <a:pt x="572" y="16749"/>
                      <a:pt x="1275" y="16749"/>
                    </a:cubicBezTo>
                    <a:cubicBezTo>
                      <a:pt x="1383" y="16749"/>
                      <a:pt x="1491" y="16734"/>
                      <a:pt x="1599" y="16671"/>
                    </a:cubicBezTo>
                    <a:cubicBezTo>
                      <a:pt x="3068" y="15902"/>
                      <a:pt x="4080" y="13673"/>
                      <a:pt x="5263" y="11789"/>
                    </a:cubicBezTo>
                    <a:cubicBezTo>
                      <a:pt x="6692" y="9576"/>
                      <a:pt x="8292" y="7943"/>
                      <a:pt x="9977" y="6750"/>
                    </a:cubicBezTo>
                    <a:cubicBezTo>
                      <a:pt x="10927" y="6169"/>
                      <a:pt x="11777" y="5777"/>
                      <a:pt x="12597" y="5777"/>
                    </a:cubicBezTo>
                    <a:cubicBezTo>
                      <a:pt x="13223" y="5777"/>
                      <a:pt x="13833" y="6012"/>
                      <a:pt x="14444" y="6577"/>
                    </a:cubicBezTo>
                    <a:cubicBezTo>
                      <a:pt x="13725" y="8540"/>
                      <a:pt x="13385" y="10941"/>
                      <a:pt x="13516" y="13327"/>
                    </a:cubicBezTo>
                    <a:cubicBezTo>
                      <a:pt x="13516" y="13830"/>
                      <a:pt x="13709" y="14081"/>
                      <a:pt x="13903" y="14081"/>
                    </a:cubicBezTo>
                    <a:cubicBezTo>
                      <a:pt x="14080" y="14081"/>
                      <a:pt x="14250" y="13861"/>
                      <a:pt x="14274" y="13422"/>
                    </a:cubicBezTo>
                    <a:cubicBezTo>
                      <a:pt x="14359" y="11459"/>
                      <a:pt x="14737" y="9481"/>
                      <a:pt x="15410" y="8037"/>
                    </a:cubicBezTo>
                    <a:lnTo>
                      <a:pt x="15495" y="7770"/>
                    </a:lnTo>
                    <a:cubicBezTo>
                      <a:pt x="15618" y="8037"/>
                      <a:pt x="15703" y="8194"/>
                      <a:pt x="15827" y="8461"/>
                    </a:cubicBezTo>
                    <a:cubicBezTo>
                      <a:pt x="16082" y="8885"/>
                      <a:pt x="16291" y="9309"/>
                      <a:pt x="16507" y="9905"/>
                    </a:cubicBezTo>
                    <a:cubicBezTo>
                      <a:pt x="14985" y="12480"/>
                      <a:pt x="14822" y="16153"/>
                      <a:pt x="14776" y="19999"/>
                    </a:cubicBezTo>
                    <a:cubicBezTo>
                      <a:pt x="14776" y="20438"/>
                      <a:pt x="14923" y="20627"/>
                      <a:pt x="15085" y="20627"/>
                    </a:cubicBezTo>
                    <a:cubicBezTo>
                      <a:pt x="15278" y="20627"/>
                      <a:pt x="15495" y="20344"/>
                      <a:pt x="15495" y="19842"/>
                    </a:cubicBezTo>
                    <a:cubicBezTo>
                      <a:pt x="15448" y="18288"/>
                      <a:pt x="15533" y="16749"/>
                      <a:pt x="15665" y="15133"/>
                    </a:cubicBezTo>
                    <a:cubicBezTo>
                      <a:pt x="15827" y="13594"/>
                      <a:pt x="16252" y="12056"/>
                      <a:pt x="16839" y="10847"/>
                    </a:cubicBezTo>
                    <a:cubicBezTo>
                      <a:pt x="17558" y="13845"/>
                      <a:pt x="17805" y="17189"/>
                      <a:pt x="17597" y="20517"/>
                    </a:cubicBezTo>
                    <a:cubicBezTo>
                      <a:pt x="17550" y="21208"/>
                      <a:pt x="17821" y="21600"/>
                      <a:pt x="18083" y="21600"/>
                    </a:cubicBezTo>
                    <a:cubicBezTo>
                      <a:pt x="18292" y="21600"/>
                      <a:pt x="18493" y="21380"/>
                      <a:pt x="18570" y="20862"/>
                    </a:cubicBezTo>
                    <a:cubicBezTo>
                      <a:pt x="18988" y="17864"/>
                      <a:pt x="19034" y="14709"/>
                      <a:pt x="18648" y="11616"/>
                    </a:cubicBezTo>
                    <a:cubicBezTo>
                      <a:pt x="18988" y="11883"/>
                      <a:pt x="19281" y="12134"/>
                      <a:pt x="19575" y="12385"/>
                    </a:cubicBezTo>
                    <a:cubicBezTo>
                      <a:pt x="20170" y="12903"/>
                      <a:pt x="20711" y="13673"/>
                      <a:pt x="21097" y="14709"/>
                    </a:cubicBezTo>
                    <a:cubicBezTo>
                      <a:pt x="21128" y="14740"/>
                      <a:pt x="21167" y="14756"/>
                      <a:pt x="21206" y="14756"/>
                    </a:cubicBezTo>
                    <a:cubicBezTo>
                      <a:pt x="21329" y="14756"/>
                      <a:pt x="21422" y="14536"/>
                      <a:pt x="21391" y="14269"/>
                    </a:cubicBezTo>
                    <a:cubicBezTo>
                      <a:pt x="20966" y="11962"/>
                      <a:pt x="19706" y="9309"/>
                      <a:pt x="18400" y="9136"/>
                    </a:cubicBezTo>
                    <a:lnTo>
                      <a:pt x="18192" y="9136"/>
                    </a:lnTo>
                    <a:cubicBezTo>
                      <a:pt x="17728" y="7095"/>
                      <a:pt x="17094" y="5212"/>
                      <a:pt x="16252" y="3752"/>
                    </a:cubicBezTo>
                    <a:cubicBezTo>
                      <a:pt x="16785" y="3422"/>
                      <a:pt x="17342" y="3249"/>
                      <a:pt x="17898" y="3249"/>
                    </a:cubicBezTo>
                    <a:cubicBezTo>
                      <a:pt x="18609" y="3249"/>
                      <a:pt x="19312" y="3516"/>
                      <a:pt x="20000" y="4097"/>
                    </a:cubicBezTo>
                    <a:cubicBezTo>
                      <a:pt x="20031" y="4113"/>
                      <a:pt x="20054" y="4113"/>
                      <a:pt x="20085" y="4113"/>
                    </a:cubicBezTo>
                    <a:cubicBezTo>
                      <a:pt x="20325" y="4113"/>
                      <a:pt x="20441" y="3469"/>
                      <a:pt x="20209" y="3155"/>
                    </a:cubicBezTo>
                    <a:cubicBezTo>
                      <a:pt x="19204" y="1994"/>
                      <a:pt x="18068" y="1381"/>
                      <a:pt x="16917" y="1381"/>
                    </a:cubicBezTo>
                    <a:cubicBezTo>
                      <a:pt x="16383" y="1381"/>
                      <a:pt x="15850" y="1507"/>
                      <a:pt x="15325" y="1790"/>
                    </a:cubicBezTo>
                    <a:cubicBezTo>
                      <a:pt x="15201" y="1868"/>
                      <a:pt x="15116" y="1962"/>
                      <a:pt x="15031" y="2135"/>
                    </a:cubicBezTo>
                    <a:cubicBezTo>
                      <a:pt x="14312" y="1366"/>
                      <a:pt x="13555" y="753"/>
                      <a:pt x="12759" y="330"/>
                    </a:cubicBezTo>
                    <a:cubicBezTo>
                      <a:pt x="12249" y="110"/>
                      <a:pt x="11700" y="0"/>
                      <a:pt x="1112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90" name="Google Shape;872;p38"/>
              <p:cNvSpPr/>
              <p:nvPr/>
            </p:nvSpPr>
            <p:spPr>
              <a:xfrm>
                <a:off x="642086" y="581058"/>
                <a:ext cx="262151" cy="299236"/>
              </a:xfrm>
              <a:custGeom>
                <a:avLst/>
                <a:gdLst/>
                <a:ahLst/>
                <a:cxnLst>
                  <a:cxn ang="0">
                    <a:pos x="wd2" y="hd2"/>
                  </a:cxn>
                  <a:cxn ang="5400000">
                    <a:pos x="wd2" y="hd2"/>
                  </a:cxn>
                  <a:cxn ang="10800000">
                    <a:pos x="wd2" y="hd2"/>
                  </a:cxn>
                  <a:cxn ang="16200000">
                    <a:pos x="wd2" y="hd2"/>
                  </a:cxn>
                </a:cxnLst>
                <a:rect l="0" t="0" r="r" b="b"/>
                <a:pathLst>
                  <a:path w="20003" h="21600" fill="norm" stroke="1" extrusionOk="0">
                    <a:moveTo>
                      <a:pt x="7841" y="0"/>
                    </a:moveTo>
                    <a:cubicBezTo>
                      <a:pt x="7500" y="0"/>
                      <a:pt x="7214" y="32"/>
                      <a:pt x="7017" y="77"/>
                    </a:cubicBezTo>
                    <a:cubicBezTo>
                      <a:pt x="7017" y="77"/>
                      <a:pt x="-851" y="1482"/>
                      <a:pt x="75" y="7978"/>
                    </a:cubicBezTo>
                    <a:cubicBezTo>
                      <a:pt x="1043" y="14441"/>
                      <a:pt x="3086" y="16090"/>
                      <a:pt x="6315" y="17495"/>
                    </a:cubicBezTo>
                    <a:cubicBezTo>
                      <a:pt x="8617" y="18507"/>
                      <a:pt x="12582" y="21600"/>
                      <a:pt x="15484" y="21600"/>
                    </a:cubicBezTo>
                    <a:cubicBezTo>
                      <a:pt x="16607" y="21600"/>
                      <a:pt x="17575" y="21142"/>
                      <a:pt x="18229" y="19918"/>
                    </a:cubicBezTo>
                    <a:cubicBezTo>
                      <a:pt x="20606" y="15530"/>
                      <a:pt x="20749" y="11844"/>
                      <a:pt x="17711" y="8403"/>
                    </a:cubicBezTo>
                    <a:cubicBezTo>
                      <a:pt x="14625" y="4994"/>
                      <a:pt x="11546" y="4259"/>
                      <a:pt x="11955" y="2255"/>
                    </a:cubicBezTo>
                    <a:cubicBezTo>
                      <a:pt x="12289" y="599"/>
                      <a:pt x="9462" y="0"/>
                      <a:pt x="7841"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grpSp>
      </p:grpSp>
      <p:sp>
        <p:nvSpPr>
          <p:cNvPr id="993" name="Google Shape;873;p38"/>
          <p:cNvSpPr txBox="1"/>
          <p:nvPr>
            <p:ph type="body" sz="quarter" idx="1"/>
          </p:nvPr>
        </p:nvSpPr>
        <p:spPr>
          <a:prstGeom prst="rect">
            <a:avLst/>
          </a:prstGeom>
        </p:spPr>
        <p:txBody>
          <a:bodyPr/>
          <a:lstStyle>
            <a:lvl1pPr marL="0" indent="0" defTabSz="365760">
              <a:defRPr sz="920"/>
            </a:lvl1pPr>
          </a:lstStyle>
          <a:p>
            <a:pPr/>
            <a:r>
              <a:t>T.O.H.R is an advanced health monitoring system designed to measure and track vital physiological parameters in the human body, including heart rate, body temperature, and blood oxygen levels. Inspired by the continuous rhythm of the human heartbeat, this innovative system provides real-time insights into the body's vital signs. </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5" name="Google Shape;804;p37"/>
          <p:cNvSpPr txBox="1"/>
          <p:nvPr>
            <p:ph type="title"/>
          </p:nvPr>
        </p:nvSpPr>
        <p:spPr>
          <a:prstGeom prst="rect">
            <a:avLst/>
          </a:prstGeom>
        </p:spPr>
        <p:txBody>
          <a:bodyPr/>
          <a:lstStyle>
            <a:lvl1pPr defTabSz="704087">
              <a:defRPr sz="2772"/>
            </a:lvl1pPr>
          </a:lstStyle>
          <a:p>
            <a:pPr/>
            <a:r>
              <a:t>TABLE OF CONTENTS</a:t>
            </a:r>
          </a:p>
        </p:txBody>
      </p:sp>
      <p:sp>
        <p:nvSpPr>
          <p:cNvPr id="996" name="Google Shape;805;p37"/>
          <p:cNvSpPr txBox="1"/>
          <p:nvPr>
            <p:ph type="body" sz="quarter" idx="1"/>
          </p:nvPr>
        </p:nvSpPr>
        <p:spPr>
          <a:prstGeom prst="rect">
            <a:avLst/>
          </a:prstGeom>
        </p:spPr>
        <p:txBody>
          <a:bodyPr/>
          <a:lstStyle>
            <a:lvl1pPr marL="0" indent="0" defTabSz="548640">
              <a:spcBef>
                <a:spcPts val="900"/>
              </a:spcBef>
              <a:defRPr sz="960"/>
            </a:lvl1pPr>
          </a:lstStyle>
          <a:p>
            <a:pPr/>
            <a:r>
              <a:t>Objectives</a:t>
            </a:r>
          </a:p>
        </p:txBody>
      </p:sp>
      <p:sp>
        <p:nvSpPr>
          <p:cNvPr id="997" name="Google Shape;806;p37"/>
          <p:cNvSpPr txBox="1"/>
          <p:nvPr/>
        </p:nvSpPr>
        <p:spPr>
          <a:xfrm>
            <a:off x="2134474" y="2119725"/>
            <a:ext cx="2237402" cy="80195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p>
            <a:pPr marL="71587" indent="-71587" defTabSz="466344">
              <a:buSzPct val="100000"/>
              <a:buChar char="•"/>
              <a:defRPr sz="714">
                <a:solidFill>
                  <a:schemeClr val="accent5">
                    <a:lumOff val="44000"/>
                  </a:schemeClr>
                </a:solidFill>
                <a:latin typeface="Nunito"/>
                <a:ea typeface="Nunito"/>
                <a:cs typeface="Nunito"/>
                <a:sym typeface="Nunito"/>
              </a:defRPr>
            </a:pPr>
            <a:r>
              <a:t>Measure vital parameters accurately and provide early diagnosis of abnormal conditions.</a:t>
            </a:r>
          </a:p>
          <a:p>
            <a:pPr defTabSz="466344">
              <a:defRPr sz="714">
                <a:solidFill>
                  <a:schemeClr val="accent5">
                    <a:lumOff val="44000"/>
                  </a:schemeClr>
                </a:solidFill>
                <a:latin typeface="Nunito"/>
                <a:ea typeface="Nunito"/>
                <a:cs typeface="Nunito"/>
                <a:sym typeface="Nunito"/>
              </a:defRPr>
            </a:pPr>
          </a:p>
          <a:p>
            <a:pPr marL="71587" indent="-71587" defTabSz="466344">
              <a:buSzPct val="100000"/>
              <a:buChar char="•"/>
              <a:defRPr sz="714">
                <a:solidFill>
                  <a:schemeClr val="accent5">
                    <a:lumOff val="44000"/>
                  </a:schemeClr>
                </a:solidFill>
                <a:latin typeface="Nunito"/>
                <a:ea typeface="Nunito"/>
                <a:cs typeface="Nunito"/>
                <a:sym typeface="Nunito"/>
              </a:defRPr>
            </a:pPr>
            <a:r>
              <a:t>Enhance health monitoring, enable timely intervention, and support personalized care for proactive well-being</a:t>
            </a:r>
          </a:p>
        </p:txBody>
      </p:sp>
      <p:sp>
        <p:nvSpPr>
          <p:cNvPr id="998" name="Google Shape;807;p37"/>
          <p:cNvSpPr txBox="1"/>
          <p:nvPr/>
        </p:nvSpPr>
        <p:spPr>
          <a:xfrm>
            <a:off x="5614825" y="1740649"/>
            <a:ext cx="2857501" cy="3243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defTabSz="548640">
              <a:spcBef>
                <a:spcPts val="900"/>
              </a:spcBef>
              <a:defRPr sz="960">
                <a:solidFill>
                  <a:schemeClr val="accent2"/>
                </a:solidFill>
                <a:latin typeface="Saira SemiBold"/>
                <a:ea typeface="Saira SemiBold"/>
                <a:cs typeface="Saira SemiBold"/>
                <a:sym typeface="Saira SemiBold"/>
              </a:defRPr>
            </a:lvl1pPr>
          </a:lstStyle>
          <a:p>
            <a:pPr/>
            <a:r>
              <a:t>Results Analysis</a:t>
            </a:r>
          </a:p>
        </p:txBody>
      </p:sp>
      <p:sp>
        <p:nvSpPr>
          <p:cNvPr id="999" name="Google Shape;808;p37"/>
          <p:cNvSpPr txBox="1"/>
          <p:nvPr/>
        </p:nvSpPr>
        <p:spPr>
          <a:xfrm>
            <a:off x="5614825" y="2119725"/>
            <a:ext cx="2237401" cy="5835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marL="84221" indent="-84221" defTabSz="548640">
              <a:buSzPct val="100000"/>
              <a:buChar char="•"/>
              <a:defRPr sz="840">
                <a:solidFill>
                  <a:schemeClr val="accent5">
                    <a:lumOff val="44000"/>
                  </a:schemeClr>
                </a:solidFill>
                <a:latin typeface="Nunito"/>
                <a:ea typeface="Nunito"/>
                <a:cs typeface="Nunito"/>
                <a:sym typeface="Nunito"/>
              </a:defRPr>
            </a:lvl1pPr>
          </a:lstStyle>
          <a:p>
            <a:pPr/>
            <a:r>
              <a:t>Visual presentation of analysis results for effective communication with the patient.</a:t>
            </a:r>
          </a:p>
        </p:txBody>
      </p:sp>
      <p:sp>
        <p:nvSpPr>
          <p:cNvPr id="1000" name="Google Shape;809;p37"/>
          <p:cNvSpPr txBox="1"/>
          <p:nvPr/>
        </p:nvSpPr>
        <p:spPr>
          <a:xfrm>
            <a:off x="2134474" y="3188974"/>
            <a:ext cx="2143801" cy="3243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defTabSz="548640">
              <a:spcBef>
                <a:spcPts val="900"/>
              </a:spcBef>
              <a:defRPr sz="960">
                <a:solidFill>
                  <a:schemeClr val="accent2"/>
                </a:solidFill>
                <a:latin typeface="Saira SemiBold"/>
                <a:ea typeface="Saira SemiBold"/>
                <a:cs typeface="Saira SemiBold"/>
                <a:sym typeface="Saira SemiBold"/>
              </a:defRPr>
            </a:lvl1pPr>
          </a:lstStyle>
          <a:p>
            <a:pPr/>
            <a:r>
              <a:t>Methodology</a:t>
            </a:r>
          </a:p>
        </p:txBody>
      </p:sp>
      <p:sp>
        <p:nvSpPr>
          <p:cNvPr id="1001" name="Google Shape;810;p37"/>
          <p:cNvSpPr txBox="1"/>
          <p:nvPr/>
        </p:nvSpPr>
        <p:spPr>
          <a:xfrm>
            <a:off x="2134474" y="3560488"/>
            <a:ext cx="2237402" cy="80195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p>
            <a:pPr marL="71587" indent="-71587" defTabSz="466344">
              <a:buSzPct val="100000"/>
              <a:buChar char="•"/>
              <a:defRPr sz="714">
                <a:solidFill>
                  <a:schemeClr val="accent5">
                    <a:lumOff val="44000"/>
                  </a:schemeClr>
                </a:solidFill>
                <a:latin typeface="Nunito"/>
                <a:ea typeface="Nunito"/>
                <a:cs typeface="Nunito"/>
                <a:sym typeface="Nunito"/>
              </a:defRPr>
            </a:pPr>
            <a:r>
              <a:t>Employing continuous sensing to gather real-time data on vital parameters.</a:t>
            </a:r>
          </a:p>
          <a:p>
            <a:pPr defTabSz="466344">
              <a:defRPr sz="714">
                <a:solidFill>
                  <a:schemeClr val="accent5">
                    <a:lumOff val="44000"/>
                  </a:schemeClr>
                </a:solidFill>
                <a:latin typeface="Nunito"/>
                <a:ea typeface="Nunito"/>
                <a:cs typeface="Nunito"/>
                <a:sym typeface="Nunito"/>
              </a:defRPr>
            </a:pPr>
          </a:p>
          <a:p>
            <a:pPr marL="71587" indent="-71587" defTabSz="466344">
              <a:buSzPct val="100000"/>
              <a:buChar char="•"/>
              <a:defRPr sz="714">
                <a:solidFill>
                  <a:schemeClr val="accent5">
                    <a:lumOff val="44000"/>
                  </a:schemeClr>
                </a:solidFill>
                <a:latin typeface="Nunito"/>
                <a:ea typeface="Nunito"/>
                <a:cs typeface="Nunito"/>
                <a:sym typeface="Nunito"/>
              </a:defRPr>
            </a:pPr>
            <a:r>
              <a:t>Utilizing targeted analysis techniques for in-depth examination and insights.</a:t>
            </a:r>
          </a:p>
        </p:txBody>
      </p:sp>
      <p:sp>
        <p:nvSpPr>
          <p:cNvPr id="1002" name="Google Shape;811;p37"/>
          <p:cNvSpPr txBox="1"/>
          <p:nvPr/>
        </p:nvSpPr>
        <p:spPr>
          <a:xfrm>
            <a:off x="5614825" y="3188974"/>
            <a:ext cx="2354101" cy="3243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defTabSz="548640">
              <a:spcBef>
                <a:spcPts val="900"/>
              </a:spcBef>
              <a:defRPr sz="960">
                <a:solidFill>
                  <a:schemeClr val="accent2"/>
                </a:solidFill>
                <a:latin typeface="Saira SemiBold"/>
                <a:ea typeface="Saira SemiBold"/>
                <a:cs typeface="Saira SemiBold"/>
                <a:sym typeface="Saira SemiBold"/>
              </a:defRPr>
            </a:lvl1pPr>
          </a:lstStyle>
          <a:p>
            <a:pPr/>
            <a:r>
              <a:t>Conclusions</a:t>
            </a:r>
          </a:p>
        </p:txBody>
      </p:sp>
      <p:sp>
        <p:nvSpPr>
          <p:cNvPr id="1003" name="Google Shape;812;p37"/>
          <p:cNvSpPr txBox="1"/>
          <p:nvPr/>
        </p:nvSpPr>
        <p:spPr>
          <a:xfrm>
            <a:off x="5614825" y="3560488"/>
            <a:ext cx="2237401" cy="67887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p>
            <a:pPr marL="71587" indent="-71587" defTabSz="466344">
              <a:buSzPct val="100000"/>
              <a:buChar char="•"/>
              <a:defRPr sz="714">
                <a:solidFill>
                  <a:schemeClr val="accent5">
                    <a:lumOff val="44000"/>
                  </a:schemeClr>
                </a:solidFill>
                <a:latin typeface="Nunito"/>
                <a:ea typeface="Nunito"/>
                <a:cs typeface="Nunito"/>
                <a:sym typeface="Nunito"/>
              </a:defRPr>
            </a:pPr>
            <a:r>
              <a:t>Implementation of a soothing routine to promote patient relaxation.</a:t>
            </a:r>
          </a:p>
          <a:p>
            <a:pPr marL="71587" indent="-71587" defTabSz="466344">
              <a:buSzPct val="100000"/>
              <a:buChar char="•"/>
              <a:defRPr sz="714">
                <a:solidFill>
                  <a:schemeClr val="accent5">
                    <a:lumOff val="44000"/>
                  </a:schemeClr>
                </a:solidFill>
                <a:latin typeface="Nunito"/>
                <a:ea typeface="Nunito"/>
                <a:cs typeface="Nunito"/>
                <a:sym typeface="Nunito"/>
              </a:defRPr>
            </a:pPr>
            <a:r>
              <a:t>Continuing the routine until the patient's vital parameters reach a stable state.</a:t>
            </a:r>
          </a:p>
        </p:txBody>
      </p:sp>
      <p:sp>
        <p:nvSpPr>
          <p:cNvPr id="1004" name="Google Shape;813;p37"/>
          <p:cNvSpPr txBox="1"/>
          <p:nvPr/>
        </p:nvSpPr>
        <p:spPr>
          <a:xfrm>
            <a:off x="1145525" y="1740649"/>
            <a:ext cx="916801" cy="5835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lvl1pPr algn="r" defTabSz="804672">
              <a:defRPr b="1" sz="2640">
                <a:solidFill>
                  <a:schemeClr val="accent4"/>
                </a:solidFill>
                <a:latin typeface="Saira"/>
                <a:ea typeface="Saira"/>
                <a:cs typeface="Saira"/>
                <a:sym typeface="Saira"/>
              </a:defRPr>
            </a:lvl1pPr>
          </a:lstStyle>
          <a:p>
            <a:pPr/>
            <a:r>
              <a:t>01</a:t>
            </a:r>
          </a:p>
        </p:txBody>
      </p:sp>
      <p:sp>
        <p:nvSpPr>
          <p:cNvPr id="1005" name="Google Shape;814;p37"/>
          <p:cNvSpPr txBox="1"/>
          <p:nvPr/>
        </p:nvSpPr>
        <p:spPr>
          <a:xfrm>
            <a:off x="4616599" y="1740649"/>
            <a:ext cx="916802" cy="5835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lvl1pPr algn="r" defTabSz="804672">
              <a:defRPr b="1" sz="2640">
                <a:solidFill>
                  <a:schemeClr val="accent4"/>
                </a:solidFill>
                <a:latin typeface="Saira"/>
                <a:ea typeface="Saira"/>
                <a:cs typeface="Saira"/>
                <a:sym typeface="Saira"/>
              </a:defRPr>
            </a:lvl1pPr>
          </a:lstStyle>
          <a:p>
            <a:pPr/>
            <a:r>
              <a:t>03</a:t>
            </a:r>
          </a:p>
        </p:txBody>
      </p:sp>
      <p:sp>
        <p:nvSpPr>
          <p:cNvPr id="1006" name="Google Shape;815;p37"/>
          <p:cNvSpPr txBox="1"/>
          <p:nvPr/>
        </p:nvSpPr>
        <p:spPr>
          <a:xfrm>
            <a:off x="1145525" y="3188974"/>
            <a:ext cx="916801" cy="5835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lvl1pPr algn="r" defTabSz="804672">
              <a:defRPr b="1" sz="2640">
                <a:solidFill>
                  <a:schemeClr val="accent4"/>
                </a:solidFill>
                <a:latin typeface="Saira"/>
                <a:ea typeface="Saira"/>
                <a:cs typeface="Saira"/>
                <a:sym typeface="Saira"/>
              </a:defRPr>
            </a:lvl1pPr>
          </a:lstStyle>
          <a:p>
            <a:pPr/>
            <a:r>
              <a:t>02</a:t>
            </a:r>
          </a:p>
        </p:txBody>
      </p:sp>
      <p:sp>
        <p:nvSpPr>
          <p:cNvPr id="1007" name="Google Shape;816;p37"/>
          <p:cNvSpPr txBox="1"/>
          <p:nvPr/>
        </p:nvSpPr>
        <p:spPr>
          <a:xfrm>
            <a:off x="4616599" y="3188974"/>
            <a:ext cx="916802" cy="5835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lvl1pPr algn="r" defTabSz="804672">
              <a:defRPr b="1" sz="2640">
                <a:solidFill>
                  <a:schemeClr val="accent4"/>
                </a:solidFill>
                <a:latin typeface="Saira"/>
                <a:ea typeface="Saira"/>
                <a:cs typeface="Saira"/>
                <a:sym typeface="Saira"/>
              </a:defRPr>
            </a:lvl1pPr>
          </a:lstStyle>
          <a:p>
            <a:pPr/>
            <a:r>
              <a:t>04</a:t>
            </a:r>
          </a:p>
        </p:txBody>
      </p:sp>
      <p:sp>
        <p:nvSpPr>
          <p:cNvPr id="1008" name="Testo"/>
          <p:cNvSpPr txBox="1"/>
          <p:nvPr/>
        </p:nvSpPr>
        <p:spPr>
          <a:xfrm>
            <a:off x="4353166" y="2473058"/>
            <a:ext cx="437668" cy="197384"/>
          </a:xfrm>
          <a:prstGeom prst="rect">
            <a:avLst/>
          </a:prstGeom>
          <a:ln w="12700">
            <a:miter lim="400000"/>
          </a:ln>
        </p:spPr>
        <p:txBody>
          <a:bodyPr wrap="none" lIns="0" tIns="0" rIns="0" bIns="0">
            <a:spAutoFit/>
          </a:bodyPr>
          <a:lstStyle/>
          <a:p>
            <a:pPr lvl="1"/>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10" name="Immagine" descr="Immagine"/>
          <p:cNvPicPr>
            <a:picLocks noChangeAspect="1"/>
          </p:cNvPicPr>
          <p:nvPr/>
        </p:nvPicPr>
        <p:blipFill>
          <a:blip r:embed="rId2">
            <a:extLst/>
          </a:blip>
          <a:srcRect l="0" t="113" r="3" b="0"/>
          <a:stretch>
            <a:fillRect/>
          </a:stretch>
        </p:blipFill>
        <p:spPr>
          <a:xfrm>
            <a:off x="1776970" y="1229560"/>
            <a:ext cx="477442" cy="14084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81" y="0"/>
                </a:moveTo>
                <a:cubicBezTo>
                  <a:pt x="10558" y="6"/>
                  <a:pt x="10345" y="16"/>
                  <a:pt x="10360" y="24"/>
                </a:cubicBezTo>
                <a:cubicBezTo>
                  <a:pt x="10407" y="50"/>
                  <a:pt x="10296" y="104"/>
                  <a:pt x="10109" y="146"/>
                </a:cubicBezTo>
                <a:cubicBezTo>
                  <a:pt x="9465" y="289"/>
                  <a:pt x="9444" y="371"/>
                  <a:pt x="9444" y="2185"/>
                </a:cubicBezTo>
                <a:cubicBezTo>
                  <a:pt x="9444" y="3626"/>
                  <a:pt x="9403" y="3907"/>
                  <a:pt x="9229" y="3956"/>
                </a:cubicBezTo>
                <a:cubicBezTo>
                  <a:pt x="9084" y="3997"/>
                  <a:pt x="8480" y="4010"/>
                  <a:pt x="7218" y="3999"/>
                </a:cubicBezTo>
                <a:lnTo>
                  <a:pt x="5404" y="3986"/>
                </a:lnTo>
                <a:lnTo>
                  <a:pt x="4992" y="3828"/>
                </a:lnTo>
                <a:lnTo>
                  <a:pt x="4579" y="3670"/>
                </a:lnTo>
                <a:lnTo>
                  <a:pt x="4579" y="2696"/>
                </a:lnTo>
                <a:lnTo>
                  <a:pt x="4579" y="1722"/>
                </a:lnTo>
                <a:lnTo>
                  <a:pt x="2909" y="1722"/>
                </a:lnTo>
                <a:lnTo>
                  <a:pt x="1221" y="1722"/>
                </a:lnTo>
                <a:lnTo>
                  <a:pt x="610" y="1929"/>
                </a:lnTo>
                <a:lnTo>
                  <a:pt x="0" y="2136"/>
                </a:lnTo>
                <a:lnTo>
                  <a:pt x="0" y="9561"/>
                </a:lnTo>
                <a:lnTo>
                  <a:pt x="0" y="10785"/>
                </a:lnTo>
                <a:lnTo>
                  <a:pt x="0" y="11868"/>
                </a:lnTo>
                <a:lnTo>
                  <a:pt x="0" y="19147"/>
                </a:lnTo>
                <a:lnTo>
                  <a:pt x="2406" y="19147"/>
                </a:lnTo>
                <a:lnTo>
                  <a:pt x="4794" y="19147"/>
                </a:lnTo>
                <a:lnTo>
                  <a:pt x="4830" y="20371"/>
                </a:lnTo>
                <a:lnTo>
                  <a:pt x="4866" y="21600"/>
                </a:lnTo>
                <a:lnTo>
                  <a:pt x="5997" y="21600"/>
                </a:lnTo>
                <a:lnTo>
                  <a:pt x="6033" y="20371"/>
                </a:lnTo>
                <a:lnTo>
                  <a:pt x="6087" y="19147"/>
                </a:lnTo>
                <a:lnTo>
                  <a:pt x="7290" y="19147"/>
                </a:lnTo>
                <a:lnTo>
                  <a:pt x="8511" y="19147"/>
                </a:lnTo>
                <a:lnTo>
                  <a:pt x="8547" y="20371"/>
                </a:lnTo>
                <a:lnTo>
                  <a:pt x="8583" y="21600"/>
                </a:lnTo>
                <a:lnTo>
                  <a:pt x="9588" y="21600"/>
                </a:lnTo>
                <a:lnTo>
                  <a:pt x="9588" y="21028"/>
                </a:lnTo>
                <a:cubicBezTo>
                  <a:pt x="9594" y="20714"/>
                  <a:pt x="9599" y="20183"/>
                  <a:pt x="9588" y="19847"/>
                </a:cubicBezTo>
                <a:cubicBezTo>
                  <a:pt x="9563" y="19114"/>
                  <a:pt x="9572" y="19108"/>
                  <a:pt x="10971" y="19129"/>
                </a:cubicBezTo>
                <a:lnTo>
                  <a:pt x="11940" y="19147"/>
                </a:lnTo>
                <a:lnTo>
                  <a:pt x="11976" y="20371"/>
                </a:lnTo>
                <a:lnTo>
                  <a:pt x="12030" y="21600"/>
                </a:lnTo>
                <a:lnTo>
                  <a:pt x="13161" y="21600"/>
                </a:lnTo>
                <a:lnTo>
                  <a:pt x="13197" y="20371"/>
                </a:lnTo>
                <a:lnTo>
                  <a:pt x="13233" y="19147"/>
                </a:lnTo>
                <a:lnTo>
                  <a:pt x="14454" y="19147"/>
                </a:lnTo>
                <a:lnTo>
                  <a:pt x="15657" y="19147"/>
                </a:lnTo>
                <a:lnTo>
                  <a:pt x="15711" y="20371"/>
                </a:lnTo>
                <a:lnTo>
                  <a:pt x="15747" y="21600"/>
                </a:lnTo>
                <a:lnTo>
                  <a:pt x="16734" y="21600"/>
                </a:lnTo>
                <a:lnTo>
                  <a:pt x="16770" y="20371"/>
                </a:lnTo>
                <a:lnTo>
                  <a:pt x="16806" y="19147"/>
                </a:lnTo>
                <a:lnTo>
                  <a:pt x="19212" y="19147"/>
                </a:lnTo>
                <a:lnTo>
                  <a:pt x="21600" y="19147"/>
                </a:lnTo>
                <a:lnTo>
                  <a:pt x="21600" y="11862"/>
                </a:lnTo>
                <a:lnTo>
                  <a:pt x="21600" y="2124"/>
                </a:lnTo>
                <a:lnTo>
                  <a:pt x="20954" y="1923"/>
                </a:lnTo>
                <a:lnTo>
                  <a:pt x="20325" y="1722"/>
                </a:lnTo>
                <a:lnTo>
                  <a:pt x="18673" y="1722"/>
                </a:lnTo>
                <a:lnTo>
                  <a:pt x="17021" y="1722"/>
                </a:lnTo>
                <a:lnTo>
                  <a:pt x="17021" y="2696"/>
                </a:lnTo>
                <a:lnTo>
                  <a:pt x="17021" y="3670"/>
                </a:lnTo>
                <a:lnTo>
                  <a:pt x="16608" y="3828"/>
                </a:lnTo>
                <a:lnTo>
                  <a:pt x="16196" y="3986"/>
                </a:lnTo>
                <a:lnTo>
                  <a:pt x="14562" y="3986"/>
                </a:lnTo>
                <a:lnTo>
                  <a:pt x="12946" y="3986"/>
                </a:lnTo>
                <a:lnTo>
                  <a:pt x="12856" y="3767"/>
                </a:lnTo>
                <a:cubicBezTo>
                  <a:pt x="12803" y="3647"/>
                  <a:pt x="12754" y="2853"/>
                  <a:pt x="12748" y="2002"/>
                </a:cubicBezTo>
                <a:cubicBezTo>
                  <a:pt x="12736" y="287"/>
                  <a:pt x="12738" y="297"/>
                  <a:pt x="11779" y="85"/>
                </a:cubicBezTo>
                <a:cubicBezTo>
                  <a:pt x="11573" y="40"/>
                  <a:pt x="11366" y="15"/>
                  <a:pt x="10881" y="0"/>
                </a:cubicBezTo>
                <a:close/>
                <a:moveTo>
                  <a:pt x="11096" y="1290"/>
                </a:moveTo>
                <a:cubicBezTo>
                  <a:pt x="11574" y="1290"/>
                  <a:pt x="12042" y="1312"/>
                  <a:pt x="12192" y="1351"/>
                </a:cubicBezTo>
                <a:cubicBezTo>
                  <a:pt x="12390" y="1404"/>
                  <a:pt x="12419" y="1584"/>
                  <a:pt x="12461" y="2696"/>
                </a:cubicBezTo>
                <a:lnTo>
                  <a:pt x="12515" y="3986"/>
                </a:lnTo>
                <a:lnTo>
                  <a:pt x="11222" y="3999"/>
                </a:lnTo>
                <a:cubicBezTo>
                  <a:pt x="10440" y="4007"/>
                  <a:pt x="9878" y="3994"/>
                  <a:pt x="9786" y="3962"/>
                </a:cubicBezTo>
                <a:cubicBezTo>
                  <a:pt x="9681" y="3927"/>
                  <a:pt x="9653" y="3511"/>
                  <a:pt x="9696" y="2660"/>
                </a:cubicBezTo>
                <a:cubicBezTo>
                  <a:pt x="9749" y="1592"/>
                  <a:pt x="9788" y="1403"/>
                  <a:pt x="9983" y="1351"/>
                </a:cubicBezTo>
                <a:cubicBezTo>
                  <a:pt x="10131" y="1312"/>
                  <a:pt x="10619" y="1290"/>
                  <a:pt x="11096" y="1290"/>
                </a:cubicBezTo>
                <a:close/>
                <a:moveTo>
                  <a:pt x="11060" y="13682"/>
                </a:moveTo>
                <a:cubicBezTo>
                  <a:pt x="12082" y="13669"/>
                  <a:pt x="13117" y="13862"/>
                  <a:pt x="13682" y="14230"/>
                </a:cubicBezTo>
                <a:cubicBezTo>
                  <a:pt x="14260" y="14606"/>
                  <a:pt x="13821" y="15095"/>
                  <a:pt x="12622" y="15392"/>
                </a:cubicBezTo>
                <a:cubicBezTo>
                  <a:pt x="11652" y="15633"/>
                  <a:pt x="10574" y="15602"/>
                  <a:pt x="9462" y="15301"/>
                </a:cubicBezTo>
                <a:cubicBezTo>
                  <a:pt x="8180" y="14954"/>
                  <a:pt x="8123" y="14331"/>
                  <a:pt x="9337" y="13937"/>
                </a:cubicBezTo>
                <a:cubicBezTo>
                  <a:pt x="9840" y="13774"/>
                  <a:pt x="10447" y="13689"/>
                  <a:pt x="11060" y="13682"/>
                </a:cubicBezTo>
                <a:close/>
              </a:path>
            </a:pathLst>
          </a:custGeom>
          <a:ln w="12700">
            <a:miter lim="400000"/>
          </a:ln>
        </p:spPr>
      </p:pic>
      <p:sp>
        <p:nvSpPr>
          <p:cNvPr id="1011" name="Google Shape;878;p39"/>
          <p:cNvSpPr txBox="1"/>
          <p:nvPr>
            <p:ph type="title"/>
          </p:nvPr>
        </p:nvSpPr>
        <p:spPr>
          <a:prstGeom prst="rect">
            <a:avLst/>
          </a:prstGeom>
        </p:spPr>
        <p:txBody>
          <a:bodyPr/>
          <a:lstStyle>
            <a:lvl1pPr defTabSz="704087">
              <a:defRPr sz="2772">
                <a:solidFill>
                  <a:schemeClr val="accent3"/>
                </a:solidFill>
              </a:defRPr>
            </a:lvl1pPr>
          </a:lstStyle>
          <a:p>
            <a:pPr/>
            <a:r>
              <a:t>Hardware</a:t>
            </a:r>
          </a:p>
        </p:txBody>
      </p:sp>
      <p:sp>
        <p:nvSpPr>
          <p:cNvPr id="1012" name="Google Shape;879;p39"/>
          <p:cNvSpPr txBox="1"/>
          <p:nvPr>
            <p:ph type="body" sz="quarter" idx="1"/>
          </p:nvPr>
        </p:nvSpPr>
        <p:spPr>
          <a:xfrm>
            <a:off x="1034467" y="1770837"/>
            <a:ext cx="1431001" cy="324301"/>
          </a:xfrm>
          <a:prstGeom prst="rect">
            <a:avLst/>
          </a:prstGeom>
        </p:spPr>
        <p:txBody>
          <a:bodyPr/>
          <a:lstStyle>
            <a:lvl1pPr marL="0" indent="0" defTabSz="548640">
              <a:spcBef>
                <a:spcPts val="900"/>
              </a:spcBef>
              <a:defRPr sz="960"/>
            </a:lvl1pPr>
          </a:lstStyle>
          <a:p>
            <a:pPr/>
            <a:r>
              <a:t>KY-028</a:t>
            </a:r>
          </a:p>
        </p:txBody>
      </p:sp>
      <p:sp>
        <p:nvSpPr>
          <p:cNvPr id="1013" name="Google Shape;881;p39"/>
          <p:cNvSpPr txBox="1"/>
          <p:nvPr/>
        </p:nvSpPr>
        <p:spPr>
          <a:xfrm>
            <a:off x="993664" y="3267112"/>
            <a:ext cx="1665612" cy="6129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defTabSz="557784">
              <a:spcBef>
                <a:spcPts val="900"/>
              </a:spcBef>
              <a:defRPr sz="976">
                <a:solidFill>
                  <a:schemeClr val="accent1"/>
                </a:solidFill>
                <a:latin typeface="Saira SemiBold"/>
                <a:ea typeface="Saira SemiBold"/>
                <a:cs typeface="Saira SemiBold"/>
                <a:sym typeface="Saira SemiBold"/>
              </a:defRPr>
            </a:lvl1pPr>
          </a:lstStyle>
          <a:p>
            <a:pPr/>
            <a:r>
              <a:t>MAX32664</a:t>
            </a:r>
          </a:p>
        </p:txBody>
      </p:sp>
      <p:sp>
        <p:nvSpPr>
          <p:cNvPr id="1014" name="Google Shape;883;p39"/>
          <p:cNvSpPr txBox="1"/>
          <p:nvPr/>
        </p:nvSpPr>
        <p:spPr>
          <a:xfrm>
            <a:off x="3779715" y="1771665"/>
            <a:ext cx="1431001" cy="3243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defTabSz="548640">
              <a:spcBef>
                <a:spcPts val="900"/>
              </a:spcBef>
              <a:defRPr sz="960">
                <a:solidFill>
                  <a:schemeClr val="accent1"/>
                </a:solidFill>
                <a:latin typeface="Saira SemiBold"/>
                <a:ea typeface="Saira SemiBold"/>
                <a:cs typeface="Saira SemiBold"/>
                <a:sym typeface="Saira SemiBold"/>
              </a:defRPr>
            </a:lvl1pPr>
          </a:lstStyle>
          <a:p>
            <a:pPr/>
            <a:r>
              <a:t>DS1307</a:t>
            </a:r>
          </a:p>
        </p:txBody>
      </p:sp>
      <p:sp>
        <p:nvSpPr>
          <p:cNvPr id="1015" name="Google Shape;885;p39"/>
          <p:cNvSpPr txBox="1"/>
          <p:nvPr/>
        </p:nvSpPr>
        <p:spPr>
          <a:xfrm>
            <a:off x="3779715" y="3267112"/>
            <a:ext cx="1431001" cy="3243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defTabSz="548640">
              <a:spcBef>
                <a:spcPts val="900"/>
              </a:spcBef>
              <a:defRPr sz="960">
                <a:solidFill>
                  <a:schemeClr val="accent1"/>
                </a:solidFill>
                <a:latin typeface="Saira SemiBold"/>
                <a:ea typeface="Saira SemiBold"/>
                <a:cs typeface="Saira SemiBold"/>
                <a:sym typeface="Saira SemiBold"/>
              </a:defRPr>
            </a:lvl1pPr>
          </a:lstStyle>
          <a:p>
            <a:pPr/>
            <a:r>
              <a:t>Buzzer</a:t>
            </a:r>
          </a:p>
        </p:txBody>
      </p:sp>
      <p:sp>
        <p:nvSpPr>
          <p:cNvPr id="1016" name="Google Shape;887;p39"/>
          <p:cNvSpPr txBox="1"/>
          <p:nvPr/>
        </p:nvSpPr>
        <p:spPr>
          <a:xfrm>
            <a:off x="6524962" y="1773042"/>
            <a:ext cx="1911354" cy="588908"/>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defTabSz="548640">
              <a:spcBef>
                <a:spcPts val="900"/>
              </a:spcBef>
              <a:defRPr sz="960">
                <a:solidFill>
                  <a:schemeClr val="accent1"/>
                </a:solidFill>
                <a:latin typeface="Saira SemiBold"/>
                <a:ea typeface="Saira SemiBold"/>
                <a:cs typeface="Saira SemiBold"/>
                <a:sym typeface="Saira SemiBold"/>
              </a:defRPr>
            </a:lvl1pPr>
          </a:lstStyle>
          <a:p>
            <a:pPr/>
            <a:r>
              <a:t>SSD1306</a:t>
            </a:r>
          </a:p>
        </p:txBody>
      </p:sp>
      <p:sp>
        <p:nvSpPr>
          <p:cNvPr id="1017" name="Google Shape;889;p39"/>
          <p:cNvSpPr txBox="1"/>
          <p:nvPr/>
        </p:nvSpPr>
        <p:spPr>
          <a:xfrm>
            <a:off x="6494834" y="3199459"/>
            <a:ext cx="929737" cy="81781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defTabSz="612648">
              <a:spcBef>
                <a:spcPts val="1000"/>
              </a:spcBef>
              <a:defRPr sz="1072">
                <a:solidFill>
                  <a:schemeClr val="accent1"/>
                </a:solidFill>
                <a:latin typeface="Saira SemiBold"/>
                <a:ea typeface="Saira SemiBold"/>
                <a:cs typeface="Saira SemiBold"/>
                <a:sym typeface="Saira SemiBold"/>
              </a:defRPr>
            </a:lvl1pPr>
          </a:lstStyle>
          <a:p>
            <a:pPr/>
            <a:r>
              <a:t>Passive electronics</a:t>
            </a:r>
          </a:p>
        </p:txBody>
      </p:sp>
      <p:grpSp>
        <p:nvGrpSpPr>
          <p:cNvPr id="1020" name="Google Shape;891;p39"/>
          <p:cNvGrpSpPr/>
          <p:nvPr/>
        </p:nvGrpSpPr>
        <p:grpSpPr>
          <a:xfrm>
            <a:off x="861719" y="1835746"/>
            <a:ext cx="174648" cy="194483"/>
            <a:chOff x="0" y="0"/>
            <a:chExt cx="174646" cy="194482"/>
          </a:xfrm>
        </p:grpSpPr>
        <p:sp>
          <p:nvSpPr>
            <p:cNvPr id="1018" name="Google Shape;892;p39"/>
            <p:cNvSpPr/>
            <p:nvPr/>
          </p:nvSpPr>
          <p:spPr>
            <a:xfrm>
              <a:off x="59083" y="0"/>
              <a:ext cx="115564" cy="194483"/>
            </a:xfrm>
            <a:custGeom>
              <a:avLst/>
              <a:gdLst/>
              <a:ahLst/>
              <a:cxnLst>
                <a:cxn ang="0">
                  <a:pos x="wd2" y="hd2"/>
                </a:cxn>
                <a:cxn ang="5400000">
                  <a:pos x="wd2" y="hd2"/>
                </a:cxn>
                <a:cxn ang="10800000">
                  <a:pos x="wd2" y="hd2"/>
                </a:cxn>
                <a:cxn ang="16200000">
                  <a:pos x="wd2" y="hd2"/>
                </a:cxn>
              </a:cxnLst>
              <a:rect l="0" t="0" r="r" b="b"/>
              <a:pathLst>
                <a:path w="20070" h="21600" fill="norm" stroke="1" extrusionOk="0">
                  <a:moveTo>
                    <a:pt x="3144" y="0"/>
                  </a:moveTo>
                  <a:cubicBezTo>
                    <a:pt x="796" y="0"/>
                    <a:pt x="-1208" y="1913"/>
                    <a:pt x="868" y="3386"/>
                  </a:cubicBezTo>
                  <a:lnTo>
                    <a:pt x="12534" y="10782"/>
                  </a:lnTo>
                  <a:lnTo>
                    <a:pt x="868" y="18241"/>
                  </a:lnTo>
                  <a:cubicBezTo>
                    <a:pt x="-1222" y="19678"/>
                    <a:pt x="825" y="21600"/>
                    <a:pt x="3187" y="21600"/>
                  </a:cubicBezTo>
                  <a:cubicBezTo>
                    <a:pt x="3860" y="21600"/>
                    <a:pt x="4561" y="21444"/>
                    <a:pt x="5205" y="21078"/>
                  </a:cubicBezTo>
                  <a:lnTo>
                    <a:pt x="19147" y="12237"/>
                  </a:lnTo>
                  <a:cubicBezTo>
                    <a:pt x="20378" y="11377"/>
                    <a:pt x="20378" y="10123"/>
                    <a:pt x="19147" y="9262"/>
                  </a:cubicBezTo>
                  <a:lnTo>
                    <a:pt x="19147" y="9326"/>
                  </a:lnTo>
                  <a:lnTo>
                    <a:pt x="5205" y="549"/>
                  </a:lnTo>
                  <a:cubicBezTo>
                    <a:pt x="4547" y="165"/>
                    <a:pt x="3831" y="0"/>
                    <a:pt x="3144" y="0"/>
                  </a:cubicBezTo>
                  <a:close/>
                </a:path>
              </a:pathLst>
            </a:custGeom>
            <a:noFill/>
            <a:ln w="9525" cap="flat">
              <a:solidFill>
                <a:schemeClr val="accent1"/>
              </a:solidFill>
              <a:prstDash val="solid"/>
              <a:round/>
            </a:ln>
            <a:effectLst/>
          </p:spPr>
          <p:txBody>
            <a:bodyPr wrap="square" lIns="0" tIns="0" rIns="0" bIns="0" numCol="1" anchor="ctr">
              <a:noAutofit/>
            </a:bodyPr>
            <a:lstStyle/>
            <a:p>
              <a:pPr>
                <a:defRPr>
                  <a:solidFill>
                    <a:srgbClr val="000000"/>
                  </a:solidFill>
                </a:defRPr>
              </a:pPr>
            </a:p>
          </p:txBody>
        </p:sp>
        <p:sp>
          <p:nvSpPr>
            <p:cNvPr id="1019" name="Google Shape;893;p39"/>
            <p:cNvSpPr/>
            <p:nvPr/>
          </p:nvSpPr>
          <p:spPr>
            <a:xfrm>
              <a:off x="-1" y="37825"/>
              <a:ext cx="77763" cy="118173"/>
            </a:xfrm>
            <a:custGeom>
              <a:avLst/>
              <a:gdLst/>
              <a:ahLst/>
              <a:cxnLst>
                <a:cxn ang="0">
                  <a:pos x="wd2" y="hd2"/>
                </a:cxn>
                <a:cxn ang="5400000">
                  <a:pos x="wd2" y="hd2"/>
                </a:cxn>
                <a:cxn ang="10800000">
                  <a:pos x="wd2" y="hd2"/>
                </a:cxn>
                <a:cxn ang="16200000">
                  <a:pos x="wd2" y="hd2"/>
                </a:cxn>
              </a:cxnLst>
              <a:rect l="0" t="0" r="r" b="b"/>
              <a:pathLst>
                <a:path w="19577" h="21600" fill="norm" stroke="1" extrusionOk="0">
                  <a:moveTo>
                    <a:pt x="4721" y="0"/>
                  </a:moveTo>
                  <a:cubicBezTo>
                    <a:pt x="1110" y="0"/>
                    <a:pt x="-2023" y="3510"/>
                    <a:pt x="1629" y="5829"/>
                  </a:cubicBezTo>
                  <a:lnTo>
                    <a:pt x="8663" y="10830"/>
                  </a:lnTo>
                  <a:lnTo>
                    <a:pt x="1629" y="15936"/>
                  </a:lnTo>
                  <a:cubicBezTo>
                    <a:pt x="-1608" y="18286"/>
                    <a:pt x="1380" y="21600"/>
                    <a:pt x="4928" y="21600"/>
                  </a:cubicBezTo>
                  <a:cubicBezTo>
                    <a:pt x="5965" y="21600"/>
                    <a:pt x="7065" y="21299"/>
                    <a:pt x="8061" y="20606"/>
                  </a:cubicBezTo>
                  <a:lnTo>
                    <a:pt x="18228" y="13331"/>
                  </a:lnTo>
                  <a:cubicBezTo>
                    <a:pt x="19121" y="12683"/>
                    <a:pt x="19577" y="11809"/>
                    <a:pt x="19577" y="10830"/>
                  </a:cubicBezTo>
                  <a:cubicBezTo>
                    <a:pt x="19577" y="9956"/>
                    <a:pt x="18975" y="9098"/>
                    <a:pt x="18228" y="8435"/>
                  </a:cubicBezTo>
                  <a:lnTo>
                    <a:pt x="8061" y="1160"/>
                  </a:lnTo>
                  <a:cubicBezTo>
                    <a:pt x="7024" y="331"/>
                    <a:pt x="5841" y="0"/>
                    <a:pt x="4721" y="0"/>
                  </a:cubicBezTo>
                  <a:close/>
                </a:path>
              </a:pathLst>
            </a:custGeom>
            <a:noFill/>
            <a:ln w="9525" cap="flat">
              <a:solidFill>
                <a:schemeClr val="accent1"/>
              </a:solidFill>
              <a:prstDash val="solid"/>
              <a:round/>
            </a:ln>
            <a:effectLst/>
          </p:spPr>
          <p:txBody>
            <a:bodyPr wrap="square" lIns="0" tIns="0" rIns="0" bIns="0" numCol="1" anchor="ctr">
              <a:noAutofit/>
            </a:bodyPr>
            <a:lstStyle/>
            <a:p>
              <a:pPr>
                <a:defRPr>
                  <a:solidFill>
                    <a:srgbClr val="000000"/>
                  </a:solidFill>
                </a:defRPr>
              </a:pPr>
            </a:p>
          </p:txBody>
        </p:sp>
      </p:grpSp>
      <p:grpSp>
        <p:nvGrpSpPr>
          <p:cNvPr id="1023" name="Google Shape;894;p39"/>
          <p:cNvGrpSpPr/>
          <p:nvPr/>
        </p:nvGrpSpPr>
        <p:grpSpPr>
          <a:xfrm>
            <a:off x="3585907" y="1835746"/>
            <a:ext cx="174648" cy="194483"/>
            <a:chOff x="0" y="0"/>
            <a:chExt cx="174646" cy="194482"/>
          </a:xfrm>
        </p:grpSpPr>
        <p:sp>
          <p:nvSpPr>
            <p:cNvPr id="1021" name="Google Shape;895;p39"/>
            <p:cNvSpPr/>
            <p:nvPr/>
          </p:nvSpPr>
          <p:spPr>
            <a:xfrm>
              <a:off x="59083" y="0"/>
              <a:ext cx="115564" cy="194483"/>
            </a:xfrm>
            <a:custGeom>
              <a:avLst/>
              <a:gdLst/>
              <a:ahLst/>
              <a:cxnLst>
                <a:cxn ang="0">
                  <a:pos x="wd2" y="hd2"/>
                </a:cxn>
                <a:cxn ang="5400000">
                  <a:pos x="wd2" y="hd2"/>
                </a:cxn>
                <a:cxn ang="10800000">
                  <a:pos x="wd2" y="hd2"/>
                </a:cxn>
                <a:cxn ang="16200000">
                  <a:pos x="wd2" y="hd2"/>
                </a:cxn>
              </a:cxnLst>
              <a:rect l="0" t="0" r="r" b="b"/>
              <a:pathLst>
                <a:path w="20070" h="21600" fill="norm" stroke="1" extrusionOk="0">
                  <a:moveTo>
                    <a:pt x="3144" y="0"/>
                  </a:moveTo>
                  <a:cubicBezTo>
                    <a:pt x="796" y="0"/>
                    <a:pt x="-1208" y="1913"/>
                    <a:pt x="868" y="3386"/>
                  </a:cubicBezTo>
                  <a:lnTo>
                    <a:pt x="12534" y="10782"/>
                  </a:lnTo>
                  <a:lnTo>
                    <a:pt x="868" y="18241"/>
                  </a:lnTo>
                  <a:cubicBezTo>
                    <a:pt x="-1222" y="19678"/>
                    <a:pt x="825" y="21600"/>
                    <a:pt x="3187" y="21600"/>
                  </a:cubicBezTo>
                  <a:cubicBezTo>
                    <a:pt x="3860" y="21600"/>
                    <a:pt x="4561" y="21444"/>
                    <a:pt x="5205" y="21078"/>
                  </a:cubicBezTo>
                  <a:lnTo>
                    <a:pt x="19147" y="12237"/>
                  </a:lnTo>
                  <a:cubicBezTo>
                    <a:pt x="20378" y="11377"/>
                    <a:pt x="20378" y="10123"/>
                    <a:pt x="19147" y="9262"/>
                  </a:cubicBezTo>
                  <a:lnTo>
                    <a:pt x="19147" y="9326"/>
                  </a:lnTo>
                  <a:lnTo>
                    <a:pt x="5205" y="549"/>
                  </a:lnTo>
                  <a:cubicBezTo>
                    <a:pt x="4547" y="165"/>
                    <a:pt x="3831" y="0"/>
                    <a:pt x="3144" y="0"/>
                  </a:cubicBezTo>
                  <a:close/>
                </a:path>
              </a:pathLst>
            </a:custGeom>
            <a:noFill/>
            <a:ln w="9525" cap="flat">
              <a:solidFill>
                <a:schemeClr val="accent1"/>
              </a:solidFill>
              <a:prstDash val="solid"/>
              <a:round/>
            </a:ln>
            <a:effectLst/>
          </p:spPr>
          <p:txBody>
            <a:bodyPr wrap="square" lIns="0" tIns="0" rIns="0" bIns="0" numCol="1" anchor="ctr">
              <a:noAutofit/>
            </a:bodyPr>
            <a:lstStyle/>
            <a:p>
              <a:pPr>
                <a:defRPr>
                  <a:solidFill>
                    <a:srgbClr val="000000"/>
                  </a:solidFill>
                </a:defRPr>
              </a:pPr>
            </a:p>
          </p:txBody>
        </p:sp>
        <p:sp>
          <p:nvSpPr>
            <p:cNvPr id="1022" name="Google Shape;896;p39"/>
            <p:cNvSpPr/>
            <p:nvPr/>
          </p:nvSpPr>
          <p:spPr>
            <a:xfrm>
              <a:off x="-1" y="37825"/>
              <a:ext cx="77763" cy="118173"/>
            </a:xfrm>
            <a:custGeom>
              <a:avLst/>
              <a:gdLst/>
              <a:ahLst/>
              <a:cxnLst>
                <a:cxn ang="0">
                  <a:pos x="wd2" y="hd2"/>
                </a:cxn>
                <a:cxn ang="5400000">
                  <a:pos x="wd2" y="hd2"/>
                </a:cxn>
                <a:cxn ang="10800000">
                  <a:pos x="wd2" y="hd2"/>
                </a:cxn>
                <a:cxn ang="16200000">
                  <a:pos x="wd2" y="hd2"/>
                </a:cxn>
              </a:cxnLst>
              <a:rect l="0" t="0" r="r" b="b"/>
              <a:pathLst>
                <a:path w="19577" h="21600" fill="norm" stroke="1" extrusionOk="0">
                  <a:moveTo>
                    <a:pt x="4721" y="0"/>
                  </a:moveTo>
                  <a:cubicBezTo>
                    <a:pt x="1110" y="0"/>
                    <a:pt x="-2023" y="3510"/>
                    <a:pt x="1629" y="5829"/>
                  </a:cubicBezTo>
                  <a:lnTo>
                    <a:pt x="8663" y="10830"/>
                  </a:lnTo>
                  <a:lnTo>
                    <a:pt x="1629" y="15936"/>
                  </a:lnTo>
                  <a:cubicBezTo>
                    <a:pt x="-1608" y="18286"/>
                    <a:pt x="1380" y="21600"/>
                    <a:pt x="4928" y="21600"/>
                  </a:cubicBezTo>
                  <a:cubicBezTo>
                    <a:pt x="5965" y="21600"/>
                    <a:pt x="7065" y="21299"/>
                    <a:pt x="8061" y="20606"/>
                  </a:cubicBezTo>
                  <a:lnTo>
                    <a:pt x="18228" y="13331"/>
                  </a:lnTo>
                  <a:cubicBezTo>
                    <a:pt x="19121" y="12683"/>
                    <a:pt x="19577" y="11809"/>
                    <a:pt x="19577" y="10830"/>
                  </a:cubicBezTo>
                  <a:cubicBezTo>
                    <a:pt x="19577" y="9956"/>
                    <a:pt x="18975" y="9098"/>
                    <a:pt x="18228" y="8435"/>
                  </a:cubicBezTo>
                  <a:lnTo>
                    <a:pt x="8061" y="1160"/>
                  </a:lnTo>
                  <a:cubicBezTo>
                    <a:pt x="7024" y="331"/>
                    <a:pt x="5841" y="0"/>
                    <a:pt x="4721" y="0"/>
                  </a:cubicBezTo>
                  <a:close/>
                </a:path>
              </a:pathLst>
            </a:custGeom>
            <a:noFill/>
            <a:ln w="9525" cap="flat">
              <a:solidFill>
                <a:schemeClr val="accent1"/>
              </a:solidFill>
              <a:prstDash val="solid"/>
              <a:round/>
            </a:ln>
            <a:effectLst/>
          </p:spPr>
          <p:txBody>
            <a:bodyPr wrap="square" lIns="0" tIns="0" rIns="0" bIns="0" numCol="1" anchor="ctr">
              <a:noAutofit/>
            </a:bodyPr>
            <a:lstStyle/>
            <a:p>
              <a:pPr>
                <a:defRPr>
                  <a:solidFill>
                    <a:srgbClr val="000000"/>
                  </a:solidFill>
                </a:defRPr>
              </a:pPr>
            </a:p>
          </p:txBody>
        </p:sp>
      </p:grpSp>
      <p:grpSp>
        <p:nvGrpSpPr>
          <p:cNvPr id="1026" name="Google Shape;897;p39"/>
          <p:cNvGrpSpPr/>
          <p:nvPr/>
        </p:nvGrpSpPr>
        <p:grpSpPr>
          <a:xfrm>
            <a:off x="6327319" y="1835746"/>
            <a:ext cx="174648" cy="194483"/>
            <a:chOff x="0" y="0"/>
            <a:chExt cx="174646" cy="194482"/>
          </a:xfrm>
        </p:grpSpPr>
        <p:sp>
          <p:nvSpPr>
            <p:cNvPr id="1024" name="Google Shape;898;p39"/>
            <p:cNvSpPr/>
            <p:nvPr/>
          </p:nvSpPr>
          <p:spPr>
            <a:xfrm>
              <a:off x="59083" y="0"/>
              <a:ext cx="115564" cy="194483"/>
            </a:xfrm>
            <a:custGeom>
              <a:avLst/>
              <a:gdLst/>
              <a:ahLst/>
              <a:cxnLst>
                <a:cxn ang="0">
                  <a:pos x="wd2" y="hd2"/>
                </a:cxn>
                <a:cxn ang="5400000">
                  <a:pos x="wd2" y="hd2"/>
                </a:cxn>
                <a:cxn ang="10800000">
                  <a:pos x="wd2" y="hd2"/>
                </a:cxn>
                <a:cxn ang="16200000">
                  <a:pos x="wd2" y="hd2"/>
                </a:cxn>
              </a:cxnLst>
              <a:rect l="0" t="0" r="r" b="b"/>
              <a:pathLst>
                <a:path w="20070" h="21600" fill="norm" stroke="1" extrusionOk="0">
                  <a:moveTo>
                    <a:pt x="3144" y="0"/>
                  </a:moveTo>
                  <a:cubicBezTo>
                    <a:pt x="796" y="0"/>
                    <a:pt x="-1208" y="1913"/>
                    <a:pt x="868" y="3386"/>
                  </a:cubicBezTo>
                  <a:lnTo>
                    <a:pt x="12534" y="10782"/>
                  </a:lnTo>
                  <a:lnTo>
                    <a:pt x="868" y="18241"/>
                  </a:lnTo>
                  <a:cubicBezTo>
                    <a:pt x="-1222" y="19678"/>
                    <a:pt x="825" y="21600"/>
                    <a:pt x="3187" y="21600"/>
                  </a:cubicBezTo>
                  <a:cubicBezTo>
                    <a:pt x="3860" y="21600"/>
                    <a:pt x="4561" y="21444"/>
                    <a:pt x="5205" y="21078"/>
                  </a:cubicBezTo>
                  <a:lnTo>
                    <a:pt x="19147" y="12237"/>
                  </a:lnTo>
                  <a:cubicBezTo>
                    <a:pt x="20378" y="11377"/>
                    <a:pt x="20378" y="10123"/>
                    <a:pt x="19147" y="9262"/>
                  </a:cubicBezTo>
                  <a:lnTo>
                    <a:pt x="19147" y="9326"/>
                  </a:lnTo>
                  <a:lnTo>
                    <a:pt x="5205" y="549"/>
                  </a:lnTo>
                  <a:cubicBezTo>
                    <a:pt x="4547" y="165"/>
                    <a:pt x="3831" y="0"/>
                    <a:pt x="3144" y="0"/>
                  </a:cubicBezTo>
                  <a:close/>
                </a:path>
              </a:pathLst>
            </a:custGeom>
            <a:noFill/>
            <a:ln w="9525" cap="flat">
              <a:solidFill>
                <a:schemeClr val="accent1"/>
              </a:solidFill>
              <a:prstDash val="solid"/>
              <a:round/>
            </a:ln>
            <a:effectLst/>
          </p:spPr>
          <p:txBody>
            <a:bodyPr wrap="square" lIns="0" tIns="0" rIns="0" bIns="0" numCol="1" anchor="ctr">
              <a:noAutofit/>
            </a:bodyPr>
            <a:lstStyle/>
            <a:p>
              <a:pPr>
                <a:defRPr>
                  <a:solidFill>
                    <a:srgbClr val="000000"/>
                  </a:solidFill>
                </a:defRPr>
              </a:pPr>
            </a:p>
          </p:txBody>
        </p:sp>
        <p:sp>
          <p:nvSpPr>
            <p:cNvPr id="1025" name="Google Shape;899;p39"/>
            <p:cNvSpPr/>
            <p:nvPr/>
          </p:nvSpPr>
          <p:spPr>
            <a:xfrm>
              <a:off x="-1" y="37825"/>
              <a:ext cx="77763" cy="118173"/>
            </a:xfrm>
            <a:custGeom>
              <a:avLst/>
              <a:gdLst/>
              <a:ahLst/>
              <a:cxnLst>
                <a:cxn ang="0">
                  <a:pos x="wd2" y="hd2"/>
                </a:cxn>
                <a:cxn ang="5400000">
                  <a:pos x="wd2" y="hd2"/>
                </a:cxn>
                <a:cxn ang="10800000">
                  <a:pos x="wd2" y="hd2"/>
                </a:cxn>
                <a:cxn ang="16200000">
                  <a:pos x="wd2" y="hd2"/>
                </a:cxn>
              </a:cxnLst>
              <a:rect l="0" t="0" r="r" b="b"/>
              <a:pathLst>
                <a:path w="19577" h="21600" fill="norm" stroke="1" extrusionOk="0">
                  <a:moveTo>
                    <a:pt x="4721" y="0"/>
                  </a:moveTo>
                  <a:cubicBezTo>
                    <a:pt x="1110" y="0"/>
                    <a:pt x="-2023" y="3510"/>
                    <a:pt x="1629" y="5829"/>
                  </a:cubicBezTo>
                  <a:lnTo>
                    <a:pt x="8663" y="10830"/>
                  </a:lnTo>
                  <a:lnTo>
                    <a:pt x="1629" y="15936"/>
                  </a:lnTo>
                  <a:cubicBezTo>
                    <a:pt x="-1608" y="18286"/>
                    <a:pt x="1380" y="21600"/>
                    <a:pt x="4928" y="21600"/>
                  </a:cubicBezTo>
                  <a:cubicBezTo>
                    <a:pt x="5965" y="21600"/>
                    <a:pt x="7065" y="21299"/>
                    <a:pt x="8061" y="20606"/>
                  </a:cubicBezTo>
                  <a:lnTo>
                    <a:pt x="18228" y="13331"/>
                  </a:lnTo>
                  <a:cubicBezTo>
                    <a:pt x="19121" y="12683"/>
                    <a:pt x="19577" y="11809"/>
                    <a:pt x="19577" y="10830"/>
                  </a:cubicBezTo>
                  <a:cubicBezTo>
                    <a:pt x="19577" y="9956"/>
                    <a:pt x="18975" y="9098"/>
                    <a:pt x="18228" y="8435"/>
                  </a:cubicBezTo>
                  <a:lnTo>
                    <a:pt x="8061" y="1160"/>
                  </a:lnTo>
                  <a:cubicBezTo>
                    <a:pt x="7024" y="331"/>
                    <a:pt x="5841" y="0"/>
                    <a:pt x="4721" y="0"/>
                  </a:cubicBezTo>
                  <a:close/>
                </a:path>
              </a:pathLst>
            </a:custGeom>
            <a:noFill/>
            <a:ln w="9525" cap="flat">
              <a:solidFill>
                <a:schemeClr val="accent1"/>
              </a:solidFill>
              <a:prstDash val="solid"/>
              <a:round/>
            </a:ln>
            <a:effectLst/>
          </p:spPr>
          <p:txBody>
            <a:bodyPr wrap="square" lIns="0" tIns="0" rIns="0" bIns="0" numCol="1" anchor="ctr">
              <a:noAutofit/>
            </a:bodyPr>
            <a:lstStyle/>
            <a:p>
              <a:pPr>
                <a:defRPr>
                  <a:solidFill>
                    <a:srgbClr val="000000"/>
                  </a:solidFill>
                </a:defRPr>
              </a:pPr>
            </a:p>
          </p:txBody>
        </p:sp>
      </p:grpSp>
      <p:grpSp>
        <p:nvGrpSpPr>
          <p:cNvPr id="1029" name="Google Shape;900;p39"/>
          <p:cNvGrpSpPr/>
          <p:nvPr/>
        </p:nvGrpSpPr>
        <p:grpSpPr>
          <a:xfrm>
            <a:off x="861719" y="3332021"/>
            <a:ext cx="174648" cy="194483"/>
            <a:chOff x="0" y="0"/>
            <a:chExt cx="174646" cy="194482"/>
          </a:xfrm>
        </p:grpSpPr>
        <p:sp>
          <p:nvSpPr>
            <p:cNvPr id="1027" name="Google Shape;901;p39"/>
            <p:cNvSpPr/>
            <p:nvPr/>
          </p:nvSpPr>
          <p:spPr>
            <a:xfrm>
              <a:off x="59083" y="0"/>
              <a:ext cx="115564" cy="194483"/>
            </a:xfrm>
            <a:custGeom>
              <a:avLst/>
              <a:gdLst/>
              <a:ahLst/>
              <a:cxnLst>
                <a:cxn ang="0">
                  <a:pos x="wd2" y="hd2"/>
                </a:cxn>
                <a:cxn ang="5400000">
                  <a:pos x="wd2" y="hd2"/>
                </a:cxn>
                <a:cxn ang="10800000">
                  <a:pos x="wd2" y="hd2"/>
                </a:cxn>
                <a:cxn ang="16200000">
                  <a:pos x="wd2" y="hd2"/>
                </a:cxn>
              </a:cxnLst>
              <a:rect l="0" t="0" r="r" b="b"/>
              <a:pathLst>
                <a:path w="20070" h="21600" fill="norm" stroke="1" extrusionOk="0">
                  <a:moveTo>
                    <a:pt x="3144" y="0"/>
                  </a:moveTo>
                  <a:cubicBezTo>
                    <a:pt x="796" y="0"/>
                    <a:pt x="-1208" y="1913"/>
                    <a:pt x="868" y="3386"/>
                  </a:cubicBezTo>
                  <a:lnTo>
                    <a:pt x="12534" y="10782"/>
                  </a:lnTo>
                  <a:lnTo>
                    <a:pt x="868" y="18241"/>
                  </a:lnTo>
                  <a:cubicBezTo>
                    <a:pt x="-1222" y="19678"/>
                    <a:pt x="825" y="21600"/>
                    <a:pt x="3187" y="21600"/>
                  </a:cubicBezTo>
                  <a:cubicBezTo>
                    <a:pt x="3860" y="21600"/>
                    <a:pt x="4561" y="21444"/>
                    <a:pt x="5205" y="21078"/>
                  </a:cubicBezTo>
                  <a:lnTo>
                    <a:pt x="19147" y="12237"/>
                  </a:lnTo>
                  <a:cubicBezTo>
                    <a:pt x="20378" y="11377"/>
                    <a:pt x="20378" y="10123"/>
                    <a:pt x="19147" y="9262"/>
                  </a:cubicBezTo>
                  <a:lnTo>
                    <a:pt x="19147" y="9326"/>
                  </a:lnTo>
                  <a:lnTo>
                    <a:pt x="5205" y="549"/>
                  </a:lnTo>
                  <a:cubicBezTo>
                    <a:pt x="4547" y="165"/>
                    <a:pt x="3831" y="0"/>
                    <a:pt x="3144" y="0"/>
                  </a:cubicBezTo>
                  <a:close/>
                </a:path>
              </a:pathLst>
            </a:custGeom>
            <a:noFill/>
            <a:ln w="9525" cap="flat">
              <a:solidFill>
                <a:schemeClr val="accent1"/>
              </a:solidFill>
              <a:prstDash val="solid"/>
              <a:round/>
            </a:ln>
            <a:effectLst/>
          </p:spPr>
          <p:txBody>
            <a:bodyPr wrap="square" lIns="0" tIns="0" rIns="0" bIns="0" numCol="1" anchor="ctr">
              <a:noAutofit/>
            </a:bodyPr>
            <a:lstStyle/>
            <a:p>
              <a:pPr>
                <a:defRPr>
                  <a:solidFill>
                    <a:srgbClr val="000000"/>
                  </a:solidFill>
                </a:defRPr>
              </a:pPr>
            </a:p>
          </p:txBody>
        </p:sp>
        <p:sp>
          <p:nvSpPr>
            <p:cNvPr id="1028" name="Google Shape;902;p39"/>
            <p:cNvSpPr/>
            <p:nvPr/>
          </p:nvSpPr>
          <p:spPr>
            <a:xfrm>
              <a:off x="-1" y="37825"/>
              <a:ext cx="77763" cy="118173"/>
            </a:xfrm>
            <a:custGeom>
              <a:avLst/>
              <a:gdLst/>
              <a:ahLst/>
              <a:cxnLst>
                <a:cxn ang="0">
                  <a:pos x="wd2" y="hd2"/>
                </a:cxn>
                <a:cxn ang="5400000">
                  <a:pos x="wd2" y="hd2"/>
                </a:cxn>
                <a:cxn ang="10800000">
                  <a:pos x="wd2" y="hd2"/>
                </a:cxn>
                <a:cxn ang="16200000">
                  <a:pos x="wd2" y="hd2"/>
                </a:cxn>
              </a:cxnLst>
              <a:rect l="0" t="0" r="r" b="b"/>
              <a:pathLst>
                <a:path w="19577" h="21600" fill="norm" stroke="1" extrusionOk="0">
                  <a:moveTo>
                    <a:pt x="4721" y="0"/>
                  </a:moveTo>
                  <a:cubicBezTo>
                    <a:pt x="1110" y="0"/>
                    <a:pt x="-2023" y="3510"/>
                    <a:pt x="1629" y="5829"/>
                  </a:cubicBezTo>
                  <a:lnTo>
                    <a:pt x="8663" y="10830"/>
                  </a:lnTo>
                  <a:lnTo>
                    <a:pt x="1629" y="15936"/>
                  </a:lnTo>
                  <a:cubicBezTo>
                    <a:pt x="-1608" y="18286"/>
                    <a:pt x="1380" y="21600"/>
                    <a:pt x="4928" y="21600"/>
                  </a:cubicBezTo>
                  <a:cubicBezTo>
                    <a:pt x="5965" y="21600"/>
                    <a:pt x="7065" y="21299"/>
                    <a:pt x="8061" y="20606"/>
                  </a:cubicBezTo>
                  <a:lnTo>
                    <a:pt x="18228" y="13331"/>
                  </a:lnTo>
                  <a:cubicBezTo>
                    <a:pt x="19121" y="12683"/>
                    <a:pt x="19577" y="11809"/>
                    <a:pt x="19577" y="10830"/>
                  </a:cubicBezTo>
                  <a:cubicBezTo>
                    <a:pt x="19577" y="9956"/>
                    <a:pt x="18975" y="9098"/>
                    <a:pt x="18228" y="8435"/>
                  </a:cubicBezTo>
                  <a:lnTo>
                    <a:pt x="8061" y="1160"/>
                  </a:lnTo>
                  <a:cubicBezTo>
                    <a:pt x="7024" y="331"/>
                    <a:pt x="5841" y="0"/>
                    <a:pt x="4721" y="0"/>
                  </a:cubicBezTo>
                  <a:close/>
                </a:path>
              </a:pathLst>
            </a:custGeom>
            <a:noFill/>
            <a:ln w="9525" cap="flat">
              <a:solidFill>
                <a:schemeClr val="accent1"/>
              </a:solidFill>
              <a:prstDash val="solid"/>
              <a:round/>
            </a:ln>
            <a:effectLst/>
          </p:spPr>
          <p:txBody>
            <a:bodyPr wrap="square" lIns="0" tIns="0" rIns="0" bIns="0" numCol="1" anchor="ctr">
              <a:noAutofit/>
            </a:bodyPr>
            <a:lstStyle/>
            <a:p>
              <a:pPr>
                <a:defRPr>
                  <a:solidFill>
                    <a:srgbClr val="000000"/>
                  </a:solidFill>
                </a:defRPr>
              </a:pPr>
            </a:p>
          </p:txBody>
        </p:sp>
      </p:grpSp>
      <p:grpSp>
        <p:nvGrpSpPr>
          <p:cNvPr id="1032" name="Google Shape;903;p39"/>
          <p:cNvGrpSpPr/>
          <p:nvPr/>
        </p:nvGrpSpPr>
        <p:grpSpPr>
          <a:xfrm>
            <a:off x="3585907" y="3332021"/>
            <a:ext cx="174648" cy="194483"/>
            <a:chOff x="0" y="0"/>
            <a:chExt cx="174646" cy="194482"/>
          </a:xfrm>
        </p:grpSpPr>
        <p:sp>
          <p:nvSpPr>
            <p:cNvPr id="1030" name="Google Shape;904;p39"/>
            <p:cNvSpPr/>
            <p:nvPr/>
          </p:nvSpPr>
          <p:spPr>
            <a:xfrm>
              <a:off x="59083" y="0"/>
              <a:ext cx="115564" cy="194483"/>
            </a:xfrm>
            <a:custGeom>
              <a:avLst/>
              <a:gdLst/>
              <a:ahLst/>
              <a:cxnLst>
                <a:cxn ang="0">
                  <a:pos x="wd2" y="hd2"/>
                </a:cxn>
                <a:cxn ang="5400000">
                  <a:pos x="wd2" y="hd2"/>
                </a:cxn>
                <a:cxn ang="10800000">
                  <a:pos x="wd2" y="hd2"/>
                </a:cxn>
                <a:cxn ang="16200000">
                  <a:pos x="wd2" y="hd2"/>
                </a:cxn>
              </a:cxnLst>
              <a:rect l="0" t="0" r="r" b="b"/>
              <a:pathLst>
                <a:path w="20070" h="21600" fill="norm" stroke="1" extrusionOk="0">
                  <a:moveTo>
                    <a:pt x="3144" y="0"/>
                  </a:moveTo>
                  <a:cubicBezTo>
                    <a:pt x="796" y="0"/>
                    <a:pt x="-1208" y="1913"/>
                    <a:pt x="868" y="3386"/>
                  </a:cubicBezTo>
                  <a:lnTo>
                    <a:pt x="12534" y="10782"/>
                  </a:lnTo>
                  <a:lnTo>
                    <a:pt x="868" y="18241"/>
                  </a:lnTo>
                  <a:cubicBezTo>
                    <a:pt x="-1222" y="19678"/>
                    <a:pt x="825" y="21600"/>
                    <a:pt x="3187" y="21600"/>
                  </a:cubicBezTo>
                  <a:cubicBezTo>
                    <a:pt x="3860" y="21600"/>
                    <a:pt x="4561" y="21444"/>
                    <a:pt x="5205" y="21078"/>
                  </a:cubicBezTo>
                  <a:lnTo>
                    <a:pt x="19147" y="12237"/>
                  </a:lnTo>
                  <a:cubicBezTo>
                    <a:pt x="20378" y="11377"/>
                    <a:pt x="20378" y="10123"/>
                    <a:pt x="19147" y="9262"/>
                  </a:cubicBezTo>
                  <a:lnTo>
                    <a:pt x="19147" y="9326"/>
                  </a:lnTo>
                  <a:lnTo>
                    <a:pt x="5205" y="549"/>
                  </a:lnTo>
                  <a:cubicBezTo>
                    <a:pt x="4547" y="165"/>
                    <a:pt x="3831" y="0"/>
                    <a:pt x="3144" y="0"/>
                  </a:cubicBezTo>
                  <a:close/>
                </a:path>
              </a:pathLst>
            </a:custGeom>
            <a:noFill/>
            <a:ln w="9525" cap="flat">
              <a:solidFill>
                <a:schemeClr val="accent1"/>
              </a:solidFill>
              <a:prstDash val="solid"/>
              <a:round/>
            </a:ln>
            <a:effectLst/>
          </p:spPr>
          <p:txBody>
            <a:bodyPr wrap="square" lIns="0" tIns="0" rIns="0" bIns="0" numCol="1" anchor="ctr">
              <a:noAutofit/>
            </a:bodyPr>
            <a:lstStyle/>
            <a:p>
              <a:pPr>
                <a:defRPr>
                  <a:solidFill>
                    <a:srgbClr val="000000"/>
                  </a:solidFill>
                </a:defRPr>
              </a:pPr>
            </a:p>
          </p:txBody>
        </p:sp>
        <p:sp>
          <p:nvSpPr>
            <p:cNvPr id="1031" name="Google Shape;905;p39"/>
            <p:cNvSpPr/>
            <p:nvPr/>
          </p:nvSpPr>
          <p:spPr>
            <a:xfrm>
              <a:off x="-1" y="37825"/>
              <a:ext cx="77763" cy="118173"/>
            </a:xfrm>
            <a:custGeom>
              <a:avLst/>
              <a:gdLst/>
              <a:ahLst/>
              <a:cxnLst>
                <a:cxn ang="0">
                  <a:pos x="wd2" y="hd2"/>
                </a:cxn>
                <a:cxn ang="5400000">
                  <a:pos x="wd2" y="hd2"/>
                </a:cxn>
                <a:cxn ang="10800000">
                  <a:pos x="wd2" y="hd2"/>
                </a:cxn>
                <a:cxn ang="16200000">
                  <a:pos x="wd2" y="hd2"/>
                </a:cxn>
              </a:cxnLst>
              <a:rect l="0" t="0" r="r" b="b"/>
              <a:pathLst>
                <a:path w="19577" h="21600" fill="norm" stroke="1" extrusionOk="0">
                  <a:moveTo>
                    <a:pt x="4721" y="0"/>
                  </a:moveTo>
                  <a:cubicBezTo>
                    <a:pt x="1110" y="0"/>
                    <a:pt x="-2023" y="3510"/>
                    <a:pt x="1629" y="5829"/>
                  </a:cubicBezTo>
                  <a:lnTo>
                    <a:pt x="8663" y="10830"/>
                  </a:lnTo>
                  <a:lnTo>
                    <a:pt x="1629" y="15936"/>
                  </a:lnTo>
                  <a:cubicBezTo>
                    <a:pt x="-1608" y="18286"/>
                    <a:pt x="1380" y="21600"/>
                    <a:pt x="4928" y="21600"/>
                  </a:cubicBezTo>
                  <a:cubicBezTo>
                    <a:pt x="5965" y="21600"/>
                    <a:pt x="7065" y="21299"/>
                    <a:pt x="8061" y="20606"/>
                  </a:cubicBezTo>
                  <a:lnTo>
                    <a:pt x="18228" y="13331"/>
                  </a:lnTo>
                  <a:cubicBezTo>
                    <a:pt x="19121" y="12683"/>
                    <a:pt x="19577" y="11809"/>
                    <a:pt x="19577" y="10830"/>
                  </a:cubicBezTo>
                  <a:cubicBezTo>
                    <a:pt x="19577" y="9956"/>
                    <a:pt x="18975" y="9098"/>
                    <a:pt x="18228" y="8435"/>
                  </a:cubicBezTo>
                  <a:lnTo>
                    <a:pt x="8061" y="1160"/>
                  </a:lnTo>
                  <a:cubicBezTo>
                    <a:pt x="7024" y="331"/>
                    <a:pt x="5841" y="0"/>
                    <a:pt x="4721" y="0"/>
                  </a:cubicBezTo>
                  <a:close/>
                </a:path>
              </a:pathLst>
            </a:custGeom>
            <a:noFill/>
            <a:ln w="9525" cap="flat">
              <a:solidFill>
                <a:schemeClr val="accent1"/>
              </a:solidFill>
              <a:prstDash val="solid"/>
              <a:round/>
            </a:ln>
            <a:effectLst/>
          </p:spPr>
          <p:txBody>
            <a:bodyPr wrap="square" lIns="0" tIns="0" rIns="0" bIns="0" numCol="1" anchor="ctr">
              <a:noAutofit/>
            </a:bodyPr>
            <a:lstStyle/>
            <a:p>
              <a:pPr>
                <a:defRPr>
                  <a:solidFill>
                    <a:srgbClr val="000000"/>
                  </a:solidFill>
                </a:defRPr>
              </a:pPr>
            </a:p>
          </p:txBody>
        </p:sp>
      </p:grpSp>
      <p:grpSp>
        <p:nvGrpSpPr>
          <p:cNvPr id="1035" name="Google Shape;906;p39"/>
          <p:cNvGrpSpPr/>
          <p:nvPr/>
        </p:nvGrpSpPr>
        <p:grpSpPr>
          <a:xfrm>
            <a:off x="6327319" y="3332021"/>
            <a:ext cx="174648" cy="194483"/>
            <a:chOff x="0" y="0"/>
            <a:chExt cx="174646" cy="194482"/>
          </a:xfrm>
        </p:grpSpPr>
        <p:sp>
          <p:nvSpPr>
            <p:cNvPr id="1033" name="Google Shape;907;p39"/>
            <p:cNvSpPr/>
            <p:nvPr/>
          </p:nvSpPr>
          <p:spPr>
            <a:xfrm>
              <a:off x="59083" y="0"/>
              <a:ext cx="115564" cy="194483"/>
            </a:xfrm>
            <a:custGeom>
              <a:avLst/>
              <a:gdLst/>
              <a:ahLst/>
              <a:cxnLst>
                <a:cxn ang="0">
                  <a:pos x="wd2" y="hd2"/>
                </a:cxn>
                <a:cxn ang="5400000">
                  <a:pos x="wd2" y="hd2"/>
                </a:cxn>
                <a:cxn ang="10800000">
                  <a:pos x="wd2" y="hd2"/>
                </a:cxn>
                <a:cxn ang="16200000">
                  <a:pos x="wd2" y="hd2"/>
                </a:cxn>
              </a:cxnLst>
              <a:rect l="0" t="0" r="r" b="b"/>
              <a:pathLst>
                <a:path w="20070" h="21600" fill="norm" stroke="1" extrusionOk="0">
                  <a:moveTo>
                    <a:pt x="3144" y="0"/>
                  </a:moveTo>
                  <a:cubicBezTo>
                    <a:pt x="796" y="0"/>
                    <a:pt x="-1208" y="1913"/>
                    <a:pt x="868" y="3386"/>
                  </a:cubicBezTo>
                  <a:lnTo>
                    <a:pt x="12534" y="10782"/>
                  </a:lnTo>
                  <a:lnTo>
                    <a:pt x="868" y="18241"/>
                  </a:lnTo>
                  <a:cubicBezTo>
                    <a:pt x="-1222" y="19678"/>
                    <a:pt x="825" y="21600"/>
                    <a:pt x="3187" y="21600"/>
                  </a:cubicBezTo>
                  <a:cubicBezTo>
                    <a:pt x="3860" y="21600"/>
                    <a:pt x="4561" y="21444"/>
                    <a:pt x="5205" y="21078"/>
                  </a:cubicBezTo>
                  <a:lnTo>
                    <a:pt x="19147" y="12237"/>
                  </a:lnTo>
                  <a:cubicBezTo>
                    <a:pt x="20378" y="11377"/>
                    <a:pt x="20378" y="10123"/>
                    <a:pt x="19147" y="9262"/>
                  </a:cubicBezTo>
                  <a:lnTo>
                    <a:pt x="19147" y="9326"/>
                  </a:lnTo>
                  <a:lnTo>
                    <a:pt x="5205" y="549"/>
                  </a:lnTo>
                  <a:cubicBezTo>
                    <a:pt x="4547" y="165"/>
                    <a:pt x="3831" y="0"/>
                    <a:pt x="3144" y="0"/>
                  </a:cubicBezTo>
                  <a:close/>
                </a:path>
              </a:pathLst>
            </a:custGeom>
            <a:noFill/>
            <a:ln w="9525" cap="flat">
              <a:solidFill>
                <a:schemeClr val="accent1"/>
              </a:solidFill>
              <a:prstDash val="solid"/>
              <a:round/>
            </a:ln>
            <a:effectLst/>
          </p:spPr>
          <p:txBody>
            <a:bodyPr wrap="square" lIns="0" tIns="0" rIns="0" bIns="0" numCol="1" anchor="ctr">
              <a:noAutofit/>
            </a:bodyPr>
            <a:lstStyle/>
            <a:p>
              <a:pPr>
                <a:defRPr>
                  <a:solidFill>
                    <a:srgbClr val="000000"/>
                  </a:solidFill>
                </a:defRPr>
              </a:pPr>
            </a:p>
          </p:txBody>
        </p:sp>
        <p:sp>
          <p:nvSpPr>
            <p:cNvPr id="1034" name="Google Shape;908;p39"/>
            <p:cNvSpPr/>
            <p:nvPr/>
          </p:nvSpPr>
          <p:spPr>
            <a:xfrm>
              <a:off x="-1" y="37825"/>
              <a:ext cx="77763" cy="118173"/>
            </a:xfrm>
            <a:custGeom>
              <a:avLst/>
              <a:gdLst/>
              <a:ahLst/>
              <a:cxnLst>
                <a:cxn ang="0">
                  <a:pos x="wd2" y="hd2"/>
                </a:cxn>
                <a:cxn ang="5400000">
                  <a:pos x="wd2" y="hd2"/>
                </a:cxn>
                <a:cxn ang="10800000">
                  <a:pos x="wd2" y="hd2"/>
                </a:cxn>
                <a:cxn ang="16200000">
                  <a:pos x="wd2" y="hd2"/>
                </a:cxn>
              </a:cxnLst>
              <a:rect l="0" t="0" r="r" b="b"/>
              <a:pathLst>
                <a:path w="19577" h="21600" fill="norm" stroke="1" extrusionOk="0">
                  <a:moveTo>
                    <a:pt x="4721" y="0"/>
                  </a:moveTo>
                  <a:cubicBezTo>
                    <a:pt x="1110" y="0"/>
                    <a:pt x="-2023" y="3510"/>
                    <a:pt x="1629" y="5829"/>
                  </a:cubicBezTo>
                  <a:lnTo>
                    <a:pt x="8663" y="10830"/>
                  </a:lnTo>
                  <a:lnTo>
                    <a:pt x="1629" y="15936"/>
                  </a:lnTo>
                  <a:cubicBezTo>
                    <a:pt x="-1608" y="18286"/>
                    <a:pt x="1380" y="21600"/>
                    <a:pt x="4928" y="21600"/>
                  </a:cubicBezTo>
                  <a:cubicBezTo>
                    <a:pt x="5965" y="21600"/>
                    <a:pt x="7065" y="21299"/>
                    <a:pt x="8061" y="20606"/>
                  </a:cubicBezTo>
                  <a:lnTo>
                    <a:pt x="18228" y="13331"/>
                  </a:lnTo>
                  <a:cubicBezTo>
                    <a:pt x="19121" y="12683"/>
                    <a:pt x="19577" y="11809"/>
                    <a:pt x="19577" y="10830"/>
                  </a:cubicBezTo>
                  <a:cubicBezTo>
                    <a:pt x="19577" y="9956"/>
                    <a:pt x="18975" y="9098"/>
                    <a:pt x="18228" y="8435"/>
                  </a:cubicBezTo>
                  <a:lnTo>
                    <a:pt x="8061" y="1160"/>
                  </a:lnTo>
                  <a:cubicBezTo>
                    <a:pt x="7024" y="331"/>
                    <a:pt x="5841" y="0"/>
                    <a:pt x="4721" y="0"/>
                  </a:cubicBezTo>
                  <a:close/>
                </a:path>
              </a:pathLst>
            </a:custGeom>
            <a:noFill/>
            <a:ln w="9525" cap="flat">
              <a:solidFill>
                <a:schemeClr val="accent1"/>
              </a:solidFill>
              <a:prstDash val="solid"/>
              <a:round/>
            </a:ln>
            <a:effectLst/>
          </p:spPr>
          <p:txBody>
            <a:bodyPr wrap="square" lIns="0" tIns="0" rIns="0" bIns="0" numCol="1" anchor="ctr">
              <a:noAutofit/>
            </a:bodyPr>
            <a:lstStyle/>
            <a:p>
              <a:pPr>
                <a:defRPr>
                  <a:solidFill>
                    <a:srgbClr val="000000"/>
                  </a:solidFill>
                </a:defRPr>
              </a:pPr>
            </a:p>
          </p:txBody>
        </p:sp>
      </p:grpSp>
      <p:pic>
        <p:nvPicPr>
          <p:cNvPr id="1036" name="Immagine" descr="Immagine"/>
          <p:cNvPicPr>
            <a:picLocks noChangeAspect="1"/>
          </p:cNvPicPr>
          <p:nvPr/>
        </p:nvPicPr>
        <p:blipFill>
          <a:blip r:embed="rId3">
            <a:extLst/>
          </a:blip>
          <a:stretch>
            <a:fillRect/>
          </a:stretch>
        </p:blipFill>
        <p:spPr>
          <a:xfrm>
            <a:off x="4395283" y="1315673"/>
            <a:ext cx="718877" cy="1236285"/>
          </a:xfrm>
          <a:prstGeom prst="rect">
            <a:avLst/>
          </a:prstGeom>
          <a:ln w="12700">
            <a:miter lim="400000"/>
          </a:ln>
        </p:spPr>
      </p:pic>
      <p:pic>
        <p:nvPicPr>
          <p:cNvPr id="1037" name="Immagine" descr="Immagine"/>
          <p:cNvPicPr>
            <a:picLocks noChangeAspect="1"/>
          </p:cNvPicPr>
          <p:nvPr/>
        </p:nvPicPr>
        <p:blipFill>
          <a:blip r:embed="rId4">
            <a:extLst/>
          </a:blip>
          <a:stretch>
            <a:fillRect/>
          </a:stretch>
        </p:blipFill>
        <p:spPr>
          <a:xfrm>
            <a:off x="7255030" y="1422196"/>
            <a:ext cx="1006565" cy="996188"/>
          </a:xfrm>
          <a:prstGeom prst="rect">
            <a:avLst/>
          </a:prstGeom>
          <a:ln w="12700">
            <a:miter lim="400000"/>
          </a:ln>
        </p:spPr>
      </p:pic>
      <p:pic>
        <p:nvPicPr>
          <p:cNvPr id="1038" name="Immagine" descr="Immagine"/>
          <p:cNvPicPr>
            <a:picLocks noChangeAspect="1"/>
          </p:cNvPicPr>
          <p:nvPr/>
        </p:nvPicPr>
        <p:blipFill>
          <a:blip r:embed="rId5">
            <a:extLst/>
          </a:blip>
          <a:srcRect l="168" t="148" r="184" b="15"/>
          <a:stretch>
            <a:fillRect/>
          </a:stretch>
        </p:blipFill>
        <p:spPr>
          <a:xfrm>
            <a:off x="4350066" y="2930045"/>
            <a:ext cx="1006476" cy="868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85" y="0"/>
                </a:moveTo>
                <a:lnTo>
                  <a:pt x="9991" y="99"/>
                </a:lnTo>
                <a:cubicBezTo>
                  <a:pt x="9900" y="198"/>
                  <a:pt x="9837" y="221"/>
                  <a:pt x="9761" y="178"/>
                </a:cubicBezTo>
                <a:cubicBezTo>
                  <a:pt x="9655" y="117"/>
                  <a:pt x="9380" y="116"/>
                  <a:pt x="9233" y="178"/>
                </a:cubicBezTo>
                <a:cubicBezTo>
                  <a:pt x="9187" y="197"/>
                  <a:pt x="8911" y="291"/>
                  <a:pt x="8620" y="385"/>
                </a:cubicBezTo>
                <a:cubicBezTo>
                  <a:pt x="8573" y="400"/>
                  <a:pt x="8529" y="418"/>
                  <a:pt x="8483" y="434"/>
                </a:cubicBezTo>
                <a:cubicBezTo>
                  <a:pt x="8398" y="482"/>
                  <a:pt x="8309" y="537"/>
                  <a:pt x="8194" y="582"/>
                </a:cubicBezTo>
                <a:cubicBezTo>
                  <a:pt x="6924" y="1082"/>
                  <a:pt x="5632" y="2122"/>
                  <a:pt x="4761" y="3355"/>
                </a:cubicBezTo>
                <a:cubicBezTo>
                  <a:pt x="4351" y="3935"/>
                  <a:pt x="3726" y="5262"/>
                  <a:pt x="3330" y="6374"/>
                </a:cubicBezTo>
                <a:lnTo>
                  <a:pt x="3220" y="6740"/>
                </a:lnTo>
                <a:lnTo>
                  <a:pt x="3007" y="6799"/>
                </a:lnTo>
                <a:cubicBezTo>
                  <a:pt x="2825" y="6892"/>
                  <a:pt x="2521" y="6995"/>
                  <a:pt x="1959" y="7154"/>
                </a:cubicBezTo>
                <a:cubicBezTo>
                  <a:pt x="946" y="7440"/>
                  <a:pt x="683" y="7552"/>
                  <a:pt x="426" y="7855"/>
                </a:cubicBezTo>
                <a:cubicBezTo>
                  <a:pt x="365" y="7926"/>
                  <a:pt x="311" y="7978"/>
                  <a:pt x="256" y="8032"/>
                </a:cubicBezTo>
                <a:cubicBezTo>
                  <a:pt x="221" y="8096"/>
                  <a:pt x="190" y="8149"/>
                  <a:pt x="153" y="8230"/>
                </a:cubicBezTo>
                <a:lnTo>
                  <a:pt x="26" y="8496"/>
                </a:lnTo>
                <a:cubicBezTo>
                  <a:pt x="15" y="8664"/>
                  <a:pt x="9" y="8845"/>
                  <a:pt x="0" y="9335"/>
                </a:cubicBezTo>
                <a:cubicBezTo>
                  <a:pt x="10" y="9750"/>
                  <a:pt x="21" y="10050"/>
                  <a:pt x="34" y="10035"/>
                </a:cubicBezTo>
                <a:cubicBezTo>
                  <a:pt x="73" y="9991"/>
                  <a:pt x="244" y="10109"/>
                  <a:pt x="417" y="10302"/>
                </a:cubicBezTo>
                <a:cubicBezTo>
                  <a:pt x="663" y="10575"/>
                  <a:pt x="973" y="10723"/>
                  <a:pt x="1814" y="10963"/>
                </a:cubicBezTo>
                <a:cubicBezTo>
                  <a:pt x="3125" y="11337"/>
                  <a:pt x="3356" y="11445"/>
                  <a:pt x="3356" y="11683"/>
                </a:cubicBezTo>
                <a:cubicBezTo>
                  <a:pt x="3356" y="12021"/>
                  <a:pt x="3886" y="13331"/>
                  <a:pt x="4344" y="14130"/>
                </a:cubicBezTo>
                <a:cubicBezTo>
                  <a:pt x="5268" y="15744"/>
                  <a:pt x="6691" y="16975"/>
                  <a:pt x="8390" y="17633"/>
                </a:cubicBezTo>
                <a:lnTo>
                  <a:pt x="9361" y="18018"/>
                </a:lnTo>
                <a:lnTo>
                  <a:pt x="9395" y="19814"/>
                </a:lnTo>
                <a:lnTo>
                  <a:pt x="9420" y="21600"/>
                </a:lnTo>
                <a:lnTo>
                  <a:pt x="10119" y="21600"/>
                </a:lnTo>
                <a:lnTo>
                  <a:pt x="10144" y="19893"/>
                </a:lnTo>
                <a:lnTo>
                  <a:pt x="10170" y="18186"/>
                </a:lnTo>
                <a:lnTo>
                  <a:pt x="10800" y="18186"/>
                </a:lnTo>
                <a:lnTo>
                  <a:pt x="11439" y="18186"/>
                </a:lnTo>
                <a:lnTo>
                  <a:pt x="11464" y="19893"/>
                </a:lnTo>
                <a:lnTo>
                  <a:pt x="11490" y="21600"/>
                </a:lnTo>
                <a:lnTo>
                  <a:pt x="12078" y="21600"/>
                </a:lnTo>
                <a:lnTo>
                  <a:pt x="12112" y="19804"/>
                </a:lnTo>
                <a:lnTo>
                  <a:pt x="12137" y="17998"/>
                </a:lnTo>
                <a:lnTo>
                  <a:pt x="13015" y="17683"/>
                </a:lnTo>
                <a:cubicBezTo>
                  <a:pt x="14074" y="17297"/>
                  <a:pt x="14711" y="16923"/>
                  <a:pt x="15544" y="16212"/>
                </a:cubicBezTo>
                <a:cubicBezTo>
                  <a:pt x="16633" y="15284"/>
                  <a:pt x="17679" y="13606"/>
                  <a:pt x="18091" y="12127"/>
                </a:cubicBezTo>
                <a:cubicBezTo>
                  <a:pt x="18185" y="11789"/>
                  <a:pt x="18313" y="11468"/>
                  <a:pt x="18380" y="11407"/>
                </a:cubicBezTo>
                <a:cubicBezTo>
                  <a:pt x="18448" y="11346"/>
                  <a:pt x="19019" y="11150"/>
                  <a:pt x="19641" y="10973"/>
                </a:cubicBezTo>
                <a:cubicBezTo>
                  <a:pt x="21136" y="10547"/>
                  <a:pt x="21504" y="10533"/>
                  <a:pt x="21600" y="8387"/>
                </a:cubicBezTo>
                <a:lnTo>
                  <a:pt x="21353" y="8081"/>
                </a:lnTo>
                <a:cubicBezTo>
                  <a:pt x="20964" y="7600"/>
                  <a:pt x="20807" y="7521"/>
                  <a:pt x="19581" y="7164"/>
                </a:cubicBezTo>
                <a:cubicBezTo>
                  <a:pt x="18992" y="6992"/>
                  <a:pt x="18456" y="6787"/>
                  <a:pt x="18389" y="6710"/>
                </a:cubicBezTo>
                <a:cubicBezTo>
                  <a:pt x="18322" y="6632"/>
                  <a:pt x="18148" y="6205"/>
                  <a:pt x="18006" y="5763"/>
                </a:cubicBezTo>
                <a:cubicBezTo>
                  <a:pt x="17283" y="3526"/>
                  <a:pt x="15620" y="1600"/>
                  <a:pt x="13670" y="740"/>
                </a:cubicBezTo>
                <a:cubicBezTo>
                  <a:pt x="13279" y="567"/>
                  <a:pt x="12874" y="376"/>
                  <a:pt x="12776" y="316"/>
                </a:cubicBezTo>
                <a:cubicBezTo>
                  <a:pt x="12678" y="255"/>
                  <a:pt x="12397" y="207"/>
                  <a:pt x="12146" y="207"/>
                </a:cubicBezTo>
                <a:cubicBezTo>
                  <a:pt x="11894" y="207"/>
                  <a:pt x="11661" y="154"/>
                  <a:pt x="11626" y="89"/>
                </a:cubicBezTo>
                <a:cubicBezTo>
                  <a:pt x="11606" y="51"/>
                  <a:pt x="11086" y="20"/>
                  <a:pt x="10127" y="0"/>
                </a:cubicBezTo>
                <a:lnTo>
                  <a:pt x="10085" y="0"/>
                </a:lnTo>
                <a:close/>
              </a:path>
            </a:pathLst>
          </a:custGeom>
          <a:ln w="12700">
            <a:miter lim="400000"/>
          </a:ln>
        </p:spPr>
      </p:pic>
      <p:pic>
        <p:nvPicPr>
          <p:cNvPr id="1039" name="Immagine" descr="Immagine"/>
          <p:cNvPicPr>
            <a:picLocks noChangeAspect="1"/>
          </p:cNvPicPr>
          <p:nvPr/>
        </p:nvPicPr>
        <p:blipFill>
          <a:blip r:embed="rId6">
            <a:extLst/>
          </a:blip>
          <a:stretch>
            <a:fillRect/>
          </a:stretch>
        </p:blipFill>
        <p:spPr>
          <a:xfrm>
            <a:off x="1813880" y="3098552"/>
            <a:ext cx="1325179" cy="661421"/>
          </a:xfrm>
          <a:prstGeom prst="rect">
            <a:avLst/>
          </a:prstGeom>
          <a:ln w="12700">
            <a:miter lim="400000"/>
          </a:ln>
        </p:spPr>
      </p:pic>
      <p:pic>
        <p:nvPicPr>
          <p:cNvPr id="1040" name="Immagine" descr="Immagine"/>
          <p:cNvPicPr>
            <a:picLocks noChangeAspect="1"/>
          </p:cNvPicPr>
          <p:nvPr/>
        </p:nvPicPr>
        <p:blipFill>
          <a:blip r:embed="rId7">
            <a:extLst/>
          </a:blip>
          <a:srcRect l="4462" t="7676" r="2486" b="10177"/>
          <a:stretch>
            <a:fillRect/>
          </a:stretch>
        </p:blipFill>
        <p:spPr>
          <a:xfrm>
            <a:off x="7293261" y="3069971"/>
            <a:ext cx="1233094" cy="588908"/>
          </a:xfrm>
          <a:custGeom>
            <a:avLst/>
            <a:gdLst/>
            <a:ahLst/>
            <a:cxnLst>
              <a:cxn ang="0">
                <a:pos x="wd2" y="hd2"/>
              </a:cxn>
              <a:cxn ang="5400000">
                <a:pos x="wd2" y="hd2"/>
              </a:cxn>
              <a:cxn ang="10800000">
                <a:pos x="wd2" y="hd2"/>
              </a:cxn>
              <a:cxn ang="16200000">
                <a:pos x="wd2" y="hd2"/>
              </a:cxn>
            </a:cxnLst>
            <a:rect l="0" t="0" r="r" b="b"/>
            <a:pathLst>
              <a:path w="21584" h="21298" fill="norm" stroke="1" extrusionOk="0">
                <a:moveTo>
                  <a:pt x="11997" y="2"/>
                </a:moveTo>
                <a:cubicBezTo>
                  <a:pt x="11519" y="34"/>
                  <a:pt x="11168" y="488"/>
                  <a:pt x="10969" y="1337"/>
                </a:cubicBezTo>
                <a:cubicBezTo>
                  <a:pt x="10841" y="1885"/>
                  <a:pt x="10798" y="2369"/>
                  <a:pt x="10796" y="3433"/>
                </a:cubicBezTo>
                <a:cubicBezTo>
                  <a:pt x="10794" y="4322"/>
                  <a:pt x="10757" y="4963"/>
                  <a:pt x="10684" y="5227"/>
                </a:cubicBezTo>
                <a:cubicBezTo>
                  <a:pt x="10535" y="5765"/>
                  <a:pt x="10529" y="7088"/>
                  <a:pt x="10678" y="7681"/>
                </a:cubicBezTo>
                <a:cubicBezTo>
                  <a:pt x="10753" y="7981"/>
                  <a:pt x="10961" y="8312"/>
                  <a:pt x="11240" y="8585"/>
                </a:cubicBezTo>
                <a:cubicBezTo>
                  <a:pt x="11504" y="8843"/>
                  <a:pt x="11678" y="9115"/>
                  <a:pt x="11678" y="9274"/>
                </a:cubicBezTo>
                <a:cubicBezTo>
                  <a:pt x="11678" y="9419"/>
                  <a:pt x="11533" y="9859"/>
                  <a:pt x="11358" y="10250"/>
                </a:cubicBezTo>
                <a:lnTo>
                  <a:pt x="11039" y="10968"/>
                </a:lnTo>
                <a:lnTo>
                  <a:pt x="11039" y="16035"/>
                </a:lnTo>
                <a:cubicBezTo>
                  <a:pt x="11039" y="18819"/>
                  <a:pt x="11064" y="21140"/>
                  <a:pt x="11094" y="21202"/>
                </a:cubicBezTo>
                <a:cubicBezTo>
                  <a:pt x="11286" y="21597"/>
                  <a:pt x="11321" y="20945"/>
                  <a:pt x="11358" y="16149"/>
                </a:cubicBezTo>
                <a:lnTo>
                  <a:pt x="11400" y="11097"/>
                </a:lnTo>
                <a:lnTo>
                  <a:pt x="11664" y="10638"/>
                </a:lnTo>
                <a:cubicBezTo>
                  <a:pt x="11825" y="10360"/>
                  <a:pt x="11951" y="9963"/>
                  <a:pt x="11984" y="9633"/>
                </a:cubicBezTo>
                <a:cubicBezTo>
                  <a:pt x="12023" y="9237"/>
                  <a:pt x="12079" y="9088"/>
                  <a:pt x="12192" y="9088"/>
                </a:cubicBezTo>
                <a:cubicBezTo>
                  <a:pt x="12343" y="9088"/>
                  <a:pt x="12352" y="9259"/>
                  <a:pt x="12373" y="14987"/>
                </a:cubicBezTo>
                <a:cubicBezTo>
                  <a:pt x="12393" y="20701"/>
                  <a:pt x="12425" y="21487"/>
                  <a:pt x="12637" y="21216"/>
                </a:cubicBezTo>
                <a:cubicBezTo>
                  <a:pt x="12675" y="21166"/>
                  <a:pt x="12706" y="18389"/>
                  <a:pt x="12706" y="15001"/>
                </a:cubicBezTo>
                <a:lnTo>
                  <a:pt x="12706" y="8858"/>
                </a:lnTo>
                <a:lnTo>
                  <a:pt x="13046" y="8485"/>
                </a:lnTo>
                <a:lnTo>
                  <a:pt x="13380" y="8097"/>
                </a:lnTo>
                <a:lnTo>
                  <a:pt x="13380" y="4983"/>
                </a:lnTo>
                <a:cubicBezTo>
                  <a:pt x="13380" y="2164"/>
                  <a:pt x="13371" y="1813"/>
                  <a:pt x="13227" y="1308"/>
                </a:cubicBezTo>
                <a:cubicBezTo>
                  <a:pt x="12988" y="471"/>
                  <a:pt x="12690" y="99"/>
                  <a:pt x="12206" y="16"/>
                </a:cubicBezTo>
                <a:cubicBezTo>
                  <a:pt x="12132" y="4"/>
                  <a:pt x="12066" y="-2"/>
                  <a:pt x="11997" y="2"/>
                </a:cubicBezTo>
                <a:close/>
                <a:moveTo>
                  <a:pt x="16277" y="2"/>
                </a:moveTo>
                <a:cubicBezTo>
                  <a:pt x="16209" y="-3"/>
                  <a:pt x="16139" y="4"/>
                  <a:pt x="16068" y="16"/>
                </a:cubicBezTo>
                <a:cubicBezTo>
                  <a:pt x="15253" y="156"/>
                  <a:pt x="14928" y="1051"/>
                  <a:pt x="14873" y="3318"/>
                </a:cubicBezTo>
                <a:cubicBezTo>
                  <a:pt x="14853" y="4147"/>
                  <a:pt x="14781" y="5131"/>
                  <a:pt x="14714" y="5514"/>
                </a:cubicBezTo>
                <a:cubicBezTo>
                  <a:pt x="14470" y="6893"/>
                  <a:pt x="14706" y="8004"/>
                  <a:pt x="15374" y="8614"/>
                </a:cubicBezTo>
                <a:cubicBezTo>
                  <a:pt x="15900" y="9095"/>
                  <a:pt x="15924" y="9363"/>
                  <a:pt x="15492" y="10236"/>
                </a:cubicBezTo>
                <a:lnTo>
                  <a:pt x="15172" y="10882"/>
                </a:lnTo>
                <a:lnTo>
                  <a:pt x="15172" y="15991"/>
                </a:lnTo>
                <a:cubicBezTo>
                  <a:pt x="15172" y="18801"/>
                  <a:pt x="15195" y="21133"/>
                  <a:pt x="15221" y="21187"/>
                </a:cubicBezTo>
                <a:cubicBezTo>
                  <a:pt x="15247" y="21241"/>
                  <a:pt x="15312" y="21250"/>
                  <a:pt x="15374" y="21202"/>
                </a:cubicBezTo>
                <a:cubicBezTo>
                  <a:pt x="15466" y="21129"/>
                  <a:pt x="15492" y="20264"/>
                  <a:pt x="15492" y="16178"/>
                </a:cubicBezTo>
                <a:lnTo>
                  <a:pt x="15492" y="11241"/>
                </a:lnTo>
                <a:lnTo>
                  <a:pt x="15783" y="10609"/>
                </a:lnTo>
                <a:cubicBezTo>
                  <a:pt x="15974" y="10206"/>
                  <a:pt x="16080" y="9825"/>
                  <a:pt x="16082" y="9533"/>
                </a:cubicBezTo>
                <a:cubicBezTo>
                  <a:pt x="16085" y="9163"/>
                  <a:pt x="16121" y="9088"/>
                  <a:pt x="16284" y="9088"/>
                </a:cubicBezTo>
                <a:lnTo>
                  <a:pt x="16478" y="9088"/>
                </a:lnTo>
                <a:lnTo>
                  <a:pt x="16520" y="15159"/>
                </a:lnTo>
                <a:cubicBezTo>
                  <a:pt x="16554" y="20410"/>
                  <a:pt x="16576" y="21230"/>
                  <a:pt x="16680" y="21230"/>
                </a:cubicBezTo>
                <a:cubicBezTo>
                  <a:pt x="16783" y="21230"/>
                  <a:pt x="16800" y="20414"/>
                  <a:pt x="16818" y="15044"/>
                </a:cubicBezTo>
                <a:lnTo>
                  <a:pt x="16839" y="8858"/>
                </a:lnTo>
                <a:lnTo>
                  <a:pt x="17159" y="8485"/>
                </a:lnTo>
                <a:lnTo>
                  <a:pt x="17471" y="8126"/>
                </a:lnTo>
                <a:lnTo>
                  <a:pt x="17471" y="5026"/>
                </a:lnTo>
                <a:cubicBezTo>
                  <a:pt x="17471" y="2249"/>
                  <a:pt x="17455" y="1875"/>
                  <a:pt x="17312" y="1294"/>
                </a:cubicBezTo>
                <a:cubicBezTo>
                  <a:pt x="17116" y="502"/>
                  <a:pt x="16748" y="38"/>
                  <a:pt x="16277" y="2"/>
                </a:cubicBezTo>
                <a:close/>
                <a:moveTo>
                  <a:pt x="20278" y="74"/>
                </a:moveTo>
                <a:cubicBezTo>
                  <a:pt x="20034" y="84"/>
                  <a:pt x="19787" y="199"/>
                  <a:pt x="19604" y="433"/>
                </a:cubicBezTo>
                <a:cubicBezTo>
                  <a:pt x="19196" y="954"/>
                  <a:pt x="19067" y="1637"/>
                  <a:pt x="19055" y="3318"/>
                </a:cubicBezTo>
                <a:cubicBezTo>
                  <a:pt x="19048" y="4352"/>
                  <a:pt x="19005" y="4896"/>
                  <a:pt x="18896" y="5341"/>
                </a:cubicBezTo>
                <a:cubicBezTo>
                  <a:pt x="18583" y="6607"/>
                  <a:pt x="18786" y="7813"/>
                  <a:pt x="19424" y="8514"/>
                </a:cubicBezTo>
                <a:cubicBezTo>
                  <a:pt x="19916" y="9054"/>
                  <a:pt x="19989" y="9594"/>
                  <a:pt x="19646" y="10150"/>
                </a:cubicBezTo>
                <a:cubicBezTo>
                  <a:pt x="19523" y="10348"/>
                  <a:pt x="19379" y="10672"/>
                  <a:pt x="19326" y="10867"/>
                </a:cubicBezTo>
                <a:cubicBezTo>
                  <a:pt x="19192" y="11361"/>
                  <a:pt x="19179" y="20840"/>
                  <a:pt x="19312" y="21116"/>
                </a:cubicBezTo>
                <a:cubicBezTo>
                  <a:pt x="19363" y="21220"/>
                  <a:pt x="19435" y="21263"/>
                  <a:pt x="19472" y="21216"/>
                </a:cubicBezTo>
                <a:cubicBezTo>
                  <a:pt x="19509" y="21169"/>
                  <a:pt x="19542" y="18940"/>
                  <a:pt x="19542" y="16264"/>
                </a:cubicBezTo>
                <a:lnTo>
                  <a:pt x="19542" y="11398"/>
                </a:lnTo>
                <a:lnTo>
                  <a:pt x="19826" y="10781"/>
                </a:lnTo>
                <a:cubicBezTo>
                  <a:pt x="20016" y="10381"/>
                  <a:pt x="20135" y="9955"/>
                  <a:pt x="20167" y="9547"/>
                </a:cubicBezTo>
                <a:cubicBezTo>
                  <a:pt x="20208" y="9019"/>
                  <a:pt x="20250" y="8930"/>
                  <a:pt x="20417" y="8930"/>
                </a:cubicBezTo>
                <a:lnTo>
                  <a:pt x="20611" y="8930"/>
                </a:lnTo>
                <a:lnTo>
                  <a:pt x="20632" y="14958"/>
                </a:lnTo>
                <a:cubicBezTo>
                  <a:pt x="20642" y="18278"/>
                  <a:pt x="20666" y="21078"/>
                  <a:pt x="20695" y="21173"/>
                </a:cubicBezTo>
                <a:cubicBezTo>
                  <a:pt x="20730" y="21291"/>
                  <a:pt x="20779" y="21287"/>
                  <a:pt x="20841" y="21159"/>
                </a:cubicBezTo>
                <a:cubicBezTo>
                  <a:pt x="20906" y="21024"/>
                  <a:pt x="20923" y="19295"/>
                  <a:pt x="20903" y="14929"/>
                </a:cubicBezTo>
                <a:lnTo>
                  <a:pt x="20875" y="8872"/>
                </a:lnTo>
                <a:lnTo>
                  <a:pt x="21230" y="8370"/>
                </a:lnTo>
                <a:lnTo>
                  <a:pt x="21584" y="7868"/>
                </a:lnTo>
                <a:lnTo>
                  <a:pt x="21542" y="4868"/>
                </a:lnTo>
                <a:cubicBezTo>
                  <a:pt x="21499" y="1523"/>
                  <a:pt x="21431" y="971"/>
                  <a:pt x="20945" y="375"/>
                </a:cubicBezTo>
                <a:cubicBezTo>
                  <a:pt x="20767" y="157"/>
                  <a:pt x="20522" y="63"/>
                  <a:pt x="20278" y="74"/>
                </a:cubicBezTo>
                <a:close/>
                <a:moveTo>
                  <a:pt x="285" y="6547"/>
                </a:moveTo>
                <a:cubicBezTo>
                  <a:pt x="124" y="6547"/>
                  <a:pt x="93" y="6649"/>
                  <a:pt x="49" y="7408"/>
                </a:cubicBezTo>
                <a:cubicBezTo>
                  <a:pt x="-16" y="8524"/>
                  <a:pt x="-16" y="13914"/>
                  <a:pt x="49" y="15030"/>
                </a:cubicBezTo>
                <a:cubicBezTo>
                  <a:pt x="93" y="15789"/>
                  <a:pt x="124" y="15891"/>
                  <a:pt x="285" y="15891"/>
                </a:cubicBezTo>
                <a:cubicBezTo>
                  <a:pt x="439" y="15891"/>
                  <a:pt x="466" y="15792"/>
                  <a:pt x="487" y="15274"/>
                </a:cubicBezTo>
                <a:lnTo>
                  <a:pt x="514" y="14671"/>
                </a:lnTo>
                <a:lnTo>
                  <a:pt x="1626" y="14671"/>
                </a:lnTo>
                <a:lnTo>
                  <a:pt x="2737" y="14671"/>
                </a:lnTo>
                <a:lnTo>
                  <a:pt x="2765" y="15274"/>
                </a:lnTo>
                <a:cubicBezTo>
                  <a:pt x="2787" y="15826"/>
                  <a:pt x="2809" y="15891"/>
                  <a:pt x="3008" y="15891"/>
                </a:cubicBezTo>
                <a:cubicBezTo>
                  <a:pt x="3222" y="15891"/>
                  <a:pt x="3237" y="15856"/>
                  <a:pt x="3286" y="14886"/>
                </a:cubicBezTo>
                <a:cubicBezTo>
                  <a:pt x="3356" y="13510"/>
                  <a:pt x="3350" y="7942"/>
                  <a:pt x="3279" y="7796"/>
                </a:cubicBezTo>
                <a:cubicBezTo>
                  <a:pt x="3248" y="7731"/>
                  <a:pt x="3231" y="7418"/>
                  <a:pt x="3244" y="7107"/>
                </a:cubicBezTo>
                <a:cubicBezTo>
                  <a:pt x="3267" y="6577"/>
                  <a:pt x="3254" y="6547"/>
                  <a:pt x="3029" y="6547"/>
                </a:cubicBezTo>
                <a:cubicBezTo>
                  <a:pt x="2810" y="6547"/>
                  <a:pt x="2788" y="6601"/>
                  <a:pt x="2765" y="7164"/>
                </a:cubicBezTo>
                <a:lnTo>
                  <a:pt x="2737" y="7782"/>
                </a:lnTo>
                <a:lnTo>
                  <a:pt x="1626" y="7782"/>
                </a:lnTo>
                <a:lnTo>
                  <a:pt x="514" y="7782"/>
                </a:lnTo>
                <a:lnTo>
                  <a:pt x="487" y="7164"/>
                </a:lnTo>
                <a:cubicBezTo>
                  <a:pt x="466" y="6646"/>
                  <a:pt x="439" y="6547"/>
                  <a:pt x="285" y="6547"/>
                </a:cubicBezTo>
                <a:close/>
                <a:moveTo>
                  <a:pt x="5731" y="6576"/>
                </a:moveTo>
                <a:cubicBezTo>
                  <a:pt x="5620" y="6620"/>
                  <a:pt x="5593" y="6841"/>
                  <a:pt x="5585" y="7782"/>
                </a:cubicBezTo>
                <a:cubicBezTo>
                  <a:pt x="5577" y="8861"/>
                  <a:pt x="5570" y="8928"/>
                  <a:pt x="5391" y="8973"/>
                </a:cubicBezTo>
                <a:lnTo>
                  <a:pt x="5203" y="9016"/>
                </a:lnTo>
                <a:lnTo>
                  <a:pt x="5203" y="12532"/>
                </a:lnTo>
                <a:cubicBezTo>
                  <a:pt x="5203" y="15922"/>
                  <a:pt x="5203" y="16047"/>
                  <a:pt x="5356" y="16092"/>
                </a:cubicBezTo>
                <a:cubicBezTo>
                  <a:pt x="5490" y="16132"/>
                  <a:pt x="5525" y="16280"/>
                  <a:pt x="5544" y="17039"/>
                </a:cubicBezTo>
                <a:cubicBezTo>
                  <a:pt x="5556" y="17536"/>
                  <a:pt x="5580" y="18046"/>
                  <a:pt x="5599" y="18159"/>
                </a:cubicBezTo>
                <a:cubicBezTo>
                  <a:pt x="5619" y="18272"/>
                  <a:pt x="5687" y="18360"/>
                  <a:pt x="5752" y="18360"/>
                </a:cubicBezTo>
                <a:cubicBezTo>
                  <a:pt x="5843" y="18360"/>
                  <a:pt x="5873" y="18097"/>
                  <a:pt x="5891" y="17255"/>
                </a:cubicBezTo>
                <a:cubicBezTo>
                  <a:pt x="5913" y="16233"/>
                  <a:pt x="5929" y="16154"/>
                  <a:pt x="6113" y="16063"/>
                </a:cubicBezTo>
                <a:cubicBezTo>
                  <a:pt x="6294" y="15975"/>
                  <a:pt x="6309" y="15892"/>
                  <a:pt x="6287" y="15231"/>
                </a:cubicBezTo>
                <a:cubicBezTo>
                  <a:pt x="6274" y="14829"/>
                  <a:pt x="6266" y="13615"/>
                  <a:pt x="6266" y="12532"/>
                </a:cubicBezTo>
                <a:cubicBezTo>
                  <a:pt x="6266" y="11449"/>
                  <a:pt x="6274" y="10235"/>
                  <a:pt x="6287" y="9834"/>
                </a:cubicBezTo>
                <a:cubicBezTo>
                  <a:pt x="6309" y="9172"/>
                  <a:pt x="6294" y="9090"/>
                  <a:pt x="6113" y="9002"/>
                </a:cubicBezTo>
                <a:cubicBezTo>
                  <a:pt x="5927" y="8910"/>
                  <a:pt x="5913" y="8830"/>
                  <a:pt x="5891" y="7710"/>
                </a:cubicBezTo>
                <a:cubicBezTo>
                  <a:pt x="5871" y="6688"/>
                  <a:pt x="5847" y="6529"/>
                  <a:pt x="5731" y="6576"/>
                </a:cubicBezTo>
                <a:close/>
                <a:moveTo>
                  <a:pt x="8482" y="6576"/>
                </a:moveTo>
                <a:cubicBezTo>
                  <a:pt x="8366" y="6530"/>
                  <a:pt x="8343" y="6688"/>
                  <a:pt x="8323" y="7710"/>
                </a:cubicBezTo>
                <a:cubicBezTo>
                  <a:pt x="8301" y="8830"/>
                  <a:pt x="8287" y="8910"/>
                  <a:pt x="8100" y="9002"/>
                </a:cubicBezTo>
                <a:cubicBezTo>
                  <a:pt x="7921" y="9090"/>
                  <a:pt x="7906" y="9174"/>
                  <a:pt x="7927" y="9834"/>
                </a:cubicBezTo>
                <a:cubicBezTo>
                  <a:pt x="7957" y="10836"/>
                  <a:pt x="7956" y="14155"/>
                  <a:pt x="7927" y="15145"/>
                </a:cubicBezTo>
                <a:cubicBezTo>
                  <a:pt x="7904" y="15894"/>
                  <a:pt x="7917" y="15973"/>
                  <a:pt x="8100" y="16063"/>
                </a:cubicBezTo>
                <a:cubicBezTo>
                  <a:pt x="8285" y="16154"/>
                  <a:pt x="8301" y="16237"/>
                  <a:pt x="8323" y="17269"/>
                </a:cubicBezTo>
                <a:cubicBezTo>
                  <a:pt x="8343" y="18212"/>
                  <a:pt x="8367" y="18376"/>
                  <a:pt x="8482" y="18331"/>
                </a:cubicBezTo>
                <a:cubicBezTo>
                  <a:pt x="8588" y="18290"/>
                  <a:pt x="8625" y="18043"/>
                  <a:pt x="8656" y="17226"/>
                </a:cubicBezTo>
                <a:cubicBezTo>
                  <a:pt x="8688" y="16375"/>
                  <a:pt x="8725" y="16154"/>
                  <a:pt x="8850" y="16063"/>
                </a:cubicBezTo>
                <a:cubicBezTo>
                  <a:pt x="8998" y="15957"/>
                  <a:pt x="9007" y="15778"/>
                  <a:pt x="9010" y="12489"/>
                </a:cubicBezTo>
                <a:cubicBezTo>
                  <a:pt x="9014" y="9144"/>
                  <a:pt x="9011" y="9018"/>
                  <a:pt x="8857" y="8973"/>
                </a:cubicBezTo>
                <a:cubicBezTo>
                  <a:pt x="8720" y="8932"/>
                  <a:pt x="8690" y="8771"/>
                  <a:pt x="8656" y="7782"/>
                </a:cubicBezTo>
                <a:cubicBezTo>
                  <a:pt x="8624" y="6871"/>
                  <a:pt x="8590" y="6618"/>
                  <a:pt x="8482" y="6576"/>
                </a:cubicBezTo>
                <a:close/>
              </a:path>
            </a:pathLst>
          </a:cu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047" name="Google Shape;975;p41"/>
          <p:cNvGrpSpPr/>
          <p:nvPr/>
        </p:nvGrpSpPr>
        <p:grpSpPr>
          <a:xfrm>
            <a:off x="713241" y="1350189"/>
            <a:ext cx="823849" cy="98308"/>
            <a:chOff x="0" y="0"/>
            <a:chExt cx="823847" cy="98306"/>
          </a:xfrm>
        </p:grpSpPr>
        <p:sp>
          <p:nvSpPr>
            <p:cNvPr id="1042" name="Google Shape;976;p41"/>
            <p:cNvSpPr/>
            <p:nvPr/>
          </p:nvSpPr>
          <p:spPr>
            <a:xfrm>
              <a:off x="0" y="0"/>
              <a:ext cx="119625" cy="98307"/>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43" name="Google Shape;977;p41"/>
            <p:cNvSpPr/>
            <p:nvPr/>
          </p:nvSpPr>
          <p:spPr>
            <a:xfrm>
              <a:off x="176018" y="0"/>
              <a:ext cx="119625" cy="98307"/>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44" name="Google Shape;978;p41"/>
            <p:cNvSpPr/>
            <p:nvPr/>
          </p:nvSpPr>
          <p:spPr>
            <a:xfrm>
              <a:off x="352187" y="0"/>
              <a:ext cx="119474" cy="98307"/>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45" name="Google Shape;979;p41"/>
            <p:cNvSpPr/>
            <p:nvPr/>
          </p:nvSpPr>
          <p:spPr>
            <a:xfrm>
              <a:off x="528053" y="0"/>
              <a:ext cx="119778" cy="98307"/>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46" name="Google Shape;980;p41"/>
            <p:cNvSpPr/>
            <p:nvPr/>
          </p:nvSpPr>
          <p:spPr>
            <a:xfrm>
              <a:off x="704223" y="0"/>
              <a:ext cx="119625" cy="98307"/>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054" name="Google Shape;981;p41"/>
          <p:cNvGrpSpPr/>
          <p:nvPr/>
        </p:nvGrpSpPr>
        <p:grpSpPr>
          <a:xfrm>
            <a:off x="682004" y="596281"/>
            <a:ext cx="886127" cy="98349"/>
            <a:chOff x="0" y="0"/>
            <a:chExt cx="886125" cy="98347"/>
          </a:xfrm>
        </p:grpSpPr>
        <p:sp>
          <p:nvSpPr>
            <p:cNvPr id="1048" name="Google Shape;982;p41"/>
            <p:cNvSpPr/>
            <p:nvPr/>
          </p:nvSpPr>
          <p:spPr>
            <a:xfrm>
              <a:off x="0" y="8111"/>
              <a:ext cx="81922" cy="819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2" y="0"/>
                    <a:pt x="0" y="4865"/>
                    <a:pt x="0" y="10853"/>
                  </a:cubicBezTo>
                  <a:cubicBezTo>
                    <a:pt x="0" y="16788"/>
                    <a:pt x="4812" y="21600"/>
                    <a:pt x="10800" y="21600"/>
                  </a:cubicBezTo>
                  <a:cubicBezTo>
                    <a:pt x="16788" y="21600"/>
                    <a:pt x="21600" y="16788"/>
                    <a:pt x="21600" y="10853"/>
                  </a:cubicBezTo>
                  <a:cubicBezTo>
                    <a:pt x="21600" y="4865"/>
                    <a:pt x="16788" y="0"/>
                    <a:pt x="1080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49" name="Google Shape;983;p41"/>
            <p:cNvSpPr/>
            <p:nvPr/>
          </p:nvSpPr>
          <p:spPr>
            <a:xfrm>
              <a:off x="152892" y="0"/>
              <a:ext cx="97941" cy="983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2" y="3563"/>
                  </a:moveTo>
                  <a:cubicBezTo>
                    <a:pt x="14802" y="3563"/>
                    <a:pt x="18022" y="6814"/>
                    <a:pt x="18022" y="10822"/>
                  </a:cubicBezTo>
                  <a:cubicBezTo>
                    <a:pt x="18022" y="14786"/>
                    <a:pt x="14802" y="17993"/>
                    <a:pt x="10822" y="17993"/>
                  </a:cubicBezTo>
                  <a:cubicBezTo>
                    <a:pt x="6798" y="17993"/>
                    <a:pt x="3533" y="14786"/>
                    <a:pt x="3533" y="10822"/>
                  </a:cubicBezTo>
                  <a:cubicBezTo>
                    <a:pt x="3533" y="6814"/>
                    <a:pt x="6798" y="3563"/>
                    <a:pt x="10822" y="3563"/>
                  </a:cubicBezTo>
                  <a:close/>
                  <a:moveTo>
                    <a:pt x="10822" y="0"/>
                  </a:moveTo>
                  <a:cubicBezTo>
                    <a:pt x="4830" y="0"/>
                    <a:pt x="0" y="4854"/>
                    <a:pt x="0" y="10822"/>
                  </a:cubicBezTo>
                  <a:cubicBezTo>
                    <a:pt x="0" y="16701"/>
                    <a:pt x="4830" y="21600"/>
                    <a:pt x="10822" y="21600"/>
                  </a:cubicBezTo>
                  <a:cubicBezTo>
                    <a:pt x="16770" y="21600"/>
                    <a:pt x="21600" y="16701"/>
                    <a:pt x="21600" y="10822"/>
                  </a:cubicBezTo>
                  <a:cubicBezTo>
                    <a:pt x="21600" y="4854"/>
                    <a:pt x="16770" y="0"/>
                    <a:pt x="10822"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50" name="Google Shape;984;p41"/>
            <p:cNvSpPr/>
            <p:nvPr/>
          </p:nvSpPr>
          <p:spPr>
            <a:xfrm>
              <a:off x="321803" y="8111"/>
              <a:ext cx="81922" cy="819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47" y="0"/>
                  </a:moveTo>
                  <a:cubicBezTo>
                    <a:pt x="4812" y="0"/>
                    <a:pt x="0" y="4865"/>
                    <a:pt x="0" y="10853"/>
                  </a:cubicBezTo>
                  <a:cubicBezTo>
                    <a:pt x="0" y="16788"/>
                    <a:pt x="4812" y="21600"/>
                    <a:pt x="10747" y="21600"/>
                  </a:cubicBezTo>
                  <a:cubicBezTo>
                    <a:pt x="16735" y="21600"/>
                    <a:pt x="21600" y="16788"/>
                    <a:pt x="21600" y="10853"/>
                  </a:cubicBezTo>
                  <a:cubicBezTo>
                    <a:pt x="21600" y="4865"/>
                    <a:pt x="16735" y="0"/>
                    <a:pt x="10747"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51" name="Google Shape;985;p41"/>
            <p:cNvSpPr/>
            <p:nvPr/>
          </p:nvSpPr>
          <p:spPr>
            <a:xfrm>
              <a:off x="482401" y="8111"/>
              <a:ext cx="82125" cy="819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7" y="0"/>
                  </a:moveTo>
                  <a:cubicBezTo>
                    <a:pt x="4853" y="0"/>
                    <a:pt x="0" y="4865"/>
                    <a:pt x="0" y="10853"/>
                  </a:cubicBezTo>
                  <a:cubicBezTo>
                    <a:pt x="0" y="16788"/>
                    <a:pt x="4853" y="21600"/>
                    <a:pt x="10827" y="21600"/>
                  </a:cubicBezTo>
                  <a:cubicBezTo>
                    <a:pt x="16800" y="21600"/>
                    <a:pt x="21600" y="16788"/>
                    <a:pt x="21600" y="10853"/>
                  </a:cubicBezTo>
                  <a:cubicBezTo>
                    <a:pt x="21600" y="4865"/>
                    <a:pt x="16800" y="0"/>
                    <a:pt x="10827"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52" name="Google Shape;986;p41"/>
            <p:cNvSpPr/>
            <p:nvPr/>
          </p:nvSpPr>
          <p:spPr>
            <a:xfrm>
              <a:off x="643405" y="8111"/>
              <a:ext cx="81922" cy="819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65" y="0"/>
                    <a:pt x="0" y="4865"/>
                    <a:pt x="0" y="10853"/>
                  </a:cubicBezTo>
                  <a:cubicBezTo>
                    <a:pt x="0" y="16788"/>
                    <a:pt x="4865" y="21600"/>
                    <a:pt x="10800" y="21600"/>
                  </a:cubicBezTo>
                  <a:cubicBezTo>
                    <a:pt x="16788" y="21600"/>
                    <a:pt x="21600" y="16788"/>
                    <a:pt x="21600" y="10853"/>
                  </a:cubicBezTo>
                  <a:cubicBezTo>
                    <a:pt x="21600" y="4865"/>
                    <a:pt x="16788" y="0"/>
                    <a:pt x="1080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53" name="Google Shape;987;p41"/>
            <p:cNvSpPr/>
            <p:nvPr/>
          </p:nvSpPr>
          <p:spPr>
            <a:xfrm>
              <a:off x="804205" y="8111"/>
              <a:ext cx="81921" cy="819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53" y="0"/>
                  </a:moveTo>
                  <a:cubicBezTo>
                    <a:pt x="4865" y="0"/>
                    <a:pt x="0" y="4865"/>
                    <a:pt x="0" y="10853"/>
                  </a:cubicBezTo>
                  <a:cubicBezTo>
                    <a:pt x="0" y="16788"/>
                    <a:pt x="4865" y="21600"/>
                    <a:pt x="10853" y="21600"/>
                  </a:cubicBezTo>
                  <a:cubicBezTo>
                    <a:pt x="16788" y="21600"/>
                    <a:pt x="21600" y="16788"/>
                    <a:pt x="21600" y="10853"/>
                  </a:cubicBezTo>
                  <a:cubicBezTo>
                    <a:pt x="21600" y="4865"/>
                    <a:pt x="16788" y="0"/>
                    <a:pt x="10853"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057" name="Google Shape;988;p41"/>
          <p:cNvGrpSpPr/>
          <p:nvPr/>
        </p:nvGrpSpPr>
        <p:grpSpPr>
          <a:xfrm>
            <a:off x="-793251" y="498431"/>
            <a:ext cx="5470619" cy="471570"/>
            <a:chOff x="0" y="0"/>
            <a:chExt cx="5470617" cy="471569"/>
          </a:xfrm>
        </p:grpSpPr>
        <p:sp>
          <p:nvSpPr>
            <p:cNvPr id="1055" name="Google Shape;989;p41"/>
            <p:cNvSpPr/>
            <p:nvPr/>
          </p:nvSpPr>
          <p:spPr>
            <a:xfrm>
              <a:off x="0" y="41269"/>
              <a:ext cx="5438224" cy="430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54" y="0"/>
                  </a:moveTo>
                  <a:lnTo>
                    <a:pt x="19909" y="20786"/>
                  </a:lnTo>
                  <a:lnTo>
                    <a:pt x="0" y="20786"/>
                  </a:lnTo>
                  <a:lnTo>
                    <a:pt x="0" y="21600"/>
                  </a:lnTo>
                  <a:lnTo>
                    <a:pt x="19936" y="21600"/>
                  </a:lnTo>
                  <a:lnTo>
                    <a:pt x="21600" y="580"/>
                  </a:lnTo>
                  <a:lnTo>
                    <a:pt x="21554" y="0"/>
                  </a:ln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56" name="Google Shape;990;p41"/>
            <p:cNvSpPr/>
            <p:nvPr/>
          </p:nvSpPr>
          <p:spPr>
            <a:xfrm>
              <a:off x="5388697" y="0"/>
              <a:ext cx="81921" cy="819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65" y="0"/>
                    <a:pt x="0" y="4865"/>
                    <a:pt x="0" y="10853"/>
                  </a:cubicBezTo>
                  <a:cubicBezTo>
                    <a:pt x="0" y="16788"/>
                    <a:pt x="4865" y="21600"/>
                    <a:pt x="10800" y="21600"/>
                  </a:cubicBezTo>
                  <a:cubicBezTo>
                    <a:pt x="16788" y="21600"/>
                    <a:pt x="21600" y="16788"/>
                    <a:pt x="21600" y="10853"/>
                  </a:cubicBezTo>
                  <a:cubicBezTo>
                    <a:pt x="21600" y="4865"/>
                    <a:pt x="16788" y="0"/>
                    <a:pt x="1080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060" name="Google Shape;991;p41"/>
          <p:cNvGrpSpPr/>
          <p:nvPr/>
        </p:nvGrpSpPr>
        <p:grpSpPr>
          <a:xfrm>
            <a:off x="-664487" y="760855"/>
            <a:ext cx="5889180" cy="367111"/>
            <a:chOff x="0" y="0"/>
            <a:chExt cx="5889178" cy="367109"/>
          </a:xfrm>
        </p:grpSpPr>
        <p:sp>
          <p:nvSpPr>
            <p:cNvPr id="1058" name="Google Shape;992;p41"/>
            <p:cNvSpPr/>
            <p:nvPr/>
          </p:nvSpPr>
          <p:spPr>
            <a:xfrm>
              <a:off x="0" y="34955"/>
              <a:ext cx="5840124" cy="3321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53" y="0"/>
                  </a:moveTo>
                  <a:lnTo>
                    <a:pt x="18386" y="20545"/>
                  </a:lnTo>
                  <a:lnTo>
                    <a:pt x="0" y="20545"/>
                  </a:lnTo>
                  <a:lnTo>
                    <a:pt x="0" y="21600"/>
                  </a:lnTo>
                  <a:lnTo>
                    <a:pt x="18410" y="21600"/>
                  </a:lnTo>
                  <a:lnTo>
                    <a:pt x="19579" y="1068"/>
                  </a:lnTo>
                  <a:lnTo>
                    <a:pt x="21600" y="1068"/>
                  </a:lnTo>
                  <a:lnTo>
                    <a:pt x="21600"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59" name="Google Shape;993;p41"/>
            <p:cNvSpPr/>
            <p:nvPr/>
          </p:nvSpPr>
          <p:spPr>
            <a:xfrm>
              <a:off x="5807258" y="0"/>
              <a:ext cx="81921" cy="819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65" y="0"/>
                    <a:pt x="0" y="4865"/>
                    <a:pt x="0" y="10853"/>
                  </a:cubicBezTo>
                  <a:cubicBezTo>
                    <a:pt x="0" y="16788"/>
                    <a:pt x="4865" y="21600"/>
                    <a:pt x="10800" y="21600"/>
                  </a:cubicBezTo>
                  <a:cubicBezTo>
                    <a:pt x="16788" y="21600"/>
                    <a:pt x="21600" y="16788"/>
                    <a:pt x="21600" y="10853"/>
                  </a:cubicBezTo>
                  <a:cubicBezTo>
                    <a:pt x="21600" y="4865"/>
                    <a:pt x="16788"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061" name="Google Shape;994;p41"/>
          <p:cNvSpPr txBox="1"/>
          <p:nvPr>
            <p:ph type="title"/>
          </p:nvPr>
        </p:nvSpPr>
        <p:spPr>
          <a:xfrm>
            <a:off x="1146650" y="2101375"/>
            <a:ext cx="6850799" cy="559501"/>
          </a:xfrm>
          <a:prstGeom prst="rect">
            <a:avLst/>
          </a:prstGeom>
        </p:spPr>
        <p:txBody>
          <a:bodyPr/>
          <a:lstStyle>
            <a:lvl1pPr defTabSz="603504">
              <a:defRPr sz="2376"/>
            </a:lvl1pPr>
          </a:lstStyle>
          <a:p>
            <a:pPr/>
            <a:r>
              <a:t>Data analysis</a:t>
            </a:r>
          </a:p>
        </p:txBody>
      </p:sp>
      <p:sp>
        <p:nvSpPr>
          <p:cNvPr id="1062" name="Google Shape;995;p41"/>
          <p:cNvSpPr txBox="1"/>
          <p:nvPr>
            <p:ph type="body" sz="quarter" idx="1"/>
          </p:nvPr>
        </p:nvSpPr>
        <p:spPr>
          <a:xfrm>
            <a:off x="2884399" y="3128074"/>
            <a:ext cx="3375302" cy="659101"/>
          </a:xfrm>
          <a:prstGeom prst="rect">
            <a:avLst/>
          </a:prstGeom>
        </p:spPr>
        <p:txBody>
          <a:bodyPr/>
          <a:lstStyle>
            <a:lvl1pPr marL="0" indent="0">
              <a:spcBef>
                <a:spcPts val="1600"/>
              </a:spcBef>
            </a:lvl1pPr>
          </a:lstStyle>
          <a:p>
            <a:pPr/>
            <a:r>
              <a:t> </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4" name="Google Shape;1104;p46"/>
          <p:cNvSpPr txBox="1"/>
          <p:nvPr>
            <p:ph type="title"/>
          </p:nvPr>
        </p:nvSpPr>
        <p:spPr>
          <a:prstGeom prst="rect">
            <a:avLst/>
          </a:prstGeom>
        </p:spPr>
        <p:txBody>
          <a:bodyPr/>
          <a:lstStyle>
            <a:lvl1pPr defTabSz="704087">
              <a:defRPr sz="2772">
                <a:solidFill>
                  <a:schemeClr val="accent3"/>
                </a:solidFill>
              </a:defRPr>
            </a:lvl1pPr>
          </a:lstStyle>
          <a:p>
            <a:pPr/>
            <a:r>
              <a:t>Parameters measured</a:t>
            </a:r>
          </a:p>
        </p:txBody>
      </p:sp>
      <p:sp>
        <p:nvSpPr>
          <p:cNvPr id="1065" name="Google Shape;1105;p46"/>
          <p:cNvSpPr/>
          <p:nvPr/>
        </p:nvSpPr>
        <p:spPr>
          <a:xfrm>
            <a:off x="2030325" y="2333796"/>
            <a:ext cx="1588750" cy="13759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lnTo>
                  <a:pt x="0" y="10799"/>
                </a:lnTo>
                <a:lnTo>
                  <a:pt x="5400" y="21600"/>
                </a:lnTo>
                <a:lnTo>
                  <a:pt x="16201" y="21600"/>
                </a:lnTo>
                <a:lnTo>
                  <a:pt x="21600" y="10799"/>
                </a:lnTo>
                <a:lnTo>
                  <a:pt x="16201" y="0"/>
                </a:lnTo>
                <a:close/>
              </a:path>
            </a:pathLst>
          </a:custGeom>
          <a:ln w="19050">
            <a:solidFill>
              <a:schemeClr val="accent6"/>
            </a:solidFill>
          </a:ln>
        </p:spPr>
        <p:txBody>
          <a:bodyPr lIns="0" tIns="0" rIns="0" bIns="0" anchor="ctr"/>
          <a:lstStyle/>
          <a:p>
            <a:pPr>
              <a:defRPr>
                <a:solidFill>
                  <a:srgbClr val="000000"/>
                </a:solidFill>
              </a:defRPr>
            </a:pPr>
          </a:p>
        </p:txBody>
      </p:sp>
      <p:sp>
        <p:nvSpPr>
          <p:cNvPr id="1066" name="Google Shape;1108;p46"/>
          <p:cNvSpPr/>
          <p:nvPr/>
        </p:nvSpPr>
        <p:spPr>
          <a:xfrm>
            <a:off x="3293131" y="1577264"/>
            <a:ext cx="1588821" cy="13759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lnTo>
                  <a:pt x="0" y="10799"/>
                </a:lnTo>
                <a:lnTo>
                  <a:pt x="5400" y="21600"/>
                </a:lnTo>
                <a:lnTo>
                  <a:pt x="16199" y="21600"/>
                </a:lnTo>
                <a:lnTo>
                  <a:pt x="21600" y="10799"/>
                </a:lnTo>
                <a:lnTo>
                  <a:pt x="16199" y="0"/>
                </a:lnTo>
                <a:close/>
              </a:path>
            </a:pathLst>
          </a:custGeom>
          <a:ln w="19050">
            <a:solidFill>
              <a:schemeClr val="accent6"/>
            </a:solidFill>
          </a:ln>
        </p:spPr>
        <p:txBody>
          <a:bodyPr lIns="0" tIns="0" rIns="0" bIns="0" anchor="ctr"/>
          <a:lstStyle/>
          <a:p>
            <a:pPr>
              <a:defRPr>
                <a:solidFill>
                  <a:srgbClr val="000000"/>
                </a:solidFill>
              </a:defRPr>
            </a:pPr>
          </a:p>
        </p:txBody>
      </p:sp>
      <p:sp>
        <p:nvSpPr>
          <p:cNvPr id="1067" name="Google Shape;1109;p46"/>
          <p:cNvSpPr txBox="1"/>
          <p:nvPr/>
        </p:nvSpPr>
        <p:spPr>
          <a:xfrm>
            <a:off x="3404150" y="1987421"/>
            <a:ext cx="1384489" cy="424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lgn="ctr">
              <a:defRPr sz="1600">
                <a:solidFill>
                  <a:schemeClr val="accent1"/>
                </a:solidFill>
                <a:latin typeface="Saira SemiBold"/>
                <a:ea typeface="Saira SemiBold"/>
                <a:cs typeface="Saira SemiBold"/>
                <a:sym typeface="Saira SemiBold"/>
              </a:defRPr>
            </a:lvl1pPr>
          </a:lstStyle>
          <a:p>
            <a:pPr/>
            <a:r>
              <a:t>Oxygenation</a:t>
            </a:r>
          </a:p>
        </p:txBody>
      </p:sp>
      <p:sp>
        <p:nvSpPr>
          <p:cNvPr id="1068" name="Google Shape;1110;p46"/>
          <p:cNvSpPr txBox="1"/>
          <p:nvPr/>
        </p:nvSpPr>
        <p:spPr>
          <a:xfrm>
            <a:off x="3601545" y="2339391"/>
            <a:ext cx="989700"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lgn="ctr">
              <a:defRPr sz="1200">
                <a:latin typeface="Lato"/>
                <a:ea typeface="Lato"/>
                <a:cs typeface="Lato"/>
                <a:sym typeface="Lato"/>
              </a:defRPr>
            </a:lvl1pPr>
          </a:lstStyle>
          <a:p>
            <a:pPr/>
            <a:r>
              <a:t>Indicator for hypoxia</a:t>
            </a:r>
          </a:p>
        </p:txBody>
      </p:sp>
      <p:sp>
        <p:nvSpPr>
          <p:cNvPr id="1069" name="Google Shape;1111;p46"/>
          <p:cNvSpPr/>
          <p:nvPr/>
        </p:nvSpPr>
        <p:spPr>
          <a:xfrm>
            <a:off x="3303659" y="3048219"/>
            <a:ext cx="1588819" cy="13759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9" y="0"/>
                </a:moveTo>
                <a:lnTo>
                  <a:pt x="0" y="10801"/>
                </a:lnTo>
                <a:lnTo>
                  <a:pt x="5399" y="21600"/>
                </a:lnTo>
                <a:lnTo>
                  <a:pt x="16200" y="21600"/>
                </a:lnTo>
                <a:lnTo>
                  <a:pt x="21600" y="10801"/>
                </a:lnTo>
                <a:lnTo>
                  <a:pt x="16200" y="0"/>
                </a:lnTo>
                <a:close/>
              </a:path>
            </a:pathLst>
          </a:custGeom>
          <a:solidFill>
            <a:schemeClr val="accent6"/>
          </a:solidFill>
          <a:ln w="19050">
            <a:solidFill>
              <a:schemeClr val="accent6"/>
            </a:solidFill>
          </a:ln>
        </p:spPr>
        <p:txBody>
          <a:bodyPr lIns="0" tIns="0" rIns="0" bIns="0" anchor="ctr"/>
          <a:lstStyle/>
          <a:p>
            <a:pPr>
              <a:defRPr>
                <a:solidFill>
                  <a:srgbClr val="000000"/>
                </a:solidFill>
              </a:defRPr>
            </a:pPr>
          </a:p>
        </p:txBody>
      </p:sp>
      <p:sp>
        <p:nvSpPr>
          <p:cNvPr id="1070" name="Google Shape;1112;p46"/>
          <p:cNvSpPr/>
          <p:nvPr/>
        </p:nvSpPr>
        <p:spPr>
          <a:xfrm>
            <a:off x="4577834" y="2304321"/>
            <a:ext cx="1588819" cy="1375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lnTo>
                  <a:pt x="0" y="10799"/>
                </a:lnTo>
                <a:lnTo>
                  <a:pt x="5400" y="21600"/>
                </a:lnTo>
                <a:lnTo>
                  <a:pt x="16199" y="21600"/>
                </a:lnTo>
                <a:lnTo>
                  <a:pt x="21600" y="10799"/>
                </a:lnTo>
                <a:lnTo>
                  <a:pt x="16199" y="0"/>
                </a:lnTo>
                <a:close/>
              </a:path>
            </a:pathLst>
          </a:custGeom>
          <a:ln w="19050">
            <a:solidFill>
              <a:schemeClr val="accent6"/>
            </a:solidFill>
          </a:ln>
        </p:spPr>
        <p:txBody>
          <a:bodyPr lIns="0" tIns="0" rIns="0" bIns="0" anchor="ctr"/>
          <a:lstStyle/>
          <a:p>
            <a:pPr>
              <a:defRPr>
                <a:solidFill>
                  <a:srgbClr val="000000"/>
                </a:solidFill>
              </a:defRPr>
            </a:pPr>
          </a:p>
        </p:txBody>
      </p:sp>
      <p:sp>
        <p:nvSpPr>
          <p:cNvPr id="1071" name="Google Shape;1121;p46"/>
          <p:cNvSpPr/>
          <p:nvPr/>
        </p:nvSpPr>
        <p:spPr>
          <a:xfrm>
            <a:off x="5841834" y="1542596"/>
            <a:ext cx="1588819" cy="13759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lnTo>
                  <a:pt x="0" y="10799"/>
                </a:lnTo>
                <a:lnTo>
                  <a:pt x="5400" y="21600"/>
                </a:lnTo>
                <a:lnTo>
                  <a:pt x="16199" y="21600"/>
                </a:lnTo>
                <a:lnTo>
                  <a:pt x="21600" y="10799"/>
                </a:lnTo>
                <a:lnTo>
                  <a:pt x="16199" y="0"/>
                </a:lnTo>
                <a:close/>
              </a:path>
            </a:pathLst>
          </a:custGeom>
          <a:solidFill>
            <a:schemeClr val="accent6"/>
          </a:solidFill>
          <a:ln w="19050">
            <a:solidFill>
              <a:schemeClr val="accent6"/>
            </a:solidFill>
          </a:ln>
        </p:spPr>
        <p:txBody>
          <a:bodyPr lIns="0" tIns="0" rIns="0" bIns="0" anchor="ctr"/>
          <a:lstStyle/>
          <a:p>
            <a:pPr>
              <a:defRPr>
                <a:solidFill>
                  <a:srgbClr val="000000"/>
                </a:solidFill>
              </a:defRPr>
            </a:pPr>
          </a:p>
        </p:txBody>
      </p:sp>
      <p:grpSp>
        <p:nvGrpSpPr>
          <p:cNvPr id="1076" name="Google Shape;1127;p46"/>
          <p:cNvGrpSpPr/>
          <p:nvPr/>
        </p:nvGrpSpPr>
        <p:grpSpPr>
          <a:xfrm>
            <a:off x="6482248" y="1974413"/>
            <a:ext cx="356621" cy="450168"/>
            <a:chOff x="0" y="0"/>
            <a:chExt cx="356619" cy="450167"/>
          </a:xfrm>
        </p:grpSpPr>
        <p:sp>
          <p:nvSpPr>
            <p:cNvPr id="1072" name="Google Shape;1128;p46"/>
            <p:cNvSpPr/>
            <p:nvPr/>
          </p:nvSpPr>
          <p:spPr>
            <a:xfrm>
              <a:off x="0" y="0"/>
              <a:ext cx="356620" cy="450168"/>
            </a:xfrm>
            <a:custGeom>
              <a:avLst/>
              <a:gdLst/>
              <a:ahLst/>
              <a:cxnLst>
                <a:cxn ang="0">
                  <a:pos x="wd2" y="hd2"/>
                </a:cxn>
                <a:cxn ang="5400000">
                  <a:pos x="wd2" y="hd2"/>
                </a:cxn>
                <a:cxn ang="10800000">
                  <a:pos x="wd2" y="hd2"/>
                </a:cxn>
                <a:cxn ang="16200000">
                  <a:pos x="wd2" y="hd2"/>
                </a:cxn>
              </a:cxnLst>
              <a:rect l="0" t="0" r="r" b="b"/>
              <a:pathLst>
                <a:path w="21571" h="21600" fill="norm" stroke="1" extrusionOk="0">
                  <a:moveTo>
                    <a:pt x="15340" y="630"/>
                  </a:moveTo>
                  <a:cubicBezTo>
                    <a:pt x="15605" y="630"/>
                    <a:pt x="15809" y="793"/>
                    <a:pt x="15809" y="1002"/>
                  </a:cubicBezTo>
                  <a:lnTo>
                    <a:pt x="15809" y="2378"/>
                  </a:lnTo>
                  <a:cubicBezTo>
                    <a:pt x="15809" y="2564"/>
                    <a:pt x="15605" y="2750"/>
                    <a:pt x="15340" y="2750"/>
                  </a:cubicBezTo>
                  <a:lnTo>
                    <a:pt x="13107" y="2750"/>
                  </a:lnTo>
                  <a:cubicBezTo>
                    <a:pt x="12872" y="2750"/>
                    <a:pt x="12694" y="2891"/>
                    <a:pt x="12694" y="3076"/>
                  </a:cubicBezTo>
                  <a:cubicBezTo>
                    <a:pt x="12694" y="3705"/>
                    <a:pt x="12048" y="4196"/>
                    <a:pt x="11255" y="4196"/>
                  </a:cubicBezTo>
                  <a:lnTo>
                    <a:pt x="10372" y="4196"/>
                  </a:lnTo>
                  <a:cubicBezTo>
                    <a:pt x="9579" y="4196"/>
                    <a:pt x="8962" y="3683"/>
                    <a:pt x="8962" y="3076"/>
                  </a:cubicBezTo>
                  <a:cubicBezTo>
                    <a:pt x="8962" y="2891"/>
                    <a:pt x="8757" y="2750"/>
                    <a:pt x="8550" y="2750"/>
                  </a:cubicBezTo>
                  <a:lnTo>
                    <a:pt x="6316" y="2750"/>
                  </a:lnTo>
                  <a:cubicBezTo>
                    <a:pt x="6052" y="2750"/>
                    <a:pt x="5818" y="2564"/>
                    <a:pt x="5818" y="2378"/>
                  </a:cubicBezTo>
                  <a:lnTo>
                    <a:pt x="5788" y="1002"/>
                  </a:lnTo>
                  <a:cubicBezTo>
                    <a:pt x="5788" y="793"/>
                    <a:pt x="6023" y="630"/>
                    <a:pt x="6260" y="630"/>
                  </a:cubicBezTo>
                  <a:close/>
                  <a:moveTo>
                    <a:pt x="6230" y="0"/>
                  </a:moveTo>
                  <a:cubicBezTo>
                    <a:pt x="5524" y="0"/>
                    <a:pt x="4996" y="444"/>
                    <a:pt x="4996" y="1002"/>
                  </a:cubicBezTo>
                  <a:lnTo>
                    <a:pt x="1557" y="1002"/>
                  </a:lnTo>
                  <a:cubicBezTo>
                    <a:pt x="674" y="1002"/>
                    <a:pt x="0" y="1562"/>
                    <a:pt x="0" y="2237"/>
                  </a:cubicBezTo>
                  <a:lnTo>
                    <a:pt x="0" y="14983"/>
                  </a:lnTo>
                  <a:cubicBezTo>
                    <a:pt x="0" y="15146"/>
                    <a:pt x="175" y="15310"/>
                    <a:pt x="380" y="15310"/>
                  </a:cubicBezTo>
                  <a:cubicBezTo>
                    <a:pt x="617" y="15310"/>
                    <a:pt x="792" y="15146"/>
                    <a:pt x="792" y="14983"/>
                  </a:cubicBezTo>
                  <a:lnTo>
                    <a:pt x="792" y="2237"/>
                  </a:lnTo>
                  <a:cubicBezTo>
                    <a:pt x="792" y="1889"/>
                    <a:pt x="1175" y="1609"/>
                    <a:pt x="1614" y="1609"/>
                  </a:cubicBezTo>
                  <a:lnTo>
                    <a:pt x="2555" y="1609"/>
                  </a:lnTo>
                  <a:lnTo>
                    <a:pt x="2555" y="19410"/>
                  </a:lnTo>
                  <a:cubicBezTo>
                    <a:pt x="2555" y="19574"/>
                    <a:pt x="2732" y="19737"/>
                    <a:pt x="2967" y="19737"/>
                  </a:cubicBezTo>
                  <a:lnTo>
                    <a:pt x="18690" y="19737"/>
                  </a:lnTo>
                  <a:cubicBezTo>
                    <a:pt x="18895" y="19737"/>
                    <a:pt x="19072" y="19574"/>
                    <a:pt x="19072" y="19410"/>
                  </a:cubicBezTo>
                  <a:lnTo>
                    <a:pt x="19072" y="1609"/>
                  </a:lnTo>
                  <a:lnTo>
                    <a:pt x="20043" y="1609"/>
                  </a:lnTo>
                  <a:cubicBezTo>
                    <a:pt x="20482" y="1609"/>
                    <a:pt x="20835" y="1889"/>
                    <a:pt x="20835" y="2237"/>
                  </a:cubicBezTo>
                  <a:lnTo>
                    <a:pt x="20835" y="20344"/>
                  </a:lnTo>
                  <a:cubicBezTo>
                    <a:pt x="20835" y="20692"/>
                    <a:pt x="20482" y="20972"/>
                    <a:pt x="20043" y="20972"/>
                  </a:cubicBezTo>
                  <a:lnTo>
                    <a:pt x="1644" y="20972"/>
                  </a:lnTo>
                  <a:cubicBezTo>
                    <a:pt x="1205" y="20972"/>
                    <a:pt x="822" y="20692"/>
                    <a:pt x="822" y="20344"/>
                  </a:cubicBezTo>
                  <a:lnTo>
                    <a:pt x="822" y="16474"/>
                  </a:lnTo>
                  <a:cubicBezTo>
                    <a:pt x="822" y="16289"/>
                    <a:pt x="647" y="16148"/>
                    <a:pt x="410" y="16148"/>
                  </a:cubicBezTo>
                  <a:cubicBezTo>
                    <a:pt x="205" y="16148"/>
                    <a:pt x="27" y="16289"/>
                    <a:pt x="27" y="16474"/>
                  </a:cubicBezTo>
                  <a:lnTo>
                    <a:pt x="27" y="20344"/>
                  </a:lnTo>
                  <a:cubicBezTo>
                    <a:pt x="27" y="21042"/>
                    <a:pt x="733" y="21600"/>
                    <a:pt x="1587" y="21600"/>
                  </a:cubicBezTo>
                  <a:lnTo>
                    <a:pt x="20013" y="21600"/>
                  </a:lnTo>
                  <a:cubicBezTo>
                    <a:pt x="20894" y="21600"/>
                    <a:pt x="21570" y="21042"/>
                    <a:pt x="21570" y="20344"/>
                  </a:cubicBezTo>
                  <a:lnTo>
                    <a:pt x="21570" y="2237"/>
                  </a:lnTo>
                  <a:cubicBezTo>
                    <a:pt x="21600" y="1585"/>
                    <a:pt x="20864" y="1002"/>
                    <a:pt x="20013" y="1002"/>
                  </a:cubicBezTo>
                  <a:lnTo>
                    <a:pt x="18014" y="1002"/>
                  </a:lnTo>
                  <a:cubicBezTo>
                    <a:pt x="17809" y="1002"/>
                    <a:pt x="17631" y="1143"/>
                    <a:pt x="17631" y="1329"/>
                  </a:cubicBezTo>
                  <a:cubicBezTo>
                    <a:pt x="17631" y="1491"/>
                    <a:pt x="17809" y="1632"/>
                    <a:pt x="18014" y="1632"/>
                  </a:cubicBezTo>
                  <a:lnTo>
                    <a:pt x="18278" y="1632"/>
                  </a:lnTo>
                  <a:lnTo>
                    <a:pt x="18278" y="19109"/>
                  </a:lnTo>
                  <a:lnTo>
                    <a:pt x="3379" y="19109"/>
                  </a:lnTo>
                  <a:lnTo>
                    <a:pt x="3379" y="1632"/>
                  </a:lnTo>
                  <a:lnTo>
                    <a:pt x="5025" y="1632"/>
                  </a:lnTo>
                  <a:lnTo>
                    <a:pt x="5025" y="2378"/>
                  </a:lnTo>
                  <a:cubicBezTo>
                    <a:pt x="5025" y="2914"/>
                    <a:pt x="5583" y="3356"/>
                    <a:pt x="6260" y="3356"/>
                  </a:cubicBezTo>
                  <a:lnTo>
                    <a:pt x="8140" y="3356"/>
                  </a:lnTo>
                  <a:cubicBezTo>
                    <a:pt x="8316" y="4172"/>
                    <a:pt x="9256" y="4824"/>
                    <a:pt x="10345" y="4824"/>
                  </a:cubicBezTo>
                  <a:lnTo>
                    <a:pt x="11226" y="4824"/>
                  </a:lnTo>
                  <a:cubicBezTo>
                    <a:pt x="12341" y="4824"/>
                    <a:pt x="13252" y="4172"/>
                    <a:pt x="13430" y="3356"/>
                  </a:cubicBezTo>
                  <a:lnTo>
                    <a:pt x="15311" y="3356"/>
                  </a:lnTo>
                  <a:cubicBezTo>
                    <a:pt x="16014" y="3356"/>
                    <a:pt x="16545" y="2914"/>
                    <a:pt x="16545" y="2378"/>
                  </a:cubicBezTo>
                  <a:lnTo>
                    <a:pt x="16545" y="1002"/>
                  </a:lnTo>
                  <a:cubicBezTo>
                    <a:pt x="16545" y="444"/>
                    <a:pt x="16014" y="0"/>
                    <a:pt x="15311"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73" name="Google Shape;1129;p46"/>
            <p:cNvSpPr/>
            <p:nvPr/>
          </p:nvSpPr>
          <p:spPr>
            <a:xfrm>
              <a:off x="87447" y="115468"/>
              <a:ext cx="181391" cy="128277"/>
            </a:xfrm>
            <a:custGeom>
              <a:avLst/>
              <a:gdLst/>
              <a:ahLst/>
              <a:cxnLst>
                <a:cxn ang="0">
                  <a:pos x="wd2" y="hd2"/>
                </a:cxn>
                <a:cxn ang="5400000">
                  <a:pos x="wd2" y="hd2"/>
                </a:cxn>
                <a:cxn ang="10800000">
                  <a:pos x="wd2" y="hd2"/>
                </a:cxn>
                <a:cxn ang="16200000">
                  <a:pos x="wd2" y="hd2"/>
                </a:cxn>
              </a:cxnLst>
              <a:rect l="0" t="0" r="r" b="b"/>
              <a:pathLst>
                <a:path w="21504" h="21600" fill="norm" stroke="1" extrusionOk="0">
                  <a:moveTo>
                    <a:pt x="13260" y="0"/>
                  </a:moveTo>
                  <a:cubicBezTo>
                    <a:pt x="12941" y="0"/>
                    <a:pt x="12617" y="288"/>
                    <a:pt x="12496" y="838"/>
                  </a:cubicBezTo>
                  <a:lnTo>
                    <a:pt x="9617" y="16703"/>
                  </a:lnTo>
                  <a:lnTo>
                    <a:pt x="6908" y="5336"/>
                  </a:lnTo>
                  <a:cubicBezTo>
                    <a:pt x="6782" y="4835"/>
                    <a:pt x="6453" y="4560"/>
                    <a:pt x="6129" y="4560"/>
                  </a:cubicBezTo>
                  <a:cubicBezTo>
                    <a:pt x="5878" y="4560"/>
                    <a:pt x="5621" y="4732"/>
                    <a:pt x="5471" y="5089"/>
                  </a:cubicBezTo>
                  <a:lnTo>
                    <a:pt x="3169" y="10982"/>
                  </a:lnTo>
                  <a:lnTo>
                    <a:pt x="745" y="10982"/>
                  </a:lnTo>
                  <a:cubicBezTo>
                    <a:pt x="343" y="10982"/>
                    <a:pt x="0" y="11470"/>
                    <a:pt x="0" y="12040"/>
                  </a:cubicBezTo>
                  <a:cubicBezTo>
                    <a:pt x="0" y="12699"/>
                    <a:pt x="343" y="13187"/>
                    <a:pt x="745" y="13187"/>
                  </a:cubicBezTo>
                  <a:lnTo>
                    <a:pt x="3570" y="13187"/>
                  </a:lnTo>
                  <a:cubicBezTo>
                    <a:pt x="3856" y="13187"/>
                    <a:pt x="4088" y="13022"/>
                    <a:pt x="4320" y="12617"/>
                  </a:cubicBezTo>
                  <a:lnTo>
                    <a:pt x="5931" y="8365"/>
                  </a:lnTo>
                  <a:lnTo>
                    <a:pt x="8983" y="20872"/>
                  </a:lnTo>
                  <a:cubicBezTo>
                    <a:pt x="9124" y="21353"/>
                    <a:pt x="9433" y="21600"/>
                    <a:pt x="9733" y="21600"/>
                  </a:cubicBezTo>
                  <a:cubicBezTo>
                    <a:pt x="10053" y="21600"/>
                    <a:pt x="10362" y="21332"/>
                    <a:pt x="10483" y="20790"/>
                  </a:cubicBezTo>
                  <a:lnTo>
                    <a:pt x="13362" y="4684"/>
                  </a:lnTo>
                  <a:lnTo>
                    <a:pt x="15321" y="12369"/>
                  </a:lnTo>
                  <a:cubicBezTo>
                    <a:pt x="15437" y="12775"/>
                    <a:pt x="15722" y="13104"/>
                    <a:pt x="16013" y="13104"/>
                  </a:cubicBezTo>
                  <a:lnTo>
                    <a:pt x="20734" y="13104"/>
                  </a:lnTo>
                  <a:cubicBezTo>
                    <a:pt x="21136" y="13104"/>
                    <a:pt x="21484" y="12617"/>
                    <a:pt x="21484" y="11957"/>
                  </a:cubicBezTo>
                  <a:cubicBezTo>
                    <a:pt x="21600" y="11470"/>
                    <a:pt x="21194" y="10982"/>
                    <a:pt x="20792" y="10982"/>
                  </a:cubicBezTo>
                  <a:lnTo>
                    <a:pt x="16704" y="10982"/>
                  </a:lnTo>
                  <a:lnTo>
                    <a:pt x="13995" y="755"/>
                  </a:lnTo>
                  <a:cubicBezTo>
                    <a:pt x="13855" y="247"/>
                    <a:pt x="13560" y="0"/>
                    <a:pt x="1326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74" name="Google Shape;1130;p46"/>
            <p:cNvSpPr/>
            <p:nvPr/>
          </p:nvSpPr>
          <p:spPr>
            <a:xfrm>
              <a:off x="87936" y="289914"/>
              <a:ext cx="181711" cy="13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05" y="0"/>
                  </a:moveTo>
                  <a:cubicBezTo>
                    <a:pt x="344" y="0"/>
                    <a:pt x="0" y="4830"/>
                    <a:pt x="0" y="10398"/>
                  </a:cubicBezTo>
                  <a:cubicBezTo>
                    <a:pt x="0" y="16770"/>
                    <a:pt x="344" y="21600"/>
                    <a:pt x="805" y="21600"/>
                  </a:cubicBezTo>
                  <a:lnTo>
                    <a:pt x="20790" y="21600"/>
                  </a:lnTo>
                  <a:cubicBezTo>
                    <a:pt x="21193" y="21600"/>
                    <a:pt x="21600" y="16770"/>
                    <a:pt x="21600" y="10398"/>
                  </a:cubicBezTo>
                  <a:cubicBezTo>
                    <a:pt x="21600" y="4830"/>
                    <a:pt x="21193" y="0"/>
                    <a:pt x="2079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75" name="Google Shape;1131;p46"/>
            <p:cNvSpPr/>
            <p:nvPr/>
          </p:nvSpPr>
          <p:spPr>
            <a:xfrm>
              <a:off x="87936" y="347221"/>
              <a:ext cx="181711" cy="136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05" y="0"/>
                  </a:moveTo>
                  <a:cubicBezTo>
                    <a:pt x="344" y="0"/>
                    <a:pt x="0" y="5432"/>
                    <a:pt x="0" y="10800"/>
                  </a:cubicBezTo>
                  <a:cubicBezTo>
                    <a:pt x="0" y="16944"/>
                    <a:pt x="344" y="21600"/>
                    <a:pt x="805" y="21600"/>
                  </a:cubicBezTo>
                  <a:lnTo>
                    <a:pt x="20790" y="21600"/>
                  </a:lnTo>
                  <a:cubicBezTo>
                    <a:pt x="21193" y="21600"/>
                    <a:pt x="21600" y="16944"/>
                    <a:pt x="21600" y="10800"/>
                  </a:cubicBezTo>
                  <a:cubicBezTo>
                    <a:pt x="21600" y="5432"/>
                    <a:pt x="21193" y="0"/>
                    <a:pt x="2079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079" name="Google Shape;1140;p46"/>
          <p:cNvGrpSpPr/>
          <p:nvPr/>
        </p:nvGrpSpPr>
        <p:grpSpPr>
          <a:xfrm>
            <a:off x="3911363" y="3503128"/>
            <a:ext cx="372879" cy="466112"/>
            <a:chOff x="0" y="0"/>
            <a:chExt cx="372877" cy="466111"/>
          </a:xfrm>
        </p:grpSpPr>
        <p:sp>
          <p:nvSpPr>
            <p:cNvPr id="1077" name="Google Shape;1141;p46"/>
            <p:cNvSpPr/>
            <p:nvPr/>
          </p:nvSpPr>
          <p:spPr>
            <a:xfrm>
              <a:off x="167114" y="344802"/>
              <a:ext cx="52212" cy="52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4" y="5340"/>
                  </a:moveTo>
                  <a:cubicBezTo>
                    <a:pt x="13789" y="5340"/>
                    <a:pt x="16053" y="7603"/>
                    <a:pt x="16053" y="10489"/>
                  </a:cubicBezTo>
                  <a:cubicBezTo>
                    <a:pt x="16053" y="13375"/>
                    <a:pt x="13789" y="15638"/>
                    <a:pt x="10904" y="15638"/>
                  </a:cubicBezTo>
                  <a:cubicBezTo>
                    <a:pt x="8018" y="15638"/>
                    <a:pt x="5754" y="13375"/>
                    <a:pt x="5754" y="10489"/>
                  </a:cubicBezTo>
                  <a:cubicBezTo>
                    <a:pt x="5754" y="7603"/>
                    <a:pt x="8018" y="5340"/>
                    <a:pt x="10904" y="5340"/>
                  </a:cubicBezTo>
                  <a:close/>
                  <a:moveTo>
                    <a:pt x="10904" y="0"/>
                  </a:moveTo>
                  <a:cubicBezTo>
                    <a:pt x="4942" y="0"/>
                    <a:pt x="0" y="4735"/>
                    <a:pt x="0" y="10696"/>
                  </a:cubicBezTo>
                  <a:cubicBezTo>
                    <a:pt x="0" y="16658"/>
                    <a:pt x="4942" y="21600"/>
                    <a:pt x="10904" y="21600"/>
                  </a:cubicBezTo>
                  <a:cubicBezTo>
                    <a:pt x="16865" y="21600"/>
                    <a:pt x="21600" y="16658"/>
                    <a:pt x="21600" y="10696"/>
                  </a:cubicBezTo>
                  <a:cubicBezTo>
                    <a:pt x="21600" y="4735"/>
                    <a:pt x="16865" y="0"/>
                    <a:pt x="10904"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78" name="Google Shape;1142;p46"/>
            <p:cNvSpPr/>
            <p:nvPr/>
          </p:nvSpPr>
          <p:spPr>
            <a:xfrm>
              <a:off x="0" y="0"/>
              <a:ext cx="372878" cy="466112"/>
            </a:xfrm>
            <a:custGeom>
              <a:avLst/>
              <a:gdLst/>
              <a:ahLst/>
              <a:cxnLst>
                <a:cxn ang="0">
                  <a:pos x="wd2" y="hd2"/>
                </a:cxn>
                <a:cxn ang="5400000">
                  <a:pos x="wd2" y="hd2"/>
                </a:cxn>
                <a:cxn ang="10800000">
                  <a:pos x="wd2" y="hd2"/>
                </a:cxn>
                <a:cxn ang="16200000">
                  <a:pos x="wd2" y="hd2"/>
                </a:cxn>
              </a:cxnLst>
              <a:rect l="0" t="0" r="r" b="b"/>
              <a:pathLst>
                <a:path w="21536" h="21600" fill="norm" stroke="1" extrusionOk="0">
                  <a:moveTo>
                    <a:pt x="15748" y="650"/>
                  </a:moveTo>
                  <a:cubicBezTo>
                    <a:pt x="15798" y="650"/>
                    <a:pt x="15856" y="668"/>
                    <a:pt x="15912" y="702"/>
                  </a:cubicBezTo>
                  <a:lnTo>
                    <a:pt x="18411" y="2730"/>
                  </a:lnTo>
                  <a:cubicBezTo>
                    <a:pt x="18498" y="2775"/>
                    <a:pt x="18498" y="2868"/>
                    <a:pt x="18411" y="2938"/>
                  </a:cubicBezTo>
                  <a:lnTo>
                    <a:pt x="18066" y="3237"/>
                  </a:lnTo>
                  <a:cubicBezTo>
                    <a:pt x="18025" y="3270"/>
                    <a:pt x="17982" y="3288"/>
                    <a:pt x="17933" y="3288"/>
                  </a:cubicBezTo>
                  <a:cubicBezTo>
                    <a:pt x="17887" y="3288"/>
                    <a:pt x="17837" y="3270"/>
                    <a:pt x="17779" y="3237"/>
                  </a:cubicBezTo>
                  <a:lnTo>
                    <a:pt x="15253" y="1209"/>
                  </a:lnTo>
                  <a:cubicBezTo>
                    <a:pt x="15195" y="1140"/>
                    <a:pt x="15195" y="1047"/>
                    <a:pt x="15253" y="1002"/>
                  </a:cubicBezTo>
                  <a:lnTo>
                    <a:pt x="15625" y="702"/>
                  </a:lnTo>
                  <a:cubicBezTo>
                    <a:pt x="15654" y="668"/>
                    <a:pt x="15697" y="650"/>
                    <a:pt x="15748" y="650"/>
                  </a:cubicBezTo>
                  <a:close/>
                  <a:moveTo>
                    <a:pt x="15195" y="2061"/>
                  </a:moveTo>
                  <a:lnTo>
                    <a:pt x="16889" y="3421"/>
                  </a:lnTo>
                  <a:lnTo>
                    <a:pt x="15309" y="4689"/>
                  </a:lnTo>
                  <a:lnTo>
                    <a:pt x="13615" y="3328"/>
                  </a:lnTo>
                  <a:lnTo>
                    <a:pt x="15195" y="2061"/>
                  </a:lnTo>
                  <a:close/>
                  <a:moveTo>
                    <a:pt x="5199" y="9089"/>
                  </a:moveTo>
                  <a:lnTo>
                    <a:pt x="5917" y="9664"/>
                  </a:lnTo>
                  <a:lnTo>
                    <a:pt x="5343" y="10057"/>
                  </a:lnTo>
                  <a:cubicBezTo>
                    <a:pt x="5314" y="10092"/>
                    <a:pt x="5264" y="10109"/>
                    <a:pt x="5211" y="10109"/>
                  </a:cubicBezTo>
                  <a:cubicBezTo>
                    <a:pt x="5155" y="10109"/>
                    <a:pt x="5100" y="10092"/>
                    <a:pt x="5056" y="10057"/>
                  </a:cubicBezTo>
                  <a:lnTo>
                    <a:pt x="4682" y="9734"/>
                  </a:lnTo>
                  <a:cubicBezTo>
                    <a:pt x="4595" y="9687"/>
                    <a:pt x="4595" y="9573"/>
                    <a:pt x="4682" y="9527"/>
                  </a:cubicBezTo>
                  <a:lnTo>
                    <a:pt x="5199" y="9089"/>
                  </a:lnTo>
                  <a:close/>
                  <a:moveTo>
                    <a:pt x="5809" y="7477"/>
                  </a:moveTo>
                  <a:cubicBezTo>
                    <a:pt x="5828" y="7477"/>
                    <a:pt x="5843" y="7485"/>
                    <a:pt x="5860" y="7499"/>
                  </a:cubicBezTo>
                  <a:lnTo>
                    <a:pt x="6205" y="7799"/>
                  </a:lnTo>
                  <a:cubicBezTo>
                    <a:pt x="10139" y="10955"/>
                    <a:pt x="9997" y="10794"/>
                    <a:pt x="9910" y="10841"/>
                  </a:cubicBezTo>
                  <a:lnTo>
                    <a:pt x="9278" y="11369"/>
                  </a:lnTo>
                  <a:cubicBezTo>
                    <a:pt x="9268" y="11375"/>
                    <a:pt x="9261" y="11382"/>
                    <a:pt x="9251" y="11382"/>
                  </a:cubicBezTo>
                  <a:cubicBezTo>
                    <a:pt x="9177" y="11382"/>
                    <a:pt x="8873" y="11071"/>
                    <a:pt x="5114" y="8075"/>
                  </a:cubicBezTo>
                  <a:cubicBezTo>
                    <a:pt x="5056" y="8052"/>
                    <a:pt x="5056" y="8006"/>
                    <a:pt x="5114" y="8006"/>
                  </a:cubicBezTo>
                  <a:cubicBezTo>
                    <a:pt x="5616" y="7603"/>
                    <a:pt x="5737" y="7477"/>
                    <a:pt x="5809" y="7477"/>
                  </a:cubicBezTo>
                  <a:close/>
                  <a:moveTo>
                    <a:pt x="7297" y="10794"/>
                  </a:moveTo>
                  <a:lnTo>
                    <a:pt x="8014" y="11369"/>
                  </a:lnTo>
                  <a:lnTo>
                    <a:pt x="7440" y="11762"/>
                  </a:lnTo>
                  <a:cubicBezTo>
                    <a:pt x="7396" y="11797"/>
                    <a:pt x="7338" y="11814"/>
                    <a:pt x="7285" y="11814"/>
                  </a:cubicBezTo>
                  <a:cubicBezTo>
                    <a:pt x="7232" y="11814"/>
                    <a:pt x="7182" y="11797"/>
                    <a:pt x="7153" y="11762"/>
                  </a:cubicBezTo>
                  <a:lnTo>
                    <a:pt x="6750" y="11439"/>
                  </a:lnTo>
                  <a:cubicBezTo>
                    <a:pt x="6692" y="11392"/>
                    <a:pt x="6692" y="11278"/>
                    <a:pt x="6750" y="11208"/>
                  </a:cubicBezTo>
                  <a:lnTo>
                    <a:pt x="7297" y="10794"/>
                  </a:lnTo>
                  <a:close/>
                  <a:moveTo>
                    <a:pt x="7297" y="13420"/>
                  </a:moveTo>
                  <a:cubicBezTo>
                    <a:pt x="7411" y="13420"/>
                    <a:pt x="7469" y="13490"/>
                    <a:pt x="7469" y="13581"/>
                  </a:cubicBezTo>
                  <a:lnTo>
                    <a:pt x="7469" y="14065"/>
                  </a:lnTo>
                  <a:cubicBezTo>
                    <a:pt x="7469" y="14157"/>
                    <a:pt x="7411" y="14204"/>
                    <a:pt x="7297" y="14204"/>
                  </a:cubicBezTo>
                  <a:lnTo>
                    <a:pt x="977" y="14204"/>
                  </a:lnTo>
                  <a:cubicBezTo>
                    <a:pt x="890" y="14204"/>
                    <a:pt x="806" y="14134"/>
                    <a:pt x="806" y="14065"/>
                  </a:cubicBezTo>
                  <a:lnTo>
                    <a:pt x="806" y="13581"/>
                  </a:lnTo>
                  <a:cubicBezTo>
                    <a:pt x="806" y="13490"/>
                    <a:pt x="864" y="13420"/>
                    <a:pt x="977" y="13420"/>
                  </a:cubicBezTo>
                  <a:close/>
                  <a:moveTo>
                    <a:pt x="4424" y="14848"/>
                  </a:moveTo>
                  <a:cubicBezTo>
                    <a:pt x="4969" y="15402"/>
                    <a:pt x="5601" y="15886"/>
                    <a:pt x="6349" y="16255"/>
                  </a:cubicBezTo>
                  <a:cubicBezTo>
                    <a:pt x="6291" y="16346"/>
                    <a:pt x="6205" y="16439"/>
                    <a:pt x="6147" y="16485"/>
                  </a:cubicBezTo>
                  <a:cubicBezTo>
                    <a:pt x="6004" y="16623"/>
                    <a:pt x="5888" y="16762"/>
                    <a:pt x="5773" y="16923"/>
                  </a:cubicBezTo>
                  <a:cubicBezTo>
                    <a:pt x="5746" y="16969"/>
                    <a:pt x="5630" y="17037"/>
                    <a:pt x="5601" y="17130"/>
                  </a:cubicBezTo>
                  <a:cubicBezTo>
                    <a:pt x="4453" y="16553"/>
                    <a:pt x="3534" y="15771"/>
                    <a:pt x="2815" y="14848"/>
                  </a:cubicBezTo>
                  <a:close/>
                  <a:moveTo>
                    <a:pt x="11174" y="15079"/>
                  </a:moveTo>
                  <a:cubicBezTo>
                    <a:pt x="14160" y="15079"/>
                    <a:pt x="16515" y="17014"/>
                    <a:pt x="16688" y="19226"/>
                  </a:cubicBezTo>
                  <a:lnTo>
                    <a:pt x="5630" y="19226"/>
                  </a:lnTo>
                  <a:cubicBezTo>
                    <a:pt x="5831" y="16969"/>
                    <a:pt x="8216" y="15079"/>
                    <a:pt x="11174" y="15079"/>
                  </a:cubicBezTo>
                  <a:close/>
                  <a:moveTo>
                    <a:pt x="15740" y="0"/>
                  </a:moveTo>
                  <a:cubicBezTo>
                    <a:pt x="15490" y="0"/>
                    <a:pt x="15239" y="79"/>
                    <a:pt x="15051" y="242"/>
                  </a:cubicBezTo>
                  <a:lnTo>
                    <a:pt x="14677" y="519"/>
                  </a:lnTo>
                  <a:cubicBezTo>
                    <a:pt x="14334" y="817"/>
                    <a:pt x="14334" y="1279"/>
                    <a:pt x="14650" y="1554"/>
                  </a:cubicBezTo>
                  <a:lnTo>
                    <a:pt x="13041" y="2868"/>
                  </a:lnTo>
                  <a:lnTo>
                    <a:pt x="12667" y="2568"/>
                  </a:lnTo>
                  <a:cubicBezTo>
                    <a:pt x="12595" y="2512"/>
                    <a:pt x="12496" y="2483"/>
                    <a:pt x="12390" y="2483"/>
                  </a:cubicBezTo>
                  <a:cubicBezTo>
                    <a:pt x="12286" y="2483"/>
                    <a:pt x="12180" y="2512"/>
                    <a:pt x="12093" y="2568"/>
                  </a:cubicBezTo>
                  <a:lnTo>
                    <a:pt x="9594" y="4596"/>
                  </a:lnTo>
                  <a:cubicBezTo>
                    <a:pt x="9449" y="4712"/>
                    <a:pt x="9449" y="4896"/>
                    <a:pt x="9594" y="5057"/>
                  </a:cubicBezTo>
                  <a:cubicBezTo>
                    <a:pt x="9666" y="5115"/>
                    <a:pt x="9758" y="5144"/>
                    <a:pt x="9859" y="5144"/>
                  </a:cubicBezTo>
                  <a:cubicBezTo>
                    <a:pt x="9961" y="5144"/>
                    <a:pt x="10067" y="5115"/>
                    <a:pt x="10168" y="5057"/>
                  </a:cubicBezTo>
                  <a:lnTo>
                    <a:pt x="12380" y="3259"/>
                  </a:lnTo>
                  <a:lnTo>
                    <a:pt x="15195" y="5517"/>
                  </a:lnTo>
                  <a:lnTo>
                    <a:pt x="9794" y="9827"/>
                  </a:lnTo>
                  <a:lnTo>
                    <a:pt x="7008" y="7592"/>
                  </a:lnTo>
                  <a:lnTo>
                    <a:pt x="9020" y="5978"/>
                  </a:lnTo>
                  <a:cubicBezTo>
                    <a:pt x="9162" y="5863"/>
                    <a:pt x="9162" y="5656"/>
                    <a:pt x="9020" y="5540"/>
                  </a:cubicBezTo>
                  <a:cubicBezTo>
                    <a:pt x="8947" y="5482"/>
                    <a:pt x="8846" y="5455"/>
                    <a:pt x="8742" y="5455"/>
                  </a:cubicBezTo>
                  <a:cubicBezTo>
                    <a:pt x="8639" y="5455"/>
                    <a:pt x="8530" y="5482"/>
                    <a:pt x="8446" y="5540"/>
                  </a:cubicBezTo>
                  <a:lnTo>
                    <a:pt x="6434" y="7154"/>
                  </a:lnTo>
                  <a:lnTo>
                    <a:pt x="6349" y="7085"/>
                  </a:lnTo>
                  <a:cubicBezTo>
                    <a:pt x="6190" y="6957"/>
                    <a:pt x="5975" y="6895"/>
                    <a:pt x="5761" y="6895"/>
                  </a:cubicBezTo>
                  <a:cubicBezTo>
                    <a:pt x="5544" y="6895"/>
                    <a:pt x="5329" y="6957"/>
                    <a:pt x="5170" y="7085"/>
                  </a:cubicBezTo>
                  <a:lnTo>
                    <a:pt x="4511" y="7615"/>
                  </a:lnTo>
                  <a:cubicBezTo>
                    <a:pt x="4195" y="7868"/>
                    <a:pt x="4195" y="8306"/>
                    <a:pt x="4511" y="8559"/>
                  </a:cubicBezTo>
                  <a:lnTo>
                    <a:pt x="4595" y="8629"/>
                  </a:lnTo>
                  <a:cubicBezTo>
                    <a:pt x="4224" y="8973"/>
                    <a:pt x="3734" y="9136"/>
                    <a:pt x="3734" y="9620"/>
                  </a:cubicBezTo>
                  <a:cubicBezTo>
                    <a:pt x="3734" y="9827"/>
                    <a:pt x="3850" y="10034"/>
                    <a:pt x="4021" y="10194"/>
                  </a:cubicBezTo>
                  <a:cubicBezTo>
                    <a:pt x="4308" y="10401"/>
                    <a:pt x="4511" y="10748"/>
                    <a:pt x="5143" y="10748"/>
                  </a:cubicBezTo>
                  <a:cubicBezTo>
                    <a:pt x="5746" y="10748"/>
                    <a:pt x="5946" y="10357"/>
                    <a:pt x="6378" y="10057"/>
                  </a:cubicBezTo>
                  <a:lnTo>
                    <a:pt x="6665" y="10287"/>
                  </a:lnTo>
                  <a:cubicBezTo>
                    <a:pt x="6320" y="10632"/>
                    <a:pt x="5802" y="10817"/>
                    <a:pt x="5802" y="11301"/>
                  </a:cubicBezTo>
                  <a:cubicBezTo>
                    <a:pt x="5802" y="11762"/>
                    <a:pt x="6291" y="11969"/>
                    <a:pt x="6492" y="12199"/>
                  </a:cubicBezTo>
                  <a:cubicBezTo>
                    <a:pt x="6665" y="12338"/>
                    <a:pt x="6923" y="12429"/>
                    <a:pt x="7210" y="12429"/>
                  </a:cubicBezTo>
                  <a:cubicBezTo>
                    <a:pt x="7814" y="12429"/>
                    <a:pt x="8043" y="12015"/>
                    <a:pt x="8475" y="11739"/>
                  </a:cubicBezTo>
                  <a:cubicBezTo>
                    <a:pt x="8503" y="11762"/>
                    <a:pt x="8733" y="11992"/>
                    <a:pt x="9162" y="11992"/>
                  </a:cubicBezTo>
                  <a:cubicBezTo>
                    <a:pt x="9365" y="11992"/>
                    <a:pt x="9594" y="11922"/>
                    <a:pt x="9765" y="11785"/>
                  </a:cubicBezTo>
                  <a:lnTo>
                    <a:pt x="10397" y="11278"/>
                  </a:lnTo>
                  <a:cubicBezTo>
                    <a:pt x="10742" y="11001"/>
                    <a:pt x="10742" y="10587"/>
                    <a:pt x="10397" y="10310"/>
                  </a:cubicBezTo>
                  <a:lnTo>
                    <a:pt x="10342" y="10264"/>
                  </a:lnTo>
                  <a:lnTo>
                    <a:pt x="15051" y="6485"/>
                  </a:lnTo>
                  <a:cubicBezTo>
                    <a:pt x="16717" y="7592"/>
                    <a:pt x="17694" y="9157"/>
                    <a:pt x="17694" y="10885"/>
                  </a:cubicBezTo>
                  <a:cubicBezTo>
                    <a:pt x="17694" y="12683"/>
                    <a:pt x="16660" y="14341"/>
                    <a:pt x="14850" y="15448"/>
                  </a:cubicBezTo>
                  <a:cubicBezTo>
                    <a:pt x="13726" y="14779"/>
                    <a:pt x="12431" y="14454"/>
                    <a:pt x="11143" y="14454"/>
                  </a:cubicBezTo>
                  <a:cubicBezTo>
                    <a:pt x="9632" y="14454"/>
                    <a:pt x="8132" y="14901"/>
                    <a:pt x="6923" y="15771"/>
                  </a:cubicBezTo>
                  <a:cubicBezTo>
                    <a:pt x="6378" y="15495"/>
                    <a:pt x="5917" y="15195"/>
                    <a:pt x="5486" y="14802"/>
                  </a:cubicBezTo>
                  <a:lnTo>
                    <a:pt x="7297" y="14802"/>
                  </a:lnTo>
                  <a:cubicBezTo>
                    <a:pt x="7814" y="14802"/>
                    <a:pt x="8243" y="14457"/>
                    <a:pt x="8243" y="14043"/>
                  </a:cubicBezTo>
                  <a:lnTo>
                    <a:pt x="8243" y="13536"/>
                  </a:lnTo>
                  <a:cubicBezTo>
                    <a:pt x="8243" y="13120"/>
                    <a:pt x="7814" y="12776"/>
                    <a:pt x="7297" y="12776"/>
                  </a:cubicBezTo>
                  <a:lnTo>
                    <a:pt x="977" y="12776"/>
                  </a:lnTo>
                  <a:cubicBezTo>
                    <a:pt x="432" y="12776"/>
                    <a:pt x="0" y="13120"/>
                    <a:pt x="0" y="13536"/>
                  </a:cubicBezTo>
                  <a:lnTo>
                    <a:pt x="0" y="14043"/>
                  </a:lnTo>
                  <a:cubicBezTo>
                    <a:pt x="0" y="14457"/>
                    <a:pt x="432" y="14802"/>
                    <a:pt x="977" y="14802"/>
                  </a:cubicBezTo>
                  <a:lnTo>
                    <a:pt x="1867" y="14802"/>
                  </a:lnTo>
                  <a:cubicBezTo>
                    <a:pt x="2499" y="15793"/>
                    <a:pt x="3734" y="16876"/>
                    <a:pt x="5285" y="17660"/>
                  </a:cubicBezTo>
                  <a:cubicBezTo>
                    <a:pt x="5027" y="18144"/>
                    <a:pt x="4912" y="18674"/>
                    <a:pt x="4854" y="19226"/>
                  </a:cubicBezTo>
                  <a:lnTo>
                    <a:pt x="2041" y="19226"/>
                  </a:lnTo>
                  <a:cubicBezTo>
                    <a:pt x="1867" y="19226"/>
                    <a:pt x="1725" y="19295"/>
                    <a:pt x="1696" y="19411"/>
                  </a:cubicBezTo>
                  <a:lnTo>
                    <a:pt x="835" y="21184"/>
                  </a:lnTo>
                  <a:cubicBezTo>
                    <a:pt x="719" y="21370"/>
                    <a:pt x="919" y="21600"/>
                    <a:pt x="1177" y="21600"/>
                  </a:cubicBezTo>
                  <a:lnTo>
                    <a:pt x="3360" y="21600"/>
                  </a:lnTo>
                  <a:cubicBezTo>
                    <a:pt x="3592" y="21600"/>
                    <a:pt x="3763" y="21461"/>
                    <a:pt x="3763" y="21300"/>
                  </a:cubicBezTo>
                  <a:cubicBezTo>
                    <a:pt x="3763" y="21116"/>
                    <a:pt x="3592" y="20977"/>
                    <a:pt x="3360" y="20977"/>
                  </a:cubicBezTo>
                  <a:lnTo>
                    <a:pt x="1783" y="20977"/>
                  </a:lnTo>
                  <a:lnTo>
                    <a:pt x="2328" y="19849"/>
                  </a:lnTo>
                  <a:lnTo>
                    <a:pt x="20020" y="19849"/>
                  </a:lnTo>
                  <a:lnTo>
                    <a:pt x="20565" y="20977"/>
                  </a:lnTo>
                  <a:lnTo>
                    <a:pt x="5228" y="20977"/>
                  </a:lnTo>
                  <a:cubicBezTo>
                    <a:pt x="5027" y="20977"/>
                    <a:pt x="4854" y="21116"/>
                    <a:pt x="4854" y="21300"/>
                  </a:cubicBezTo>
                  <a:cubicBezTo>
                    <a:pt x="4854" y="21461"/>
                    <a:pt x="5027" y="21600"/>
                    <a:pt x="5228" y="21600"/>
                  </a:cubicBezTo>
                  <a:lnTo>
                    <a:pt x="21139" y="21600"/>
                  </a:lnTo>
                  <a:cubicBezTo>
                    <a:pt x="21426" y="21600"/>
                    <a:pt x="21600" y="21370"/>
                    <a:pt x="21513" y="21184"/>
                  </a:cubicBezTo>
                  <a:lnTo>
                    <a:pt x="20652" y="19435"/>
                  </a:lnTo>
                  <a:cubicBezTo>
                    <a:pt x="20565" y="19318"/>
                    <a:pt x="20423" y="19226"/>
                    <a:pt x="20278" y="19226"/>
                  </a:cubicBezTo>
                  <a:lnTo>
                    <a:pt x="17492" y="19226"/>
                  </a:lnTo>
                  <a:cubicBezTo>
                    <a:pt x="17407" y="18488"/>
                    <a:pt x="17205" y="17797"/>
                    <a:pt x="16802" y="17199"/>
                  </a:cubicBezTo>
                  <a:cubicBezTo>
                    <a:pt x="18930" y="15886"/>
                    <a:pt x="20336" y="13881"/>
                    <a:pt x="20565" y="11739"/>
                  </a:cubicBezTo>
                  <a:cubicBezTo>
                    <a:pt x="20594" y="11555"/>
                    <a:pt x="20423" y="11415"/>
                    <a:pt x="20220" y="11392"/>
                  </a:cubicBezTo>
                  <a:cubicBezTo>
                    <a:pt x="20194" y="11388"/>
                    <a:pt x="20167" y="11384"/>
                    <a:pt x="20143" y="11384"/>
                  </a:cubicBezTo>
                  <a:cubicBezTo>
                    <a:pt x="19952" y="11384"/>
                    <a:pt x="19815" y="11528"/>
                    <a:pt x="19791" y="11669"/>
                  </a:cubicBezTo>
                  <a:cubicBezTo>
                    <a:pt x="19533" y="13627"/>
                    <a:pt x="18326" y="15425"/>
                    <a:pt x="16401" y="16646"/>
                  </a:cubicBezTo>
                  <a:cubicBezTo>
                    <a:pt x="16286" y="16530"/>
                    <a:pt x="16199" y="16462"/>
                    <a:pt x="16085" y="16369"/>
                  </a:cubicBezTo>
                  <a:cubicBezTo>
                    <a:pt x="15941" y="16232"/>
                    <a:pt x="15769" y="16046"/>
                    <a:pt x="15569" y="15909"/>
                  </a:cubicBezTo>
                  <a:lnTo>
                    <a:pt x="15511" y="15839"/>
                  </a:lnTo>
                  <a:cubicBezTo>
                    <a:pt x="19388" y="13374"/>
                    <a:pt x="19533" y="8629"/>
                    <a:pt x="15625" y="6024"/>
                  </a:cubicBezTo>
                  <a:lnTo>
                    <a:pt x="15999" y="5703"/>
                  </a:lnTo>
                  <a:cubicBezTo>
                    <a:pt x="16143" y="5587"/>
                    <a:pt x="16143" y="5403"/>
                    <a:pt x="15999" y="5287"/>
                  </a:cubicBezTo>
                  <a:lnTo>
                    <a:pt x="15827" y="5126"/>
                  </a:lnTo>
                  <a:lnTo>
                    <a:pt x="16056" y="4966"/>
                  </a:lnTo>
                  <a:cubicBezTo>
                    <a:pt x="16918" y="5403"/>
                    <a:pt x="18066" y="6394"/>
                    <a:pt x="18814" y="7545"/>
                  </a:cubicBezTo>
                  <a:cubicBezTo>
                    <a:pt x="19388" y="8420"/>
                    <a:pt x="19704" y="9434"/>
                    <a:pt x="19820" y="10401"/>
                  </a:cubicBezTo>
                  <a:cubicBezTo>
                    <a:pt x="19820" y="10574"/>
                    <a:pt x="19991" y="10703"/>
                    <a:pt x="20198" y="10703"/>
                  </a:cubicBezTo>
                  <a:cubicBezTo>
                    <a:pt x="20215" y="10703"/>
                    <a:pt x="20232" y="10703"/>
                    <a:pt x="20249" y="10701"/>
                  </a:cubicBezTo>
                  <a:cubicBezTo>
                    <a:pt x="20452" y="10701"/>
                    <a:pt x="20652" y="10517"/>
                    <a:pt x="20594" y="10357"/>
                  </a:cubicBezTo>
                  <a:cubicBezTo>
                    <a:pt x="20394" y="8006"/>
                    <a:pt x="18956" y="5910"/>
                    <a:pt x="16631" y="4503"/>
                  </a:cubicBezTo>
                  <a:lnTo>
                    <a:pt x="17492" y="3812"/>
                  </a:lnTo>
                  <a:cubicBezTo>
                    <a:pt x="17651" y="3872"/>
                    <a:pt x="17813" y="3901"/>
                    <a:pt x="17962" y="3901"/>
                  </a:cubicBezTo>
                  <a:cubicBezTo>
                    <a:pt x="18216" y="3901"/>
                    <a:pt x="18440" y="3820"/>
                    <a:pt x="18585" y="3675"/>
                  </a:cubicBezTo>
                  <a:lnTo>
                    <a:pt x="18956" y="3375"/>
                  </a:lnTo>
                  <a:cubicBezTo>
                    <a:pt x="19359" y="3052"/>
                    <a:pt x="19359" y="2568"/>
                    <a:pt x="18956" y="2247"/>
                  </a:cubicBezTo>
                  <a:lnTo>
                    <a:pt x="16430" y="242"/>
                  </a:lnTo>
                  <a:cubicBezTo>
                    <a:pt x="16242" y="79"/>
                    <a:pt x="15991" y="0"/>
                    <a:pt x="15740" y="0"/>
                  </a:cubicBezTo>
                  <a:close/>
                </a:path>
              </a:pathLst>
            </a:cu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080" name="Polmoni"/>
          <p:cNvSpPr/>
          <p:nvPr/>
        </p:nvSpPr>
        <p:spPr>
          <a:xfrm>
            <a:off x="3913802" y="1693854"/>
            <a:ext cx="347479" cy="336202"/>
          </a:xfrm>
          <a:custGeom>
            <a:avLst/>
            <a:gdLst/>
            <a:ahLst/>
            <a:cxnLst>
              <a:cxn ang="0">
                <a:pos x="wd2" y="hd2"/>
              </a:cxn>
              <a:cxn ang="5400000">
                <a:pos x="wd2" y="hd2"/>
              </a:cxn>
              <a:cxn ang="10800000">
                <a:pos x="wd2" y="hd2"/>
              </a:cxn>
              <a:cxn ang="16200000">
                <a:pos x="wd2" y="hd2"/>
              </a:cxn>
            </a:cxnLst>
            <a:rect l="0" t="0" r="r" b="b"/>
            <a:pathLst>
              <a:path w="21600" h="21520" fill="norm" stroke="1" extrusionOk="0">
                <a:moveTo>
                  <a:pt x="10776" y="0"/>
                </a:moveTo>
                <a:cubicBezTo>
                  <a:pt x="10331" y="2"/>
                  <a:pt x="9887" y="171"/>
                  <a:pt x="9887" y="500"/>
                </a:cubicBezTo>
                <a:lnTo>
                  <a:pt x="9887" y="4637"/>
                </a:lnTo>
                <a:cubicBezTo>
                  <a:pt x="9887" y="5159"/>
                  <a:pt x="9693" y="5633"/>
                  <a:pt x="9374" y="5990"/>
                </a:cubicBezTo>
                <a:cubicBezTo>
                  <a:pt x="9375" y="5536"/>
                  <a:pt x="9375" y="5157"/>
                  <a:pt x="9376" y="4882"/>
                </a:cubicBezTo>
                <a:cubicBezTo>
                  <a:pt x="9387" y="1538"/>
                  <a:pt x="7191" y="1111"/>
                  <a:pt x="4851" y="3667"/>
                </a:cubicBezTo>
                <a:cubicBezTo>
                  <a:pt x="679" y="8223"/>
                  <a:pt x="0" y="13172"/>
                  <a:pt x="0" y="19754"/>
                </a:cubicBezTo>
                <a:cubicBezTo>
                  <a:pt x="0" y="20743"/>
                  <a:pt x="613" y="21598"/>
                  <a:pt x="1570" y="21515"/>
                </a:cubicBezTo>
                <a:cubicBezTo>
                  <a:pt x="4705" y="21242"/>
                  <a:pt x="9376" y="19727"/>
                  <a:pt x="9376" y="16181"/>
                </a:cubicBezTo>
                <a:cubicBezTo>
                  <a:pt x="9376" y="14941"/>
                  <a:pt x="9373" y="11130"/>
                  <a:pt x="9373" y="8174"/>
                </a:cubicBezTo>
                <a:cubicBezTo>
                  <a:pt x="9918" y="7939"/>
                  <a:pt x="10398" y="7575"/>
                  <a:pt x="10776" y="7118"/>
                </a:cubicBezTo>
                <a:cubicBezTo>
                  <a:pt x="11164" y="7589"/>
                  <a:pt x="11660" y="7960"/>
                  <a:pt x="12226" y="8193"/>
                </a:cubicBezTo>
                <a:cubicBezTo>
                  <a:pt x="12226" y="11147"/>
                  <a:pt x="12224" y="14944"/>
                  <a:pt x="12224" y="16181"/>
                </a:cubicBezTo>
                <a:cubicBezTo>
                  <a:pt x="12224" y="19727"/>
                  <a:pt x="16894" y="21242"/>
                  <a:pt x="20029" y="21515"/>
                </a:cubicBezTo>
                <a:cubicBezTo>
                  <a:pt x="20985" y="21598"/>
                  <a:pt x="21600" y="20743"/>
                  <a:pt x="21600" y="19754"/>
                </a:cubicBezTo>
                <a:cubicBezTo>
                  <a:pt x="21600" y="13172"/>
                  <a:pt x="20921" y="8223"/>
                  <a:pt x="16749" y="3667"/>
                </a:cubicBezTo>
                <a:cubicBezTo>
                  <a:pt x="14409" y="1111"/>
                  <a:pt x="12213" y="1538"/>
                  <a:pt x="12224" y="4882"/>
                </a:cubicBezTo>
                <a:cubicBezTo>
                  <a:pt x="12225" y="5167"/>
                  <a:pt x="12225" y="5566"/>
                  <a:pt x="12226" y="6044"/>
                </a:cubicBezTo>
                <a:cubicBezTo>
                  <a:pt x="11878" y="5682"/>
                  <a:pt x="11662" y="5185"/>
                  <a:pt x="11662" y="4637"/>
                </a:cubicBezTo>
                <a:lnTo>
                  <a:pt x="11662" y="500"/>
                </a:lnTo>
                <a:cubicBezTo>
                  <a:pt x="11662" y="163"/>
                  <a:pt x="11220" y="-2"/>
                  <a:pt x="10776" y="0"/>
                </a:cubicBezTo>
                <a:close/>
              </a:path>
            </a:pathLst>
          </a:custGeom>
          <a:solidFill>
            <a:schemeClr val="accent3"/>
          </a:solidFill>
          <a:ln w="25400">
            <a:solidFill>
              <a:schemeClr val="accent1"/>
            </a:solidFill>
          </a:ln>
        </p:spPr>
        <p:txBody>
          <a:bodyPr lIns="0" tIns="0" rIns="0" bIns="0"/>
          <a:lstStyle/>
          <a:p>
            <a:pPr/>
          </a:p>
        </p:txBody>
      </p:sp>
      <p:sp>
        <p:nvSpPr>
          <p:cNvPr id="1081" name="Google Shape;1106;p46"/>
          <p:cNvSpPr txBox="1"/>
          <p:nvPr/>
        </p:nvSpPr>
        <p:spPr>
          <a:xfrm>
            <a:off x="4677275" y="2742613"/>
            <a:ext cx="1389937" cy="424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lgn="ctr">
              <a:defRPr sz="1600">
                <a:solidFill>
                  <a:schemeClr val="accent1"/>
                </a:solidFill>
                <a:latin typeface="Saira SemiBold"/>
                <a:ea typeface="Saira SemiBold"/>
                <a:cs typeface="Saira SemiBold"/>
                <a:sym typeface="Saira SemiBold"/>
              </a:defRPr>
            </a:lvl1pPr>
          </a:lstStyle>
          <a:p>
            <a:pPr/>
            <a:r>
              <a:t>Temperature</a:t>
            </a:r>
          </a:p>
        </p:txBody>
      </p:sp>
      <p:sp>
        <p:nvSpPr>
          <p:cNvPr id="1082" name="Google Shape;1107;p46"/>
          <p:cNvSpPr txBox="1"/>
          <p:nvPr/>
        </p:nvSpPr>
        <p:spPr>
          <a:xfrm>
            <a:off x="4877751" y="3079948"/>
            <a:ext cx="989700"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lgn="ctr">
              <a:defRPr sz="1200">
                <a:latin typeface="Lato"/>
                <a:ea typeface="Lato"/>
                <a:cs typeface="Lato"/>
                <a:sym typeface="Lato"/>
              </a:defRPr>
            </a:lvl1pPr>
          </a:lstStyle>
          <a:p>
            <a:pPr/>
            <a:r>
              <a:t>Indicator for fever</a:t>
            </a:r>
          </a:p>
        </p:txBody>
      </p:sp>
      <p:sp>
        <p:nvSpPr>
          <p:cNvPr id="1083" name="Termometro"/>
          <p:cNvSpPr/>
          <p:nvPr/>
        </p:nvSpPr>
        <p:spPr>
          <a:xfrm>
            <a:off x="5307506" y="2437863"/>
            <a:ext cx="129475" cy="3669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7870" y="0"/>
                  <a:pt x="5496" y="838"/>
                  <a:pt x="5496" y="1871"/>
                </a:cubicBezTo>
                <a:lnTo>
                  <a:pt x="5496" y="3544"/>
                </a:lnTo>
                <a:lnTo>
                  <a:pt x="9466" y="3544"/>
                </a:lnTo>
                <a:cubicBezTo>
                  <a:pt x="9886" y="3544"/>
                  <a:pt x="10226" y="3664"/>
                  <a:pt x="10226" y="3812"/>
                </a:cubicBezTo>
                <a:cubicBezTo>
                  <a:pt x="10226" y="3960"/>
                  <a:pt x="9886" y="4080"/>
                  <a:pt x="9466" y="4080"/>
                </a:cubicBezTo>
                <a:lnTo>
                  <a:pt x="5496" y="4080"/>
                </a:lnTo>
                <a:lnTo>
                  <a:pt x="5496" y="5464"/>
                </a:lnTo>
                <a:lnTo>
                  <a:pt x="7380" y="5464"/>
                </a:lnTo>
                <a:cubicBezTo>
                  <a:pt x="7801" y="5464"/>
                  <a:pt x="8141" y="5584"/>
                  <a:pt x="8141" y="5732"/>
                </a:cubicBezTo>
                <a:cubicBezTo>
                  <a:pt x="8141" y="5881"/>
                  <a:pt x="7801" y="6001"/>
                  <a:pt x="7380" y="6001"/>
                </a:cubicBezTo>
                <a:lnTo>
                  <a:pt x="5496" y="6001"/>
                </a:lnTo>
                <a:lnTo>
                  <a:pt x="5496" y="7511"/>
                </a:lnTo>
                <a:lnTo>
                  <a:pt x="9322" y="7511"/>
                </a:lnTo>
                <a:cubicBezTo>
                  <a:pt x="9742" y="7511"/>
                  <a:pt x="10083" y="7631"/>
                  <a:pt x="10083" y="7779"/>
                </a:cubicBezTo>
                <a:cubicBezTo>
                  <a:pt x="10083" y="7928"/>
                  <a:pt x="9743" y="8049"/>
                  <a:pt x="9322" y="8049"/>
                </a:cubicBezTo>
                <a:lnTo>
                  <a:pt x="5496" y="8049"/>
                </a:lnTo>
                <a:lnTo>
                  <a:pt x="5496" y="9511"/>
                </a:lnTo>
                <a:lnTo>
                  <a:pt x="7380" y="9511"/>
                </a:lnTo>
                <a:cubicBezTo>
                  <a:pt x="7801" y="9511"/>
                  <a:pt x="8141" y="9631"/>
                  <a:pt x="8141" y="9779"/>
                </a:cubicBezTo>
                <a:cubicBezTo>
                  <a:pt x="8141" y="9927"/>
                  <a:pt x="7801" y="10047"/>
                  <a:pt x="7380" y="10047"/>
                </a:cubicBezTo>
                <a:lnTo>
                  <a:pt x="5496" y="10047"/>
                </a:lnTo>
                <a:lnTo>
                  <a:pt x="5496" y="11450"/>
                </a:lnTo>
                <a:lnTo>
                  <a:pt x="9322" y="11450"/>
                </a:lnTo>
                <a:cubicBezTo>
                  <a:pt x="9742" y="11450"/>
                  <a:pt x="10083" y="11571"/>
                  <a:pt x="10083" y="11720"/>
                </a:cubicBezTo>
                <a:cubicBezTo>
                  <a:pt x="10083" y="11868"/>
                  <a:pt x="9743" y="11988"/>
                  <a:pt x="9322" y="11988"/>
                </a:cubicBezTo>
                <a:lnTo>
                  <a:pt x="5496" y="11988"/>
                </a:lnTo>
                <a:lnTo>
                  <a:pt x="5496" y="14474"/>
                </a:lnTo>
                <a:cubicBezTo>
                  <a:pt x="2219" y="15128"/>
                  <a:pt x="0" y="16367"/>
                  <a:pt x="0" y="17790"/>
                </a:cubicBezTo>
                <a:cubicBezTo>
                  <a:pt x="0" y="19894"/>
                  <a:pt x="4836" y="21600"/>
                  <a:pt x="10800" y="21600"/>
                </a:cubicBezTo>
                <a:cubicBezTo>
                  <a:pt x="16764" y="21600"/>
                  <a:pt x="21600" y="19894"/>
                  <a:pt x="21600" y="17790"/>
                </a:cubicBezTo>
                <a:cubicBezTo>
                  <a:pt x="21600" y="16367"/>
                  <a:pt x="19381" y="15128"/>
                  <a:pt x="16104" y="14474"/>
                </a:cubicBezTo>
                <a:lnTo>
                  <a:pt x="16104" y="1871"/>
                </a:lnTo>
                <a:cubicBezTo>
                  <a:pt x="16104" y="838"/>
                  <a:pt x="13730" y="0"/>
                  <a:pt x="10800" y="0"/>
                </a:cubicBezTo>
                <a:close/>
              </a:path>
            </a:pathLst>
          </a:custGeom>
          <a:solidFill>
            <a:schemeClr val="accent3"/>
          </a:solidFill>
          <a:ln w="25400">
            <a:solidFill>
              <a:schemeClr val="accent1"/>
            </a:solidFill>
          </a:ln>
        </p:spPr>
        <p:txBody>
          <a:bodyPr lIns="0" tIns="0" rIns="0" bIns="0"/>
          <a:lstStyle/>
          <a:p>
            <a:pPr/>
          </a:p>
        </p:txBody>
      </p:sp>
      <p:sp>
        <p:nvSpPr>
          <p:cNvPr id="1084" name="Google Shape;1113;p46"/>
          <p:cNvSpPr txBox="1"/>
          <p:nvPr/>
        </p:nvSpPr>
        <p:spPr>
          <a:xfrm>
            <a:off x="2238349" y="2742613"/>
            <a:ext cx="1172701" cy="424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lgn="ctr">
              <a:defRPr sz="1600">
                <a:solidFill>
                  <a:schemeClr val="accent1"/>
                </a:solidFill>
                <a:latin typeface="Saira SemiBold"/>
                <a:ea typeface="Saira SemiBold"/>
                <a:cs typeface="Saira SemiBold"/>
                <a:sym typeface="Saira SemiBold"/>
              </a:defRPr>
            </a:lvl1pPr>
          </a:lstStyle>
          <a:p>
            <a:pPr/>
            <a:r>
              <a:t>Heart rate</a:t>
            </a:r>
          </a:p>
        </p:txBody>
      </p:sp>
      <p:sp>
        <p:nvSpPr>
          <p:cNvPr id="1085" name="Google Shape;1114;p46"/>
          <p:cNvSpPr txBox="1"/>
          <p:nvPr/>
        </p:nvSpPr>
        <p:spPr>
          <a:xfrm>
            <a:off x="2329999" y="3056897"/>
            <a:ext cx="989700"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lgn="ctr">
              <a:defRPr sz="1200">
                <a:latin typeface="Lato"/>
                <a:ea typeface="Lato"/>
                <a:cs typeface="Lato"/>
                <a:sym typeface="Lato"/>
              </a:defRPr>
            </a:lvl1pPr>
          </a:lstStyle>
          <a:p>
            <a:pPr/>
            <a:r>
              <a:t>Indicator for stress</a:t>
            </a:r>
          </a:p>
        </p:txBody>
      </p:sp>
      <p:sp>
        <p:nvSpPr>
          <p:cNvPr id="1086" name="Cuore"/>
          <p:cNvSpPr/>
          <p:nvPr/>
        </p:nvSpPr>
        <p:spPr>
          <a:xfrm>
            <a:off x="2690665" y="2460914"/>
            <a:ext cx="247667" cy="366980"/>
          </a:xfrm>
          <a:custGeom>
            <a:avLst/>
            <a:gdLst/>
            <a:ahLst/>
            <a:cxnLst>
              <a:cxn ang="0">
                <a:pos x="wd2" y="hd2"/>
              </a:cxn>
              <a:cxn ang="5400000">
                <a:pos x="wd2" y="hd2"/>
              </a:cxn>
              <a:cxn ang="10800000">
                <a:pos x="wd2" y="hd2"/>
              </a:cxn>
              <a:cxn ang="16200000">
                <a:pos x="wd2" y="hd2"/>
              </a:cxn>
            </a:cxnLst>
            <a:rect l="0" t="0" r="r" b="b"/>
            <a:pathLst>
              <a:path w="21599" h="21095" fill="norm" stroke="1" extrusionOk="0">
                <a:moveTo>
                  <a:pt x="11722" y="0"/>
                </a:moveTo>
                <a:cubicBezTo>
                  <a:pt x="11533" y="1"/>
                  <a:pt x="11335" y="18"/>
                  <a:pt x="11113" y="49"/>
                </a:cubicBezTo>
                <a:cubicBezTo>
                  <a:pt x="11034" y="61"/>
                  <a:pt x="10968" y="97"/>
                  <a:pt x="10940" y="147"/>
                </a:cubicBezTo>
                <a:cubicBezTo>
                  <a:pt x="10700" y="567"/>
                  <a:pt x="10586" y="981"/>
                  <a:pt x="10539" y="1363"/>
                </a:cubicBezTo>
                <a:cubicBezTo>
                  <a:pt x="10534" y="1400"/>
                  <a:pt x="10496" y="1432"/>
                  <a:pt x="10443" y="1444"/>
                </a:cubicBezTo>
                <a:cubicBezTo>
                  <a:pt x="10384" y="1459"/>
                  <a:pt x="10326" y="1475"/>
                  <a:pt x="10268" y="1491"/>
                </a:cubicBezTo>
                <a:cubicBezTo>
                  <a:pt x="10195" y="1510"/>
                  <a:pt x="10113" y="1491"/>
                  <a:pt x="10080" y="1444"/>
                </a:cubicBezTo>
                <a:cubicBezTo>
                  <a:pt x="9861" y="1142"/>
                  <a:pt x="9597" y="826"/>
                  <a:pt x="9360" y="557"/>
                </a:cubicBezTo>
                <a:cubicBezTo>
                  <a:pt x="9308" y="497"/>
                  <a:pt x="9190" y="479"/>
                  <a:pt x="9102" y="516"/>
                </a:cubicBezTo>
                <a:cubicBezTo>
                  <a:pt x="8755" y="660"/>
                  <a:pt x="8450" y="818"/>
                  <a:pt x="8197" y="967"/>
                </a:cubicBezTo>
                <a:cubicBezTo>
                  <a:pt x="8123" y="1010"/>
                  <a:pt x="8097" y="1078"/>
                  <a:pt x="8131" y="1139"/>
                </a:cubicBezTo>
                <a:cubicBezTo>
                  <a:pt x="8318" y="1465"/>
                  <a:pt x="8471" y="1824"/>
                  <a:pt x="8580" y="2112"/>
                </a:cubicBezTo>
                <a:cubicBezTo>
                  <a:pt x="8613" y="2199"/>
                  <a:pt x="8582" y="2290"/>
                  <a:pt x="8495" y="2358"/>
                </a:cubicBezTo>
                <a:cubicBezTo>
                  <a:pt x="8154" y="2628"/>
                  <a:pt x="7865" y="2946"/>
                  <a:pt x="7645" y="3310"/>
                </a:cubicBezTo>
                <a:cubicBezTo>
                  <a:pt x="5923" y="6167"/>
                  <a:pt x="7084" y="7798"/>
                  <a:pt x="7545" y="8283"/>
                </a:cubicBezTo>
                <a:cubicBezTo>
                  <a:pt x="7620" y="8362"/>
                  <a:pt x="7793" y="8366"/>
                  <a:pt x="7878" y="8292"/>
                </a:cubicBezTo>
                <a:cubicBezTo>
                  <a:pt x="8362" y="7865"/>
                  <a:pt x="9816" y="6564"/>
                  <a:pt x="11213" y="5125"/>
                </a:cubicBezTo>
                <a:cubicBezTo>
                  <a:pt x="12493" y="3806"/>
                  <a:pt x="14455" y="2936"/>
                  <a:pt x="15077" y="2681"/>
                </a:cubicBezTo>
                <a:cubicBezTo>
                  <a:pt x="15186" y="2636"/>
                  <a:pt x="15216" y="2540"/>
                  <a:pt x="15145" y="2469"/>
                </a:cubicBezTo>
                <a:cubicBezTo>
                  <a:pt x="14897" y="2223"/>
                  <a:pt x="14613" y="2016"/>
                  <a:pt x="14300" y="1848"/>
                </a:cubicBezTo>
                <a:cubicBezTo>
                  <a:pt x="14236" y="1813"/>
                  <a:pt x="14215" y="1755"/>
                  <a:pt x="14247" y="1705"/>
                </a:cubicBezTo>
                <a:cubicBezTo>
                  <a:pt x="14413" y="1449"/>
                  <a:pt x="14590" y="1188"/>
                  <a:pt x="14746" y="965"/>
                </a:cubicBezTo>
                <a:cubicBezTo>
                  <a:pt x="14786" y="907"/>
                  <a:pt x="14763" y="839"/>
                  <a:pt x="14688" y="798"/>
                </a:cubicBezTo>
                <a:cubicBezTo>
                  <a:pt x="14465" y="678"/>
                  <a:pt x="14197" y="558"/>
                  <a:pt x="13881" y="448"/>
                </a:cubicBezTo>
                <a:cubicBezTo>
                  <a:pt x="13788" y="416"/>
                  <a:pt x="13675" y="426"/>
                  <a:pt x="13600" y="474"/>
                </a:cubicBezTo>
                <a:cubicBezTo>
                  <a:pt x="13155" y="761"/>
                  <a:pt x="12868" y="1035"/>
                  <a:pt x="12682" y="1266"/>
                </a:cubicBezTo>
                <a:cubicBezTo>
                  <a:pt x="12652" y="1303"/>
                  <a:pt x="12588" y="1321"/>
                  <a:pt x="12524" y="1314"/>
                </a:cubicBezTo>
                <a:cubicBezTo>
                  <a:pt x="12433" y="1303"/>
                  <a:pt x="12341" y="1297"/>
                  <a:pt x="12249" y="1291"/>
                </a:cubicBezTo>
                <a:cubicBezTo>
                  <a:pt x="12167" y="1285"/>
                  <a:pt x="12109" y="1235"/>
                  <a:pt x="12121" y="1182"/>
                </a:cubicBezTo>
                <a:cubicBezTo>
                  <a:pt x="12204" y="803"/>
                  <a:pt x="12308" y="435"/>
                  <a:pt x="12397" y="172"/>
                </a:cubicBezTo>
                <a:cubicBezTo>
                  <a:pt x="12416" y="115"/>
                  <a:pt x="12361" y="59"/>
                  <a:pt x="12276" y="45"/>
                </a:cubicBezTo>
                <a:cubicBezTo>
                  <a:pt x="12090" y="14"/>
                  <a:pt x="11911" y="-1"/>
                  <a:pt x="11722" y="0"/>
                </a:cubicBezTo>
                <a:close/>
                <a:moveTo>
                  <a:pt x="5960" y="1687"/>
                </a:moveTo>
                <a:cubicBezTo>
                  <a:pt x="5924" y="1687"/>
                  <a:pt x="5887" y="1691"/>
                  <a:pt x="5852" y="1701"/>
                </a:cubicBezTo>
                <a:lnTo>
                  <a:pt x="4125" y="2175"/>
                </a:lnTo>
                <a:cubicBezTo>
                  <a:pt x="3985" y="2213"/>
                  <a:pt x="3918" y="2321"/>
                  <a:pt x="3977" y="2413"/>
                </a:cubicBezTo>
                <a:cubicBezTo>
                  <a:pt x="4284" y="2896"/>
                  <a:pt x="5040" y="4329"/>
                  <a:pt x="3864" y="5259"/>
                </a:cubicBezTo>
                <a:cubicBezTo>
                  <a:pt x="2644" y="6223"/>
                  <a:pt x="1858" y="6915"/>
                  <a:pt x="1795" y="7789"/>
                </a:cubicBezTo>
                <a:cubicBezTo>
                  <a:pt x="1786" y="7916"/>
                  <a:pt x="2018" y="7986"/>
                  <a:pt x="2156" y="7898"/>
                </a:cubicBezTo>
                <a:cubicBezTo>
                  <a:pt x="3586" y="6985"/>
                  <a:pt x="5173" y="6418"/>
                  <a:pt x="5672" y="6252"/>
                </a:cubicBezTo>
                <a:cubicBezTo>
                  <a:pt x="5770" y="6219"/>
                  <a:pt x="5835" y="6156"/>
                  <a:pt x="5845" y="6084"/>
                </a:cubicBezTo>
                <a:cubicBezTo>
                  <a:pt x="5896" y="5710"/>
                  <a:pt x="6110" y="4503"/>
                  <a:pt x="6843" y="3414"/>
                </a:cubicBezTo>
                <a:cubicBezTo>
                  <a:pt x="6936" y="3275"/>
                  <a:pt x="6949" y="3117"/>
                  <a:pt x="6875" y="2973"/>
                </a:cubicBezTo>
                <a:cubicBezTo>
                  <a:pt x="6561" y="2361"/>
                  <a:pt x="6334" y="1990"/>
                  <a:pt x="6211" y="1798"/>
                </a:cubicBezTo>
                <a:cubicBezTo>
                  <a:pt x="6166" y="1729"/>
                  <a:pt x="6067" y="1688"/>
                  <a:pt x="5960" y="1687"/>
                </a:cubicBezTo>
                <a:close/>
                <a:moveTo>
                  <a:pt x="17710" y="2796"/>
                </a:moveTo>
                <a:cubicBezTo>
                  <a:pt x="14128" y="3251"/>
                  <a:pt x="12899" y="4571"/>
                  <a:pt x="10446" y="6897"/>
                </a:cubicBezTo>
                <a:cubicBezTo>
                  <a:pt x="8658" y="8591"/>
                  <a:pt x="6919" y="9692"/>
                  <a:pt x="4739" y="10468"/>
                </a:cubicBezTo>
                <a:cubicBezTo>
                  <a:pt x="4525" y="10544"/>
                  <a:pt x="4337" y="10342"/>
                  <a:pt x="4538" y="10252"/>
                </a:cubicBezTo>
                <a:cubicBezTo>
                  <a:pt x="5703" y="9730"/>
                  <a:pt x="6496" y="9269"/>
                  <a:pt x="6838" y="9060"/>
                </a:cubicBezTo>
                <a:cubicBezTo>
                  <a:pt x="6943" y="8996"/>
                  <a:pt x="6959" y="8891"/>
                  <a:pt x="6875" y="8814"/>
                </a:cubicBezTo>
                <a:cubicBezTo>
                  <a:pt x="6581" y="8543"/>
                  <a:pt x="5949" y="7853"/>
                  <a:pt x="5842" y="6845"/>
                </a:cubicBezTo>
                <a:cubicBezTo>
                  <a:pt x="5834" y="6772"/>
                  <a:pt x="5713" y="6729"/>
                  <a:pt x="5617" y="6766"/>
                </a:cubicBezTo>
                <a:cubicBezTo>
                  <a:pt x="2431" y="7985"/>
                  <a:pt x="0" y="9475"/>
                  <a:pt x="0" y="12423"/>
                </a:cubicBezTo>
                <a:cubicBezTo>
                  <a:pt x="0" y="17020"/>
                  <a:pt x="7570" y="17905"/>
                  <a:pt x="11316" y="20019"/>
                </a:cubicBezTo>
                <a:cubicBezTo>
                  <a:pt x="14094" y="21588"/>
                  <a:pt x="17510" y="21599"/>
                  <a:pt x="18384" y="18991"/>
                </a:cubicBezTo>
                <a:cubicBezTo>
                  <a:pt x="19484" y="15711"/>
                  <a:pt x="21598" y="14918"/>
                  <a:pt x="21599" y="12159"/>
                </a:cubicBezTo>
                <a:cubicBezTo>
                  <a:pt x="21600" y="8407"/>
                  <a:pt x="16913" y="7232"/>
                  <a:pt x="15378" y="6948"/>
                </a:cubicBezTo>
                <a:cubicBezTo>
                  <a:pt x="15111" y="6898"/>
                  <a:pt x="14833" y="6992"/>
                  <a:pt x="14736" y="7163"/>
                </a:cubicBezTo>
                <a:cubicBezTo>
                  <a:pt x="14229" y="8058"/>
                  <a:pt x="13569" y="8963"/>
                  <a:pt x="12931" y="9739"/>
                </a:cubicBezTo>
                <a:cubicBezTo>
                  <a:pt x="12906" y="9770"/>
                  <a:pt x="12897" y="9804"/>
                  <a:pt x="12903" y="9838"/>
                </a:cubicBezTo>
                <a:cubicBezTo>
                  <a:pt x="13041" y="10635"/>
                  <a:pt x="13856" y="12480"/>
                  <a:pt x="18442" y="12514"/>
                </a:cubicBezTo>
                <a:cubicBezTo>
                  <a:pt x="18615" y="12516"/>
                  <a:pt x="18627" y="12684"/>
                  <a:pt x="18454" y="12698"/>
                </a:cubicBezTo>
                <a:cubicBezTo>
                  <a:pt x="15394" y="12942"/>
                  <a:pt x="13494" y="12360"/>
                  <a:pt x="12226" y="10797"/>
                </a:cubicBezTo>
                <a:cubicBezTo>
                  <a:pt x="12180" y="10741"/>
                  <a:pt x="12059" y="10739"/>
                  <a:pt x="12008" y="10794"/>
                </a:cubicBezTo>
                <a:cubicBezTo>
                  <a:pt x="11820" y="10994"/>
                  <a:pt x="11644" y="11173"/>
                  <a:pt x="11486" y="11324"/>
                </a:cubicBezTo>
                <a:cubicBezTo>
                  <a:pt x="11331" y="11473"/>
                  <a:pt x="11233" y="11645"/>
                  <a:pt x="11206" y="11825"/>
                </a:cubicBezTo>
                <a:cubicBezTo>
                  <a:pt x="11076" y="12662"/>
                  <a:pt x="11110" y="13401"/>
                  <a:pt x="11261" y="14060"/>
                </a:cubicBezTo>
                <a:cubicBezTo>
                  <a:pt x="11282" y="14151"/>
                  <a:pt x="11375" y="14228"/>
                  <a:pt x="11506" y="14259"/>
                </a:cubicBezTo>
                <a:cubicBezTo>
                  <a:pt x="12699" y="14545"/>
                  <a:pt x="13970" y="14947"/>
                  <a:pt x="15157" y="15732"/>
                </a:cubicBezTo>
                <a:cubicBezTo>
                  <a:pt x="15273" y="15809"/>
                  <a:pt x="15120" y="15929"/>
                  <a:pt x="14987" y="15866"/>
                </a:cubicBezTo>
                <a:cubicBezTo>
                  <a:pt x="13324" y="15077"/>
                  <a:pt x="12167" y="14894"/>
                  <a:pt x="11629" y="14854"/>
                </a:cubicBezTo>
                <a:cubicBezTo>
                  <a:pt x="11570" y="14850"/>
                  <a:pt x="11526" y="14886"/>
                  <a:pt x="11542" y="14924"/>
                </a:cubicBezTo>
                <a:cubicBezTo>
                  <a:pt x="12090" y="16223"/>
                  <a:pt x="13092" y="17158"/>
                  <a:pt x="14016" y="17895"/>
                </a:cubicBezTo>
                <a:cubicBezTo>
                  <a:pt x="14154" y="18006"/>
                  <a:pt x="13922" y="18148"/>
                  <a:pt x="13766" y="18049"/>
                </a:cubicBezTo>
                <a:cubicBezTo>
                  <a:pt x="12788" y="17436"/>
                  <a:pt x="12083" y="16766"/>
                  <a:pt x="11577" y="16104"/>
                </a:cubicBezTo>
                <a:cubicBezTo>
                  <a:pt x="11543" y="16060"/>
                  <a:pt x="11450" y="16057"/>
                  <a:pt x="11411" y="16099"/>
                </a:cubicBezTo>
                <a:cubicBezTo>
                  <a:pt x="11214" y="16309"/>
                  <a:pt x="10950" y="16720"/>
                  <a:pt x="10875" y="17462"/>
                </a:cubicBezTo>
                <a:cubicBezTo>
                  <a:pt x="10861" y="17592"/>
                  <a:pt x="10571" y="17595"/>
                  <a:pt x="10554" y="17466"/>
                </a:cubicBezTo>
                <a:cubicBezTo>
                  <a:pt x="10475" y="16870"/>
                  <a:pt x="10586" y="16307"/>
                  <a:pt x="11103" y="15573"/>
                </a:cubicBezTo>
                <a:cubicBezTo>
                  <a:pt x="11139" y="15522"/>
                  <a:pt x="11141" y="15463"/>
                  <a:pt x="11110" y="15410"/>
                </a:cubicBezTo>
                <a:cubicBezTo>
                  <a:pt x="10285" y="13990"/>
                  <a:pt x="10284" y="12723"/>
                  <a:pt x="10310" y="12309"/>
                </a:cubicBezTo>
                <a:cubicBezTo>
                  <a:pt x="10313" y="12261"/>
                  <a:pt x="10225" y="12236"/>
                  <a:pt x="10175" y="12271"/>
                </a:cubicBezTo>
                <a:cubicBezTo>
                  <a:pt x="9950" y="12429"/>
                  <a:pt x="9490" y="12748"/>
                  <a:pt x="8939" y="13116"/>
                </a:cubicBezTo>
                <a:cubicBezTo>
                  <a:pt x="8869" y="13162"/>
                  <a:pt x="8838" y="13228"/>
                  <a:pt x="8856" y="13293"/>
                </a:cubicBezTo>
                <a:cubicBezTo>
                  <a:pt x="9208" y="14564"/>
                  <a:pt x="8909" y="15327"/>
                  <a:pt x="8495" y="15826"/>
                </a:cubicBezTo>
                <a:cubicBezTo>
                  <a:pt x="8405" y="15935"/>
                  <a:pt x="8151" y="15863"/>
                  <a:pt x="8207" y="15745"/>
                </a:cubicBezTo>
                <a:cubicBezTo>
                  <a:pt x="8602" y="14908"/>
                  <a:pt x="8457" y="14354"/>
                  <a:pt x="8184" y="13683"/>
                </a:cubicBezTo>
                <a:cubicBezTo>
                  <a:pt x="8172" y="13652"/>
                  <a:pt x="8115" y="13638"/>
                  <a:pt x="8076" y="13658"/>
                </a:cubicBezTo>
                <a:cubicBezTo>
                  <a:pt x="6944" y="14228"/>
                  <a:pt x="6378" y="14971"/>
                  <a:pt x="6095" y="15552"/>
                </a:cubicBezTo>
                <a:cubicBezTo>
                  <a:pt x="6046" y="15654"/>
                  <a:pt x="5815" y="15621"/>
                  <a:pt x="5832" y="15514"/>
                </a:cubicBezTo>
                <a:cubicBezTo>
                  <a:pt x="5922" y="14948"/>
                  <a:pt x="6427" y="14160"/>
                  <a:pt x="7953" y="13152"/>
                </a:cubicBezTo>
                <a:cubicBezTo>
                  <a:pt x="11621" y="10730"/>
                  <a:pt x="12557" y="9223"/>
                  <a:pt x="14011" y="6902"/>
                </a:cubicBezTo>
                <a:cubicBezTo>
                  <a:pt x="15326" y="4803"/>
                  <a:pt x="18598" y="4049"/>
                  <a:pt x="19214" y="3923"/>
                </a:cubicBezTo>
                <a:cubicBezTo>
                  <a:pt x="19263" y="3914"/>
                  <a:pt x="19281" y="3875"/>
                  <a:pt x="19249" y="3849"/>
                </a:cubicBezTo>
                <a:cubicBezTo>
                  <a:pt x="19041" y="3675"/>
                  <a:pt x="18378" y="3131"/>
                  <a:pt x="17868" y="2824"/>
                </a:cubicBezTo>
                <a:cubicBezTo>
                  <a:pt x="17826" y="2799"/>
                  <a:pt x="17765" y="2789"/>
                  <a:pt x="17710" y="2796"/>
                </a:cubicBezTo>
                <a:close/>
              </a:path>
            </a:pathLst>
          </a:custGeom>
          <a:solidFill>
            <a:schemeClr val="accent3"/>
          </a:solidFill>
          <a:ln w="25400">
            <a:solidFill>
              <a:schemeClr val="accent1"/>
            </a:solidFill>
          </a:ln>
        </p:spPr>
        <p:txBody>
          <a:bodyPr lIns="0" tIns="0" rIns="0" bIns="0"/>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8" name="Google Shape;1097;p45"/>
          <p:cNvSpPr txBox="1"/>
          <p:nvPr>
            <p:ph type="title"/>
          </p:nvPr>
        </p:nvSpPr>
        <p:spPr>
          <a:xfrm>
            <a:off x="1079839" y="1793478"/>
            <a:ext cx="3304500" cy="1320601"/>
          </a:xfrm>
          <a:prstGeom prst="rect">
            <a:avLst/>
          </a:prstGeom>
        </p:spPr>
        <p:txBody>
          <a:bodyPr/>
          <a:lstStyle>
            <a:lvl1pPr defTabSz="804672">
              <a:defRPr sz="3696"/>
            </a:lvl1pPr>
          </a:lstStyle>
          <a:p>
            <a:pPr/>
            <a:r>
              <a:t>Heart rate analysis</a:t>
            </a:r>
          </a:p>
        </p:txBody>
      </p:sp>
      <p:sp>
        <p:nvSpPr>
          <p:cNvPr id="1089" name="Google Shape;1098;p45"/>
          <p:cNvSpPr txBox="1"/>
          <p:nvPr>
            <p:ph type="body" sz="quarter" idx="1"/>
          </p:nvPr>
        </p:nvSpPr>
        <p:spPr>
          <a:xfrm>
            <a:off x="1580089" y="3147055"/>
            <a:ext cx="2304001" cy="638701"/>
          </a:xfrm>
          <a:prstGeom prst="rect">
            <a:avLst/>
          </a:prstGeom>
        </p:spPr>
        <p:txBody>
          <a:bodyPr/>
          <a:lstStyle/>
          <a:p>
            <a:pPr marL="0" indent="0"/>
            <a:r>
              <a:t>Treshold low: 60 bpm</a:t>
            </a:r>
          </a:p>
          <a:p>
            <a:pPr marL="0" indent="0"/>
            <a:r>
              <a:t>Treshold high: 100bpm</a:t>
            </a:r>
          </a:p>
        </p:txBody>
      </p:sp>
      <p:sp>
        <p:nvSpPr>
          <p:cNvPr id="1090" name="Google Shape;1099;p45"/>
          <p:cNvSpPr txBox="1"/>
          <p:nvPr/>
        </p:nvSpPr>
        <p:spPr>
          <a:xfrm>
            <a:off x="5634275" y="1706099"/>
            <a:ext cx="2779201" cy="17313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defRPr>
                <a:solidFill>
                  <a:schemeClr val="accent4"/>
                </a:solidFill>
                <a:latin typeface="Nunito"/>
                <a:ea typeface="Nunito"/>
                <a:cs typeface="Nunito"/>
                <a:sym typeface="Nunito"/>
              </a:defRPr>
            </a:lvl1pPr>
          </a:lstStyle>
          <a:p>
            <a:pPr/>
            <a:r>
              <a:t>Temperature measurement is based on the average calculated in 15 seconds of measurements. Correlated by relative accuracy.</a:t>
            </a:r>
          </a:p>
        </p:txBody>
      </p:sp>
      <p:sp>
        <p:nvSpPr>
          <p:cNvPr id="1091" name="Termometro"/>
          <p:cNvSpPr/>
          <p:nvPr/>
        </p:nvSpPr>
        <p:spPr>
          <a:xfrm>
            <a:off x="577382" y="3282915"/>
            <a:ext cx="129475" cy="3669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7870" y="0"/>
                  <a:pt x="5496" y="838"/>
                  <a:pt x="5496" y="1871"/>
                </a:cubicBezTo>
                <a:lnTo>
                  <a:pt x="5496" y="3544"/>
                </a:lnTo>
                <a:lnTo>
                  <a:pt x="9466" y="3544"/>
                </a:lnTo>
                <a:cubicBezTo>
                  <a:pt x="9886" y="3544"/>
                  <a:pt x="10226" y="3664"/>
                  <a:pt x="10226" y="3812"/>
                </a:cubicBezTo>
                <a:cubicBezTo>
                  <a:pt x="10226" y="3960"/>
                  <a:pt x="9886" y="4080"/>
                  <a:pt x="9466" y="4080"/>
                </a:cubicBezTo>
                <a:lnTo>
                  <a:pt x="5496" y="4080"/>
                </a:lnTo>
                <a:lnTo>
                  <a:pt x="5496" y="5464"/>
                </a:lnTo>
                <a:lnTo>
                  <a:pt x="7380" y="5464"/>
                </a:lnTo>
                <a:cubicBezTo>
                  <a:pt x="7801" y="5464"/>
                  <a:pt x="8141" y="5584"/>
                  <a:pt x="8141" y="5732"/>
                </a:cubicBezTo>
                <a:cubicBezTo>
                  <a:pt x="8141" y="5881"/>
                  <a:pt x="7801" y="6001"/>
                  <a:pt x="7380" y="6001"/>
                </a:cubicBezTo>
                <a:lnTo>
                  <a:pt x="5496" y="6001"/>
                </a:lnTo>
                <a:lnTo>
                  <a:pt x="5496" y="7511"/>
                </a:lnTo>
                <a:lnTo>
                  <a:pt x="9322" y="7511"/>
                </a:lnTo>
                <a:cubicBezTo>
                  <a:pt x="9742" y="7511"/>
                  <a:pt x="10083" y="7631"/>
                  <a:pt x="10083" y="7779"/>
                </a:cubicBezTo>
                <a:cubicBezTo>
                  <a:pt x="10083" y="7928"/>
                  <a:pt x="9743" y="8049"/>
                  <a:pt x="9322" y="8049"/>
                </a:cubicBezTo>
                <a:lnTo>
                  <a:pt x="5496" y="8049"/>
                </a:lnTo>
                <a:lnTo>
                  <a:pt x="5496" y="9511"/>
                </a:lnTo>
                <a:lnTo>
                  <a:pt x="7380" y="9511"/>
                </a:lnTo>
                <a:cubicBezTo>
                  <a:pt x="7801" y="9511"/>
                  <a:pt x="8141" y="9631"/>
                  <a:pt x="8141" y="9779"/>
                </a:cubicBezTo>
                <a:cubicBezTo>
                  <a:pt x="8141" y="9927"/>
                  <a:pt x="7801" y="10047"/>
                  <a:pt x="7380" y="10047"/>
                </a:cubicBezTo>
                <a:lnTo>
                  <a:pt x="5496" y="10047"/>
                </a:lnTo>
                <a:lnTo>
                  <a:pt x="5496" y="11450"/>
                </a:lnTo>
                <a:lnTo>
                  <a:pt x="9322" y="11450"/>
                </a:lnTo>
                <a:cubicBezTo>
                  <a:pt x="9742" y="11450"/>
                  <a:pt x="10083" y="11571"/>
                  <a:pt x="10083" y="11720"/>
                </a:cubicBezTo>
                <a:cubicBezTo>
                  <a:pt x="10083" y="11868"/>
                  <a:pt x="9743" y="11988"/>
                  <a:pt x="9322" y="11988"/>
                </a:cubicBezTo>
                <a:lnTo>
                  <a:pt x="5496" y="11988"/>
                </a:lnTo>
                <a:lnTo>
                  <a:pt x="5496" y="14474"/>
                </a:lnTo>
                <a:cubicBezTo>
                  <a:pt x="2219" y="15128"/>
                  <a:pt x="0" y="16367"/>
                  <a:pt x="0" y="17790"/>
                </a:cubicBezTo>
                <a:cubicBezTo>
                  <a:pt x="0" y="19894"/>
                  <a:pt x="4836" y="21600"/>
                  <a:pt x="10800" y="21600"/>
                </a:cubicBezTo>
                <a:cubicBezTo>
                  <a:pt x="16764" y="21600"/>
                  <a:pt x="21600" y="19894"/>
                  <a:pt x="21600" y="17790"/>
                </a:cubicBezTo>
                <a:cubicBezTo>
                  <a:pt x="21600" y="16367"/>
                  <a:pt x="19381" y="15128"/>
                  <a:pt x="16104" y="14474"/>
                </a:cubicBezTo>
                <a:lnTo>
                  <a:pt x="16104" y="1871"/>
                </a:lnTo>
                <a:cubicBezTo>
                  <a:pt x="16104" y="838"/>
                  <a:pt x="13730" y="0"/>
                  <a:pt x="10800" y="0"/>
                </a:cubicBezTo>
                <a:close/>
              </a:path>
            </a:pathLst>
          </a:custGeom>
          <a:solidFill>
            <a:schemeClr val="accent4">
              <a:satOff val="-21665"/>
              <a:lumOff val="-18705"/>
            </a:schemeClr>
          </a:solidFill>
          <a:ln w="25400">
            <a:solidFill>
              <a:srgbClr val="535353"/>
            </a:solidFill>
          </a:ln>
        </p:spPr>
        <p:txBody>
          <a:bodyPr lIns="0" tIns="0" rIns="0" bIns="0"/>
          <a:lstStyle/>
          <a:p>
            <a:pPr/>
          </a:p>
        </p:txBody>
      </p:sp>
      <p:sp>
        <p:nvSpPr>
          <p:cNvPr id="1092" name="Polmoni"/>
          <p:cNvSpPr/>
          <p:nvPr/>
        </p:nvSpPr>
        <p:spPr>
          <a:xfrm>
            <a:off x="474316" y="2608296"/>
            <a:ext cx="335606" cy="324715"/>
          </a:xfrm>
          <a:custGeom>
            <a:avLst/>
            <a:gdLst/>
            <a:ahLst/>
            <a:cxnLst>
              <a:cxn ang="0">
                <a:pos x="wd2" y="hd2"/>
              </a:cxn>
              <a:cxn ang="5400000">
                <a:pos x="wd2" y="hd2"/>
              </a:cxn>
              <a:cxn ang="10800000">
                <a:pos x="wd2" y="hd2"/>
              </a:cxn>
              <a:cxn ang="16200000">
                <a:pos x="wd2" y="hd2"/>
              </a:cxn>
            </a:cxnLst>
            <a:rect l="0" t="0" r="r" b="b"/>
            <a:pathLst>
              <a:path w="21600" h="21520" fill="norm" stroke="1" extrusionOk="0">
                <a:moveTo>
                  <a:pt x="10776" y="0"/>
                </a:moveTo>
                <a:cubicBezTo>
                  <a:pt x="10331" y="2"/>
                  <a:pt x="9887" y="171"/>
                  <a:pt x="9887" y="500"/>
                </a:cubicBezTo>
                <a:lnTo>
                  <a:pt x="9887" y="4637"/>
                </a:lnTo>
                <a:cubicBezTo>
                  <a:pt x="9887" y="5159"/>
                  <a:pt x="9693" y="5633"/>
                  <a:pt x="9374" y="5990"/>
                </a:cubicBezTo>
                <a:cubicBezTo>
                  <a:pt x="9375" y="5536"/>
                  <a:pt x="9375" y="5157"/>
                  <a:pt x="9376" y="4882"/>
                </a:cubicBezTo>
                <a:cubicBezTo>
                  <a:pt x="9387" y="1538"/>
                  <a:pt x="7191" y="1111"/>
                  <a:pt x="4851" y="3667"/>
                </a:cubicBezTo>
                <a:cubicBezTo>
                  <a:pt x="679" y="8223"/>
                  <a:pt x="0" y="13172"/>
                  <a:pt x="0" y="19754"/>
                </a:cubicBezTo>
                <a:cubicBezTo>
                  <a:pt x="0" y="20743"/>
                  <a:pt x="613" y="21598"/>
                  <a:pt x="1570" y="21515"/>
                </a:cubicBezTo>
                <a:cubicBezTo>
                  <a:pt x="4705" y="21242"/>
                  <a:pt x="9376" y="19727"/>
                  <a:pt x="9376" y="16181"/>
                </a:cubicBezTo>
                <a:cubicBezTo>
                  <a:pt x="9376" y="14941"/>
                  <a:pt x="9373" y="11130"/>
                  <a:pt x="9373" y="8174"/>
                </a:cubicBezTo>
                <a:cubicBezTo>
                  <a:pt x="9918" y="7939"/>
                  <a:pt x="10398" y="7575"/>
                  <a:pt x="10776" y="7118"/>
                </a:cubicBezTo>
                <a:cubicBezTo>
                  <a:pt x="11164" y="7589"/>
                  <a:pt x="11660" y="7960"/>
                  <a:pt x="12226" y="8193"/>
                </a:cubicBezTo>
                <a:cubicBezTo>
                  <a:pt x="12226" y="11147"/>
                  <a:pt x="12224" y="14944"/>
                  <a:pt x="12224" y="16181"/>
                </a:cubicBezTo>
                <a:cubicBezTo>
                  <a:pt x="12224" y="19727"/>
                  <a:pt x="16894" y="21242"/>
                  <a:pt x="20029" y="21515"/>
                </a:cubicBezTo>
                <a:cubicBezTo>
                  <a:pt x="20985" y="21598"/>
                  <a:pt x="21600" y="20743"/>
                  <a:pt x="21600" y="19754"/>
                </a:cubicBezTo>
                <a:cubicBezTo>
                  <a:pt x="21600" y="13172"/>
                  <a:pt x="20921" y="8223"/>
                  <a:pt x="16749" y="3667"/>
                </a:cubicBezTo>
                <a:cubicBezTo>
                  <a:pt x="14409" y="1111"/>
                  <a:pt x="12213" y="1538"/>
                  <a:pt x="12224" y="4882"/>
                </a:cubicBezTo>
                <a:cubicBezTo>
                  <a:pt x="12225" y="5167"/>
                  <a:pt x="12225" y="5566"/>
                  <a:pt x="12226" y="6044"/>
                </a:cubicBezTo>
                <a:cubicBezTo>
                  <a:pt x="11878" y="5682"/>
                  <a:pt x="11662" y="5185"/>
                  <a:pt x="11662" y="4637"/>
                </a:cubicBezTo>
                <a:lnTo>
                  <a:pt x="11662" y="500"/>
                </a:lnTo>
                <a:cubicBezTo>
                  <a:pt x="11662" y="163"/>
                  <a:pt x="11220" y="-2"/>
                  <a:pt x="10776" y="0"/>
                </a:cubicBezTo>
                <a:close/>
              </a:path>
            </a:pathLst>
          </a:custGeom>
          <a:solidFill>
            <a:schemeClr val="accent4">
              <a:satOff val="-21665"/>
              <a:lumOff val="-18705"/>
            </a:schemeClr>
          </a:solidFill>
          <a:ln w="25400">
            <a:solidFill>
              <a:srgbClr val="535353"/>
            </a:solidFill>
          </a:ln>
        </p:spPr>
        <p:txBody>
          <a:bodyPr lIns="0" tIns="0" rIns="0" bIns="0"/>
          <a:lstStyle/>
          <a:p>
            <a:pPr>
              <a:defRPr>
                <a:solidFill>
                  <a:srgbClr val="DDDDDD"/>
                </a:solidFill>
              </a:defRPr>
            </a:pPr>
          </a:p>
        </p:txBody>
      </p:sp>
      <p:sp>
        <p:nvSpPr>
          <p:cNvPr id="1093" name="Cuore"/>
          <p:cNvSpPr/>
          <p:nvPr/>
        </p:nvSpPr>
        <p:spPr>
          <a:xfrm>
            <a:off x="296875" y="1235018"/>
            <a:ext cx="690488" cy="1023128"/>
          </a:xfrm>
          <a:custGeom>
            <a:avLst/>
            <a:gdLst/>
            <a:ahLst/>
            <a:cxnLst>
              <a:cxn ang="0">
                <a:pos x="wd2" y="hd2"/>
              </a:cxn>
              <a:cxn ang="5400000">
                <a:pos x="wd2" y="hd2"/>
              </a:cxn>
              <a:cxn ang="10800000">
                <a:pos x="wd2" y="hd2"/>
              </a:cxn>
              <a:cxn ang="16200000">
                <a:pos x="wd2" y="hd2"/>
              </a:cxn>
            </a:cxnLst>
            <a:rect l="0" t="0" r="r" b="b"/>
            <a:pathLst>
              <a:path w="21599" h="21095" fill="norm" stroke="1" extrusionOk="0">
                <a:moveTo>
                  <a:pt x="11722" y="0"/>
                </a:moveTo>
                <a:cubicBezTo>
                  <a:pt x="11533" y="1"/>
                  <a:pt x="11335" y="18"/>
                  <a:pt x="11113" y="49"/>
                </a:cubicBezTo>
                <a:cubicBezTo>
                  <a:pt x="11034" y="61"/>
                  <a:pt x="10968" y="97"/>
                  <a:pt x="10940" y="147"/>
                </a:cubicBezTo>
                <a:cubicBezTo>
                  <a:pt x="10700" y="567"/>
                  <a:pt x="10586" y="981"/>
                  <a:pt x="10539" y="1363"/>
                </a:cubicBezTo>
                <a:cubicBezTo>
                  <a:pt x="10534" y="1400"/>
                  <a:pt x="10496" y="1432"/>
                  <a:pt x="10443" y="1444"/>
                </a:cubicBezTo>
                <a:cubicBezTo>
                  <a:pt x="10384" y="1459"/>
                  <a:pt x="10326" y="1475"/>
                  <a:pt x="10268" y="1491"/>
                </a:cubicBezTo>
                <a:cubicBezTo>
                  <a:pt x="10195" y="1510"/>
                  <a:pt x="10113" y="1491"/>
                  <a:pt x="10080" y="1444"/>
                </a:cubicBezTo>
                <a:cubicBezTo>
                  <a:pt x="9861" y="1142"/>
                  <a:pt x="9597" y="826"/>
                  <a:pt x="9360" y="557"/>
                </a:cubicBezTo>
                <a:cubicBezTo>
                  <a:pt x="9308" y="497"/>
                  <a:pt x="9190" y="479"/>
                  <a:pt x="9102" y="516"/>
                </a:cubicBezTo>
                <a:cubicBezTo>
                  <a:pt x="8755" y="660"/>
                  <a:pt x="8450" y="818"/>
                  <a:pt x="8197" y="967"/>
                </a:cubicBezTo>
                <a:cubicBezTo>
                  <a:pt x="8123" y="1010"/>
                  <a:pt x="8097" y="1078"/>
                  <a:pt x="8131" y="1139"/>
                </a:cubicBezTo>
                <a:cubicBezTo>
                  <a:pt x="8318" y="1465"/>
                  <a:pt x="8471" y="1824"/>
                  <a:pt x="8580" y="2112"/>
                </a:cubicBezTo>
                <a:cubicBezTo>
                  <a:pt x="8613" y="2199"/>
                  <a:pt x="8582" y="2290"/>
                  <a:pt x="8495" y="2358"/>
                </a:cubicBezTo>
                <a:cubicBezTo>
                  <a:pt x="8154" y="2628"/>
                  <a:pt x="7865" y="2946"/>
                  <a:pt x="7645" y="3310"/>
                </a:cubicBezTo>
                <a:cubicBezTo>
                  <a:pt x="5923" y="6167"/>
                  <a:pt x="7084" y="7798"/>
                  <a:pt x="7545" y="8283"/>
                </a:cubicBezTo>
                <a:cubicBezTo>
                  <a:pt x="7620" y="8362"/>
                  <a:pt x="7793" y="8366"/>
                  <a:pt x="7878" y="8292"/>
                </a:cubicBezTo>
                <a:cubicBezTo>
                  <a:pt x="8362" y="7865"/>
                  <a:pt x="9816" y="6564"/>
                  <a:pt x="11213" y="5125"/>
                </a:cubicBezTo>
                <a:cubicBezTo>
                  <a:pt x="12493" y="3806"/>
                  <a:pt x="14455" y="2936"/>
                  <a:pt x="15077" y="2681"/>
                </a:cubicBezTo>
                <a:cubicBezTo>
                  <a:pt x="15186" y="2636"/>
                  <a:pt x="15216" y="2540"/>
                  <a:pt x="15145" y="2469"/>
                </a:cubicBezTo>
                <a:cubicBezTo>
                  <a:pt x="14897" y="2223"/>
                  <a:pt x="14613" y="2016"/>
                  <a:pt x="14300" y="1848"/>
                </a:cubicBezTo>
                <a:cubicBezTo>
                  <a:pt x="14236" y="1813"/>
                  <a:pt x="14215" y="1755"/>
                  <a:pt x="14247" y="1705"/>
                </a:cubicBezTo>
                <a:cubicBezTo>
                  <a:pt x="14413" y="1449"/>
                  <a:pt x="14590" y="1188"/>
                  <a:pt x="14746" y="965"/>
                </a:cubicBezTo>
                <a:cubicBezTo>
                  <a:pt x="14786" y="907"/>
                  <a:pt x="14763" y="839"/>
                  <a:pt x="14688" y="798"/>
                </a:cubicBezTo>
                <a:cubicBezTo>
                  <a:pt x="14465" y="678"/>
                  <a:pt x="14197" y="558"/>
                  <a:pt x="13881" y="448"/>
                </a:cubicBezTo>
                <a:cubicBezTo>
                  <a:pt x="13788" y="416"/>
                  <a:pt x="13675" y="426"/>
                  <a:pt x="13600" y="474"/>
                </a:cubicBezTo>
                <a:cubicBezTo>
                  <a:pt x="13155" y="761"/>
                  <a:pt x="12868" y="1035"/>
                  <a:pt x="12682" y="1266"/>
                </a:cubicBezTo>
                <a:cubicBezTo>
                  <a:pt x="12652" y="1303"/>
                  <a:pt x="12588" y="1321"/>
                  <a:pt x="12524" y="1314"/>
                </a:cubicBezTo>
                <a:cubicBezTo>
                  <a:pt x="12433" y="1303"/>
                  <a:pt x="12341" y="1297"/>
                  <a:pt x="12249" y="1291"/>
                </a:cubicBezTo>
                <a:cubicBezTo>
                  <a:pt x="12167" y="1285"/>
                  <a:pt x="12109" y="1235"/>
                  <a:pt x="12121" y="1182"/>
                </a:cubicBezTo>
                <a:cubicBezTo>
                  <a:pt x="12204" y="803"/>
                  <a:pt x="12308" y="435"/>
                  <a:pt x="12397" y="172"/>
                </a:cubicBezTo>
                <a:cubicBezTo>
                  <a:pt x="12416" y="115"/>
                  <a:pt x="12361" y="59"/>
                  <a:pt x="12276" y="45"/>
                </a:cubicBezTo>
                <a:cubicBezTo>
                  <a:pt x="12090" y="14"/>
                  <a:pt x="11911" y="-1"/>
                  <a:pt x="11722" y="0"/>
                </a:cubicBezTo>
                <a:close/>
                <a:moveTo>
                  <a:pt x="5960" y="1687"/>
                </a:moveTo>
                <a:cubicBezTo>
                  <a:pt x="5924" y="1687"/>
                  <a:pt x="5887" y="1691"/>
                  <a:pt x="5852" y="1701"/>
                </a:cubicBezTo>
                <a:lnTo>
                  <a:pt x="4125" y="2175"/>
                </a:lnTo>
                <a:cubicBezTo>
                  <a:pt x="3985" y="2213"/>
                  <a:pt x="3918" y="2321"/>
                  <a:pt x="3977" y="2413"/>
                </a:cubicBezTo>
                <a:cubicBezTo>
                  <a:pt x="4284" y="2896"/>
                  <a:pt x="5040" y="4329"/>
                  <a:pt x="3864" y="5259"/>
                </a:cubicBezTo>
                <a:cubicBezTo>
                  <a:pt x="2644" y="6223"/>
                  <a:pt x="1858" y="6915"/>
                  <a:pt x="1795" y="7789"/>
                </a:cubicBezTo>
                <a:cubicBezTo>
                  <a:pt x="1786" y="7916"/>
                  <a:pt x="2018" y="7986"/>
                  <a:pt x="2156" y="7898"/>
                </a:cubicBezTo>
                <a:cubicBezTo>
                  <a:pt x="3586" y="6985"/>
                  <a:pt x="5173" y="6418"/>
                  <a:pt x="5672" y="6252"/>
                </a:cubicBezTo>
                <a:cubicBezTo>
                  <a:pt x="5770" y="6219"/>
                  <a:pt x="5835" y="6156"/>
                  <a:pt x="5845" y="6084"/>
                </a:cubicBezTo>
                <a:cubicBezTo>
                  <a:pt x="5896" y="5710"/>
                  <a:pt x="6110" y="4503"/>
                  <a:pt x="6843" y="3414"/>
                </a:cubicBezTo>
                <a:cubicBezTo>
                  <a:pt x="6936" y="3275"/>
                  <a:pt x="6949" y="3117"/>
                  <a:pt x="6875" y="2973"/>
                </a:cubicBezTo>
                <a:cubicBezTo>
                  <a:pt x="6561" y="2361"/>
                  <a:pt x="6334" y="1990"/>
                  <a:pt x="6211" y="1798"/>
                </a:cubicBezTo>
                <a:cubicBezTo>
                  <a:pt x="6166" y="1729"/>
                  <a:pt x="6067" y="1688"/>
                  <a:pt x="5960" y="1687"/>
                </a:cubicBezTo>
                <a:close/>
                <a:moveTo>
                  <a:pt x="17710" y="2796"/>
                </a:moveTo>
                <a:cubicBezTo>
                  <a:pt x="14128" y="3251"/>
                  <a:pt x="12899" y="4571"/>
                  <a:pt x="10446" y="6897"/>
                </a:cubicBezTo>
                <a:cubicBezTo>
                  <a:pt x="8658" y="8591"/>
                  <a:pt x="6919" y="9692"/>
                  <a:pt x="4739" y="10468"/>
                </a:cubicBezTo>
                <a:cubicBezTo>
                  <a:pt x="4525" y="10544"/>
                  <a:pt x="4337" y="10342"/>
                  <a:pt x="4538" y="10252"/>
                </a:cubicBezTo>
                <a:cubicBezTo>
                  <a:pt x="5703" y="9730"/>
                  <a:pt x="6496" y="9269"/>
                  <a:pt x="6838" y="9060"/>
                </a:cubicBezTo>
                <a:cubicBezTo>
                  <a:pt x="6943" y="8996"/>
                  <a:pt x="6959" y="8891"/>
                  <a:pt x="6875" y="8814"/>
                </a:cubicBezTo>
                <a:cubicBezTo>
                  <a:pt x="6581" y="8543"/>
                  <a:pt x="5949" y="7853"/>
                  <a:pt x="5842" y="6845"/>
                </a:cubicBezTo>
                <a:cubicBezTo>
                  <a:pt x="5834" y="6772"/>
                  <a:pt x="5713" y="6729"/>
                  <a:pt x="5617" y="6766"/>
                </a:cubicBezTo>
                <a:cubicBezTo>
                  <a:pt x="2431" y="7985"/>
                  <a:pt x="0" y="9475"/>
                  <a:pt x="0" y="12423"/>
                </a:cubicBezTo>
                <a:cubicBezTo>
                  <a:pt x="0" y="17020"/>
                  <a:pt x="7570" y="17905"/>
                  <a:pt x="11316" y="20019"/>
                </a:cubicBezTo>
                <a:cubicBezTo>
                  <a:pt x="14094" y="21588"/>
                  <a:pt x="17510" y="21599"/>
                  <a:pt x="18384" y="18991"/>
                </a:cubicBezTo>
                <a:cubicBezTo>
                  <a:pt x="19484" y="15711"/>
                  <a:pt x="21598" y="14918"/>
                  <a:pt x="21599" y="12159"/>
                </a:cubicBezTo>
                <a:cubicBezTo>
                  <a:pt x="21600" y="8407"/>
                  <a:pt x="16913" y="7232"/>
                  <a:pt x="15378" y="6948"/>
                </a:cubicBezTo>
                <a:cubicBezTo>
                  <a:pt x="15111" y="6898"/>
                  <a:pt x="14833" y="6992"/>
                  <a:pt x="14736" y="7163"/>
                </a:cubicBezTo>
                <a:cubicBezTo>
                  <a:pt x="14229" y="8058"/>
                  <a:pt x="13569" y="8963"/>
                  <a:pt x="12931" y="9739"/>
                </a:cubicBezTo>
                <a:cubicBezTo>
                  <a:pt x="12906" y="9770"/>
                  <a:pt x="12897" y="9804"/>
                  <a:pt x="12903" y="9838"/>
                </a:cubicBezTo>
                <a:cubicBezTo>
                  <a:pt x="13041" y="10635"/>
                  <a:pt x="13856" y="12480"/>
                  <a:pt x="18442" y="12514"/>
                </a:cubicBezTo>
                <a:cubicBezTo>
                  <a:pt x="18615" y="12516"/>
                  <a:pt x="18627" y="12684"/>
                  <a:pt x="18454" y="12698"/>
                </a:cubicBezTo>
                <a:cubicBezTo>
                  <a:pt x="15394" y="12942"/>
                  <a:pt x="13494" y="12360"/>
                  <a:pt x="12226" y="10797"/>
                </a:cubicBezTo>
                <a:cubicBezTo>
                  <a:pt x="12180" y="10741"/>
                  <a:pt x="12059" y="10739"/>
                  <a:pt x="12008" y="10794"/>
                </a:cubicBezTo>
                <a:cubicBezTo>
                  <a:pt x="11820" y="10994"/>
                  <a:pt x="11644" y="11173"/>
                  <a:pt x="11486" y="11324"/>
                </a:cubicBezTo>
                <a:cubicBezTo>
                  <a:pt x="11331" y="11473"/>
                  <a:pt x="11233" y="11645"/>
                  <a:pt x="11206" y="11825"/>
                </a:cubicBezTo>
                <a:cubicBezTo>
                  <a:pt x="11076" y="12662"/>
                  <a:pt x="11110" y="13401"/>
                  <a:pt x="11261" y="14060"/>
                </a:cubicBezTo>
                <a:cubicBezTo>
                  <a:pt x="11282" y="14151"/>
                  <a:pt x="11375" y="14228"/>
                  <a:pt x="11506" y="14259"/>
                </a:cubicBezTo>
                <a:cubicBezTo>
                  <a:pt x="12699" y="14545"/>
                  <a:pt x="13970" y="14947"/>
                  <a:pt x="15157" y="15732"/>
                </a:cubicBezTo>
                <a:cubicBezTo>
                  <a:pt x="15273" y="15809"/>
                  <a:pt x="15120" y="15929"/>
                  <a:pt x="14987" y="15866"/>
                </a:cubicBezTo>
                <a:cubicBezTo>
                  <a:pt x="13324" y="15077"/>
                  <a:pt x="12167" y="14894"/>
                  <a:pt x="11629" y="14854"/>
                </a:cubicBezTo>
                <a:cubicBezTo>
                  <a:pt x="11570" y="14850"/>
                  <a:pt x="11526" y="14886"/>
                  <a:pt x="11542" y="14924"/>
                </a:cubicBezTo>
                <a:cubicBezTo>
                  <a:pt x="12090" y="16223"/>
                  <a:pt x="13092" y="17158"/>
                  <a:pt x="14016" y="17895"/>
                </a:cubicBezTo>
                <a:cubicBezTo>
                  <a:pt x="14154" y="18006"/>
                  <a:pt x="13922" y="18148"/>
                  <a:pt x="13766" y="18049"/>
                </a:cubicBezTo>
                <a:cubicBezTo>
                  <a:pt x="12788" y="17436"/>
                  <a:pt x="12083" y="16766"/>
                  <a:pt x="11577" y="16104"/>
                </a:cubicBezTo>
                <a:cubicBezTo>
                  <a:pt x="11543" y="16060"/>
                  <a:pt x="11450" y="16057"/>
                  <a:pt x="11411" y="16099"/>
                </a:cubicBezTo>
                <a:cubicBezTo>
                  <a:pt x="11214" y="16309"/>
                  <a:pt x="10950" y="16720"/>
                  <a:pt x="10875" y="17462"/>
                </a:cubicBezTo>
                <a:cubicBezTo>
                  <a:pt x="10861" y="17592"/>
                  <a:pt x="10571" y="17595"/>
                  <a:pt x="10554" y="17466"/>
                </a:cubicBezTo>
                <a:cubicBezTo>
                  <a:pt x="10475" y="16870"/>
                  <a:pt x="10586" y="16307"/>
                  <a:pt x="11103" y="15573"/>
                </a:cubicBezTo>
                <a:cubicBezTo>
                  <a:pt x="11139" y="15522"/>
                  <a:pt x="11141" y="15463"/>
                  <a:pt x="11110" y="15410"/>
                </a:cubicBezTo>
                <a:cubicBezTo>
                  <a:pt x="10285" y="13990"/>
                  <a:pt x="10284" y="12723"/>
                  <a:pt x="10310" y="12309"/>
                </a:cubicBezTo>
                <a:cubicBezTo>
                  <a:pt x="10313" y="12261"/>
                  <a:pt x="10225" y="12236"/>
                  <a:pt x="10175" y="12271"/>
                </a:cubicBezTo>
                <a:cubicBezTo>
                  <a:pt x="9950" y="12429"/>
                  <a:pt x="9490" y="12748"/>
                  <a:pt x="8939" y="13116"/>
                </a:cubicBezTo>
                <a:cubicBezTo>
                  <a:pt x="8869" y="13162"/>
                  <a:pt x="8838" y="13228"/>
                  <a:pt x="8856" y="13293"/>
                </a:cubicBezTo>
                <a:cubicBezTo>
                  <a:pt x="9208" y="14564"/>
                  <a:pt x="8909" y="15327"/>
                  <a:pt x="8495" y="15826"/>
                </a:cubicBezTo>
                <a:cubicBezTo>
                  <a:pt x="8405" y="15935"/>
                  <a:pt x="8151" y="15863"/>
                  <a:pt x="8207" y="15745"/>
                </a:cubicBezTo>
                <a:cubicBezTo>
                  <a:pt x="8602" y="14908"/>
                  <a:pt x="8457" y="14354"/>
                  <a:pt x="8184" y="13683"/>
                </a:cubicBezTo>
                <a:cubicBezTo>
                  <a:pt x="8172" y="13652"/>
                  <a:pt x="8115" y="13638"/>
                  <a:pt x="8076" y="13658"/>
                </a:cubicBezTo>
                <a:cubicBezTo>
                  <a:pt x="6944" y="14228"/>
                  <a:pt x="6378" y="14971"/>
                  <a:pt x="6095" y="15552"/>
                </a:cubicBezTo>
                <a:cubicBezTo>
                  <a:pt x="6046" y="15654"/>
                  <a:pt x="5815" y="15621"/>
                  <a:pt x="5832" y="15514"/>
                </a:cubicBezTo>
                <a:cubicBezTo>
                  <a:pt x="5922" y="14948"/>
                  <a:pt x="6427" y="14160"/>
                  <a:pt x="7953" y="13152"/>
                </a:cubicBezTo>
                <a:cubicBezTo>
                  <a:pt x="11621" y="10730"/>
                  <a:pt x="12557" y="9223"/>
                  <a:pt x="14011" y="6902"/>
                </a:cubicBezTo>
                <a:cubicBezTo>
                  <a:pt x="15326" y="4803"/>
                  <a:pt x="18598" y="4049"/>
                  <a:pt x="19214" y="3923"/>
                </a:cubicBezTo>
                <a:cubicBezTo>
                  <a:pt x="19263" y="3914"/>
                  <a:pt x="19281" y="3875"/>
                  <a:pt x="19249" y="3849"/>
                </a:cubicBezTo>
                <a:cubicBezTo>
                  <a:pt x="19041" y="3675"/>
                  <a:pt x="18378" y="3131"/>
                  <a:pt x="17868" y="2824"/>
                </a:cubicBezTo>
                <a:cubicBezTo>
                  <a:pt x="17826" y="2799"/>
                  <a:pt x="17765" y="2789"/>
                  <a:pt x="17710" y="2796"/>
                </a:cubicBezTo>
                <a:close/>
              </a:path>
            </a:pathLst>
          </a:custGeom>
          <a:solidFill>
            <a:schemeClr val="accent3"/>
          </a:solidFill>
          <a:ln w="25400">
            <a:solidFill>
              <a:schemeClr val="accent1"/>
            </a:solidFill>
          </a:ln>
        </p:spPr>
        <p:txBody>
          <a:bodyPr lIns="0" tIns="0" rIns="0" bIns="0"/>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5" name="Google Shape;1097;p45"/>
          <p:cNvSpPr txBox="1"/>
          <p:nvPr>
            <p:ph type="title"/>
          </p:nvPr>
        </p:nvSpPr>
        <p:spPr>
          <a:xfrm>
            <a:off x="1079839" y="1793478"/>
            <a:ext cx="3304500" cy="1320601"/>
          </a:xfrm>
          <a:prstGeom prst="rect">
            <a:avLst/>
          </a:prstGeom>
        </p:spPr>
        <p:txBody>
          <a:bodyPr/>
          <a:lstStyle>
            <a:lvl1pPr defTabSz="804672">
              <a:defRPr sz="3696"/>
            </a:lvl1pPr>
          </a:lstStyle>
          <a:p>
            <a:pPr/>
            <a:r>
              <a:t>Oxygen analysis</a:t>
            </a:r>
          </a:p>
        </p:txBody>
      </p:sp>
      <p:sp>
        <p:nvSpPr>
          <p:cNvPr id="1096" name="Google Shape;1098;p45"/>
          <p:cNvSpPr txBox="1"/>
          <p:nvPr>
            <p:ph type="body" sz="quarter" idx="1"/>
          </p:nvPr>
        </p:nvSpPr>
        <p:spPr>
          <a:xfrm>
            <a:off x="1580089" y="3096639"/>
            <a:ext cx="2304001" cy="638701"/>
          </a:xfrm>
          <a:prstGeom prst="rect">
            <a:avLst/>
          </a:prstGeom>
        </p:spPr>
        <p:txBody>
          <a:bodyPr/>
          <a:lstStyle>
            <a:lvl1pPr marL="0" indent="0"/>
          </a:lstStyle>
          <a:p>
            <a:pPr/>
            <a:r>
              <a:t>Treshold: 95%</a:t>
            </a:r>
          </a:p>
        </p:txBody>
      </p:sp>
      <p:sp>
        <p:nvSpPr>
          <p:cNvPr id="1097" name="Google Shape;1099;p45"/>
          <p:cNvSpPr txBox="1"/>
          <p:nvPr/>
        </p:nvSpPr>
        <p:spPr>
          <a:xfrm>
            <a:off x="5634275" y="1706099"/>
            <a:ext cx="2779201" cy="17313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defRPr>
                <a:solidFill>
                  <a:schemeClr val="accent4"/>
                </a:solidFill>
                <a:latin typeface="Nunito"/>
                <a:ea typeface="Nunito"/>
                <a:cs typeface="Nunito"/>
                <a:sym typeface="Nunito"/>
              </a:defRPr>
            </a:lvl1pPr>
          </a:lstStyle>
          <a:p>
            <a:pPr/>
            <a:r>
              <a:t>Temperature measurement is based on the average calculated in 15 seconds of measurements. </a:t>
            </a:r>
          </a:p>
        </p:txBody>
      </p:sp>
      <p:sp>
        <p:nvSpPr>
          <p:cNvPr id="1098" name="Termometro"/>
          <p:cNvSpPr/>
          <p:nvPr/>
        </p:nvSpPr>
        <p:spPr>
          <a:xfrm>
            <a:off x="577382" y="3232499"/>
            <a:ext cx="129475" cy="3669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7870" y="0"/>
                  <a:pt x="5496" y="838"/>
                  <a:pt x="5496" y="1871"/>
                </a:cubicBezTo>
                <a:lnTo>
                  <a:pt x="5496" y="3544"/>
                </a:lnTo>
                <a:lnTo>
                  <a:pt x="9466" y="3544"/>
                </a:lnTo>
                <a:cubicBezTo>
                  <a:pt x="9886" y="3544"/>
                  <a:pt x="10226" y="3664"/>
                  <a:pt x="10226" y="3812"/>
                </a:cubicBezTo>
                <a:cubicBezTo>
                  <a:pt x="10226" y="3960"/>
                  <a:pt x="9886" y="4080"/>
                  <a:pt x="9466" y="4080"/>
                </a:cubicBezTo>
                <a:lnTo>
                  <a:pt x="5496" y="4080"/>
                </a:lnTo>
                <a:lnTo>
                  <a:pt x="5496" y="5464"/>
                </a:lnTo>
                <a:lnTo>
                  <a:pt x="7380" y="5464"/>
                </a:lnTo>
                <a:cubicBezTo>
                  <a:pt x="7801" y="5464"/>
                  <a:pt x="8141" y="5584"/>
                  <a:pt x="8141" y="5732"/>
                </a:cubicBezTo>
                <a:cubicBezTo>
                  <a:pt x="8141" y="5881"/>
                  <a:pt x="7801" y="6001"/>
                  <a:pt x="7380" y="6001"/>
                </a:cubicBezTo>
                <a:lnTo>
                  <a:pt x="5496" y="6001"/>
                </a:lnTo>
                <a:lnTo>
                  <a:pt x="5496" y="7511"/>
                </a:lnTo>
                <a:lnTo>
                  <a:pt x="9322" y="7511"/>
                </a:lnTo>
                <a:cubicBezTo>
                  <a:pt x="9742" y="7511"/>
                  <a:pt x="10083" y="7631"/>
                  <a:pt x="10083" y="7779"/>
                </a:cubicBezTo>
                <a:cubicBezTo>
                  <a:pt x="10083" y="7928"/>
                  <a:pt x="9743" y="8049"/>
                  <a:pt x="9322" y="8049"/>
                </a:cubicBezTo>
                <a:lnTo>
                  <a:pt x="5496" y="8049"/>
                </a:lnTo>
                <a:lnTo>
                  <a:pt x="5496" y="9511"/>
                </a:lnTo>
                <a:lnTo>
                  <a:pt x="7380" y="9511"/>
                </a:lnTo>
                <a:cubicBezTo>
                  <a:pt x="7801" y="9511"/>
                  <a:pt x="8141" y="9631"/>
                  <a:pt x="8141" y="9779"/>
                </a:cubicBezTo>
                <a:cubicBezTo>
                  <a:pt x="8141" y="9927"/>
                  <a:pt x="7801" y="10047"/>
                  <a:pt x="7380" y="10047"/>
                </a:cubicBezTo>
                <a:lnTo>
                  <a:pt x="5496" y="10047"/>
                </a:lnTo>
                <a:lnTo>
                  <a:pt x="5496" y="11450"/>
                </a:lnTo>
                <a:lnTo>
                  <a:pt x="9322" y="11450"/>
                </a:lnTo>
                <a:cubicBezTo>
                  <a:pt x="9742" y="11450"/>
                  <a:pt x="10083" y="11571"/>
                  <a:pt x="10083" y="11720"/>
                </a:cubicBezTo>
                <a:cubicBezTo>
                  <a:pt x="10083" y="11868"/>
                  <a:pt x="9743" y="11988"/>
                  <a:pt x="9322" y="11988"/>
                </a:cubicBezTo>
                <a:lnTo>
                  <a:pt x="5496" y="11988"/>
                </a:lnTo>
                <a:lnTo>
                  <a:pt x="5496" y="14474"/>
                </a:lnTo>
                <a:cubicBezTo>
                  <a:pt x="2219" y="15128"/>
                  <a:pt x="0" y="16367"/>
                  <a:pt x="0" y="17790"/>
                </a:cubicBezTo>
                <a:cubicBezTo>
                  <a:pt x="0" y="19894"/>
                  <a:pt x="4836" y="21600"/>
                  <a:pt x="10800" y="21600"/>
                </a:cubicBezTo>
                <a:cubicBezTo>
                  <a:pt x="16764" y="21600"/>
                  <a:pt x="21600" y="19894"/>
                  <a:pt x="21600" y="17790"/>
                </a:cubicBezTo>
                <a:cubicBezTo>
                  <a:pt x="21600" y="16367"/>
                  <a:pt x="19381" y="15128"/>
                  <a:pt x="16104" y="14474"/>
                </a:cubicBezTo>
                <a:lnTo>
                  <a:pt x="16104" y="1871"/>
                </a:lnTo>
                <a:cubicBezTo>
                  <a:pt x="16104" y="838"/>
                  <a:pt x="13730" y="0"/>
                  <a:pt x="10800" y="0"/>
                </a:cubicBezTo>
                <a:close/>
              </a:path>
            </a:pathLst>
          </a:custGeom>
          <a:solidFill>
            <a:schemeClr val="accent4">
              <a:satOff val="-21665"/>
              <a:lumOff val="-18705"/>
            </a:schemeClr>
          </a:solidFill>
          <a:ln w="25400">
            <a:solidFill>
              <a:srgbClr val="535353"/>
            </a:solidFill>
          </a:ln>
        </p:spPr>
        <p:txBody>
          <a:bodyPr lIns="0" tIns="0" rIns="0" bIns="0"/>
          <a:lstStyle/>
          <a:p>
            <a:pPr/>
          </a:p>
        </p:txBody>
      </p:sp>
      <p:sp>
        <p:nvSpPr>
          <p:cNvPr id="1099" name="Polmoni"/>
          <p:cNvSpPr/>
          <p:nvPr/>
        </p:nvSpPr>
        <p:spPr>
          <a:xfrm>
            <a:off x="237497" y="2099280"/>
            <a:ext cx="809244" cy="782981"/>
          </a:xfrm>
          <a:custGeom>
            <a:avLst/>
            <a:gdLst/>
            <a:ahLst/>
            <a:cxnLst>
              <a:cxn ang="0">
                <a:pos x="wd2" y="hd2"/>
              </a:cxn>
              <a:cxn ang="5400000">
                <a:pos x="wd2" y="hd2"/>
              </a:cxn>
              <a:cxn ang="10800000">
                <a:pos x="wd2" y="hd2"/>
              </a:cxn>
              <a:cxn ang="16200000">
                <a:pos x="wd2" y="hd2"/>
              </a:cxn>
            </a:cxnLst>
            <a:rect l="0" t="0" r="r" b="b"/>
            <a:pathLst>
              <a:path w="21600" h="21520" fill="norm" stroke="1" extrusionOk="0">
                <a:moveTo>
                  <a:pt x="10776" y="0"/>
                </a:moveTo>
                <a:cubicBezTo>
                  <a:pt x="10331" y="2"/>
                  <a:pt x="9887" y="171"/>
                  <a:pt x="9887" y="500"/>
                </a:cubicBezTo>
                <a:lnTo>
                  <a:pt x="9887" y="4637"/>
                </a:lnTo>
                <a:cubicBezTo>
                  <a:pt x="9887" y="5159"/>
                  <a:pt x="9693" y="5633"/>
                  <a:pt x="9374" y="5990"/>
                </a:cubicBezTo>
                <a:cubicBezTo>
                  <a:pt x="9375" y="5536"/>
                  <a:pt x="9375" y="5157"/>
                  <a:pt x="9376" y="4882"/>
                </a:cubicBezTo>
                <a:cubicBezTo>
                  <a:pt x="9387" y="1538"/>
                  <a:pt x="7191" y="1111"/>
                  <a:pt x="4851" y="3667"/>
                </a:cubicBezTo>
                <a:cubicBezTo>
                  <a:pt x="679" y="8223"/>
                  <a:pt x="0" y="13172"/>
                  <a:pt x="0" y="19754"/>
                </a:cubicBezTo>
                <a:cubicBezTo>
                  <a:pt x="0" y="20743"/>
                  <a:pt x="613" y="21598"/>
                  <a:pt x="1570" y="21515"/>
                </a:cubicBezTo>
                <a:cubicBezTo>
                  <a:pt x="4705" y="21242"/>
                  <a:pt x="9376" y="19727"/>
                  <a:pt x="9376" y="16181"/>
                </a:cubicBezTo>
                <a:cubicBezTo>
                  <a:pt x="9376" y="14941"/>
                  <a:pt x="9373" y="11130"/>
                  <a:pt x="9373" y="8174"/>
                </a:cubicBezTo>
                <a:cubicBezTo>
                  <a:pt x="9918" y="7939"/>
                  <a:pt x="10398" y="7575"/>
                  <a:pt x="10776" y="7118"/>
                </a:cubicBezTo>
                <a:cubicBezTo>
                  <a:pt x="11164" y="7589"/>
                  <a:pt x="11660" y="7960"/>
                  <a:pt x="12226" y="8193"/>
                </a:cubicBezTo>
                <a:cubicBezTo>
                  <a:pt x="12226" y="11147"/>
                  <a:pt x="12224" y="14944"/>
                  <a:pt x="12224" y="16181"/>
                </a:cubicBezTo>
                <a:cubicBezTo>
                  <a:pt x="12224" y="19727"/>
                  <a:pt x="16894" y="21242"/>
                  <a:pt x="20029" y="21515"/>
                </a:cubicBezTo>
                <a:cubicBezTo>
                  <a:pt x="20985" y="21598"/>
                  <a:pt x="21600" y="20743"/>
                  <a:pt x="21600" y="19754"/>
                </a:cubicBezTo>
                <a:cubicBezTo>
                  <a:pt x="21600" y="13172"/>
                  <a:pt x="20921" y="8223"/>
                  <a:pt x="16749" y="3667"/>
                </a:cubicBezTo>
                <a:cubicBezTo>
                  <a:pt x="14409" y="1111"/>
                  <a:pt x="12213" y="1538"/>
                  <a:pt x="12224" y="4882"/>
                </a:cubicBezTo>
                <a:cubicBezTo>
                  <a:pt x="12225" y="5167"/>
                  <a:pt x="12225" y="5566"/>
                  <a:pt x="12226" y="6044"/>
                </a:cubicBezTo>
                <a:cubicBezTo>
                  <a:pt x="11878" y="5682"/>
                  <a:pt x="11662" y="5185"/>
                  <a:pt x="11662" y="4637"/>
                </a:cubicBezTo>
                <a:lnTo>
                  <a:pt x="11662" y="500"/>
                </a:lnTo>
                <a:cubicBezTo>
                  <a:pt x="11662" y="163"/>
                  <a:pt x="11220" y="-2"/>
                  <a:pt x="10776" y="0"/>
                </a:cubicBezTo>
                <a:close/>
              </a:path>
            </a:pathLst>
          </a:custGeom>
          <a:solidFill>
            <a:schemeClr val="accent3"/>
          </a:solidFill>
          <a:ln w="25400">
            <a:solidFill>
              <a:schemeClr val="accent1"/>
            </a:solidFill>
          </a:ln>
        </p:spPr>
        <p:txBody>
          <a:bodyPr lIns="0" tIns="0" rIns="0" bIns="0"/>
          <a:lstStyle/>
          <a:p>
            <a:pPr>
              <a:defRPr>
                <a:solidFill>
                  <a:srgbClr val="DDDDDD"/>
                </a:solidFill>
              </a:defRPr>
            </a:pPr>
          </a:p>
        </p:txBody>
      </p:sp>
      <p:sp>
        <p:nvSpPr>
          <p:cNvPr id="1100" name="Cuore"/>
          <p:cNvSpPr/>
          <p:nvPr/>
        </p:nvSpPr>
        <p:spPr>
          <a:xfrm>
            <a:off x="518286" y="1381982"/>
            <a:ext cx="247667" cy="366979"/>
          </a:xfrm>
          <a:custGeom>
            <a:avLst/>
            <a:gdLst/>
            <a:ahLst/>
            <a:cxnLst>
              <a:cxn ang="0">
                <a:pos x="wd2" y="hd2"/>
              </a:cxn>
              <a:cxn ang="5400000">
                <a:pos x="wd2" y="hd2"/>
              </a:cxn>
              <a:cxn ang="10800000">
                <a:pos x="wd2" y="hd2"/>
              </a:cxn>
              <a:cxn ang="16200000">
                <a:pos x="wd2" y="hd2"/>
              </a:cxn>
            </a:cxnLst>
            <a:rect l="0" t="0" r="r" b="b"/>
            <a:pathLst>
              <a:path w="21599" h="21095" fill="norm" stroke="1" extrusionOk="0">
                <a:moveTo>
                  <a:pt x="11722" y="0"/>
                </a:moveTo>
                <a:cubicBezTo>
                  <a:pt x="11533" y="1"/>
                  <a:pt x="11335" y="18"/>
                  <a:pt x="11113" y="49"/>
                </a:cubicBezTo>
                <a:cubicBezTo>
                  <a:pt x="11034" y="61"/>
                  <a:pt x="10968" y="97"/>
                  <a:pt x="10940" y="147"/>
                </a:cubicBezTo>
                <a:cubicBezTo>
                  <a:pt x="10700" y="567"/>
                  <a:pt x="10586" y="981"/>
                  <a:pt x="10539" y="1363"/>
                </a:cubicBezTo>
                <a:cubicBezTo>
                  <a:pt x="10534" y="1400"/>
                  <a:pt x="10496" y="1432"/>
                  <a:pt x="10443" y="1444"/>
                </a:cubicBezTo>
                <a:cubicBezTo>
                  <a:pt x="10384" y="1459"/>
                  <a:pt x="10326" y="1475"/>
                  <a:pt x="10268" y="1491"/>
                </a:cubicBezTo>
                <a:cubicBezTo>
                  <a:pt x="10195" y="1510"/>
                  <a:pt x="10113" y="1491"/>
                  <a:pt x="10080" y="1444"/>
                </a:cubicBezTo>
                <a:cubicBezTo>
                  <a:pt x="9861" y="1142"/>
                  <a:pt x="9597" y="826"/>
                  <a:pt x="9360" y="557"/>
                </a:cubicBezTo>
                <a:cubicBezTo>
                  <a:pt x="9308" y="497"/>
                  <a:pt x="9190" y="479"/>
                  <a:pt x="9102" y="516"/>
                </a:cubicBezTo>
                <a:cubicBezTo>
                  <a:pt x="8755" y="660"/>
                  <a:pt x="8450" y="818"/>
                  <a:pt x="8197" y="967"/>
                </a:cubicBezTo>
                <a:cubicBezTo>
                  <a:pt x="8123" y="1010"/>
                  <a:pt x="8097" y="1078"/>
                  <a:pt x="8131" y="1139"/>
                </a:cubicBezTo>
                <a:cubicBezTo>
                  <a:pt x="8318" y="1465"/>
                  <a:pt x="8471" y="1824"/>
                  <a:pt x="8580" y="2112"/>
                </a:cubicBezTo>
                <a:cubicBezTo>
                  <a:pt x="8613" y="2199"/>
                  <a:pt x="8582" y="2290"/>
                  <a:pt x="8495" y="2358"/>
                </a:cubicBezTo>
                <a:cubicBezTo>
                  <a:pt x="8154" y="2628"/>
                  <a:pt x="7865" y="2946"/>
                  <a:pt x="7645" y="3310"/>
                </a:cubicBezTo>
                <a:cubicBezTo>
                  <a:pt x="5923" y="6167"/>
                  <a:pt x="7084" y="7798"/>
                  <a:pt x="7545" y="8283"/>
                </a:cubicBezTo>
                <a:cubicBezTo>
                  <a:pt x="7620" y="8362"/>
                  <a:pt x="7793" y="8366"/>
                  <a:pt x="7878" y="8292"/>
                </a:cubicBezTo>
                <a:cubicBezTo>
                  <a:pt x="8362" y="7865"/>
                  <a:pt x="9816" y="6564"/>
                  <a:pt x="11213" y="5125"/>
                </a:cubicBezTo>
                <a:cubicBezTo>
                  <a:pt x="12493" y="3806"/>
                  <a:pt x="14455" y="2936"/>
                  <a:pt x="15077" y="2681"/>
                </a:cubicBezTo>
                <a:cubicBezTo>
                  <a:pt x="15186" y="2636"/>
                  <a:pt x="15216" y="2540"/>
                  <a:pt x="15145" y="2469"/>
                </a:cubicBezTo>
                <a:cubicBezTo>
                  <a:pt x="14897" y="2223"/>
                  <a:pt x="14613" y="2016"/>
                  <a:pt x="14300" y="1848"/>
                </a:cubicBezTo>
                <a:cubicBezTo>
                  <a:pt x="14236" y="1813"/>
                  <a:pt x="14215" y="1755"/>
                  <a:pt x="14247" y="1705"/>
                </a:cubicBezTo>
                <a:cubicBezTo>
                  <a:pt x="14413" y="1449"/>
                  <a:pt x="14590" y="1188"/>
                  <a:pt x="14746" y="965"/>
                </a:cubicBezTo>
                <a:cubicBezTo>
                  <a:pt x="14786" y="907"/>
                  <a:pt x="14763" y="839"/>
                  <a:pt x="14688" y="798"/>
                </a:cubicBezTo>
                <a:cubicBezTo>
                  <a:pt x="14465" y="678"/>
                  <a:pt x="14197" y="558"/>
                  <a:pt x="13881" y="448"/>
                </a:cubicBezTo>
                <a:cubicBezTo>
                  <a:pt x="13788" y="416"/>
                  <a:pt x="13675" y="426"/>
                  <a:pt x="13600" y="474"/>
                </a:cubicBezTo>
                <a:cubicBezTo>
                  <a:pt x="13155" y="761"/>
                  <a:pt x="12868" y="1035"/>
                  <a:pt x="12682" y="1266"/>
                </a:cubicBezTo>
                <a:cubicBezTo>
                  <a:pt x="12652" y="1303"/>
                  <a:pt x="12588" y="1321"/>
                  <a:pt x="12524" y="1314"/>
                </a:cubicBezTo>
                <a:cubicBezTo>
                  <a:pt x="12433" y="1303"/>
                  <a:pt x="12341" y="1297"/>
                  <a:pt x="12249" y="1291"/>
                </a:cubicBezTo>
                <a:cubicBezTo>
                  <a:pt x="12167" y="1285"/>
                  <a:pt x="12109" y="1235"/>
                  <a:pt x="12121" y="1182"/>
                </a:cubicBezTo>
                <a:cubicBezTo>
                  <a:pt x="12204" y="803"/>
                  <a:pt x="12308" y="435"/>
                  <a:pt x="12397" y="172"/>
                </a:cubicBezTo>
                <a:cubicBezTo>
                  <a:pt x="12416" y="115"/>
                  <a:pt x="12361" y="59"/>
                  <a:pt x="12276" y="45"/>
                </a:cubicBezTo>
                <a:cubicBezTo>
                  <a:pt x="12090" y="14"/>
                  <a:pt x="11911" y="-1"/>
                  <a:pt x="11722" y="0"/>
                </a:cubicBezTo>
                <a:close/>
                <a:moveTo>
                  <a:pt x="5960" y="1687"/>
                </a:moveTo>
                <a:cubicBezTo>
                  <a:pt x="5924" y="1687"/>
                  <a:pt x="5887" y="1691"/>
                  <a:pt x="5852" y="1701"/>
                </a:cubicBezTo>
                <a:lnTo>
                  <a:pt x="4125" y="2175"/>
                </a:lnTo>
                <a:cubicBezTo>
                  <a:pt x="3985" y="2213"/>
                  <a:pt x="3918" y="2321"/>
                  <a:pt x="3977" y="2413"/>
                </a:cubicBezTo>
                <a:cubicBezTo>
                  <a:pt x="4284" y="2896"/>
                  <a:pt x="5040" y="4329"/>
                  <a:pt x="3864" y="5259"/>
                </a:cubicBezTo>
                <a:cubicBezTo>
                  <a:pt x="2644" y="6223"/>
                  <a:pt x="1858" y="6915"/>
                  <a:pt x="1795" y="7789"/>
                </a:cubicBezTo>
                <a:cubicBezTo>
                  <a:pt x="1786" y="7916"/>
                  <a:pt x="2018" y="7986"/>
                  <a:pt x="2156" y="7898"/>
                </a:cubicBezTo>
                <a:cubicBezTo>
                  <a:pt x="3586" y="6985"/>
                  <a:pt x="5173" y="6418"/>
                  <a:pt x="5672" y="6252"/>
                </a:cubicBezTo>
                <a:cubicBezTo>
                  <a:pt x="5770" y="6219"/>
                  <a:pt x="5835" y="6156"/>
                  <a:pt x="5845" y="6084"/>
                </a:cubicBezTo>
                <a:cubicBezTo>
                  <a:pt x="5896" y="5710"/>
                  <a:pt x="6110" y="4503"/>
                  <a:pt x="6843" y="3414"/>
                </a:cubicBezTo>
                <a:cubicBezTo>
                  <a:pt x="6936" y="3275"/>
                  <a:pt x="6949" y="3117"/>
                  <a:pt x="6875" y="2973"/>
                </a:cubicBezTo>
                <a:cubicBezTo>
                  <a:pt x="6561" y="2361"/>
                  <a:pt x="6334" y="1990"/>
                  <a:pt x="6211" y="1798"/>
                </a:cubicBezTo>
                <a:cubicBezTo>
                  <a:pt x="6166" y="1729"/>
                  <a:pt x="6067" y="1688"/>
                  <a:pt x="5960" y="1687"/>
                </a:cubicBezTo>
                <a:close/>
                <a:moveTo>
                  <a:pt x="17710" y="2796"/>
                </a:moveTo>
                <a:cubicBezTo>
                  <a:pt x="14128" y="3251"/>
                  <a:pt x="12899" y="4571"/>
                  <a:pt x="10446" y="6897"/>
                </a:cubicBezTo>
                <a:cubicBezTo>
                  <a:pt x="8658" y="8591"/>
                  <a:pt x="6919" y="9692"/>
                  <a:pt x="4739" y="10468"/>
                </a:cubicBezTo>
                <a:cubicBezTo>
                  <a:pt x="4525" y="10544"/>
                  <a:pt x="4337" y="10342"/>
                  <a:pt x="4538" y="10252"/>
                </a:cubicBezTo>
                <a:cubicBezTo>
                  <a:pt x="5703" y="9730"/>
                  <a:pt x="6496" y="9269"/>
                  <a:pt x="6838" y="9060"/>
                </a:cubicBezTo>
                <a:cubicBezTo>
                  <a:pt x="6943" y="8996"/>
                  <a:pt x="6959" y="8891"/>
                  <a:pt x="6875" y="8814"/>
                </a:cubicBezTo>
                <a:cubicBezTo>
                  <a:pt x="6581" y="8543"/>
                  <a:pt x="5949" y="7853"/>
                  <a:pt x="5842" y="6845"/>
                </a:cubicBezTo>
                <a:cubicBezTo>
                  <a:pt x="5834" y="6772"/>
                  <a:pt x="5713" y="6729"/>
                  <a:pt x="5617" y="6766"/>
                </a:cubicBezTo>
                <a:cubicBezTo>
                  <a:pt x="2431" y="7985"/>
                  <a:pt x="0" y="9475"/>
                  <a:pt x="0" y="12423"/>
                </a:cubicBezTo>
                <a:cubicBezTo>
                  <a:pt x="0" y="17020"/>
                  <a:pt x="7570" y="17905"/>
                  <a:pt x="11316" y="20019"/>
                </a:cubicBezTo>
                <a:cubicBezTo>
                  <a:pt x="14094" y="21588"/>
                  <a:pt x="17510" y="21599"/>
                  <a:pt x="18384" y="18991"/>
                </a:cubicBezTo>
                <a:cubicBezTo>
                  <a:pt x="19484" y="15711"/>
                  <a:pt x="21598" y="14918"/>
                  <a:pt x="21599" y="12159"/>
                </a:cubicBezTo>
                <a:cubicBezTo>
                  <a:pt x="21600" y="8407"/>
                  <a:pt x="16913" y="7232"/>
                  <a:pt x="15378" y="6948"/>
                </a:cubicBezTo>
                <a:cubicBezTo>
                  <a:pt x="15111" y="6898"/>
                  <a:pt x="14833" y="6992"/>
                  <a:pt x="14736" y="7163"/>
                </a:cubicBezTo>
                <a:cubicBezTo>
                  <a:pt x="14229" y="8058"/>
                  <a:pt x="13569" y="8963"/>
                  <a:pt x="12931" y="9739"/>
                </a:cubicBezTo>
                <a:cubicBezTo>
                  <a:pt x="12906" y="9770"/>
                  <a:pt x="12897" y="9804"/>
                  <a:pt x="12903" y="9838"/>
                </a:cubicBezTo>
                <a:cubicBezTo>
                  <a:pt x="13041" y="10635"/>
                  <a:pt x="13856" y="12480"/>
                  <a:pt x="18442" y="12514"/>
                </a:cubicBezTo>
                <a:cubicBezTo>
                  <a:pt x="18615" y="12516"/>
                  <a:pt x="18627" y="12684"/>
                  <a:pt x="18454" y="12698"/>
                </a:cubicBezTo>
                <a:cubicBezTo>
                  <a:pt x="15394" y="12942"/>
                  <a:pt x="13494" y="12360"/>
                  <a:pt x="12226" y="10797"/>
                </a:cubicBezTo>
                <a:cubicBezTo>
                  <a:pt x="12180" y="10741"/>
                  <a:pt x="12059" y="10739"/>
                  <a:pt x="12008" y="10794"/>
                </a:cubicBezTo>
                <a:cubicBezTo>
                  <a:pt x="11820" y="10994"/>
                  <a:pt x="11644" y="11173"/>
                  <a:pt x="11486" y="11324"/>
                </a:cubicBezTo>
                <a:cubicBezTo>
                  <a:pt x="11331" y="11473"/>
                  <a:pt x="11233" y="11645"/>
                  <a:pt x="11206" y="11825"/>
                </a:cubicBezTo>
                <a:cubicBezTo>
                  <a:pt x="11076" y="12662"/>
                  <a:pt x="11110" y="13401"/>
                  <a:pt x="11261" y="14060"/>
                </a:cubicBezTo>
                <a:cubicBezTo>
                  <a:pt x="11282" y="14151"/>
                  <a:pt x="11375" y="14228"/>
                  <a:pt x="11506" y="14259"/>
                </a:cubicBezTo>
                <a:cubicBezTo>
                  <a:pt x="12699" y="14545"/>
                  <a:pt x="13970" y="14947"/>
                  <a:pt x="15157" y="15732"/>
                </a:cubicBezTo>
                <a:cubicBezTo>
                  <a:pt x="15273" y="15809"/>
                  <a:pt x="15120" y="15929"/>
                  <a:pt x="14987" y="15866"/>
                </a:cubicBezTo>
                <a:cubicBezTo>
                  <a:pt x="13324" y="15077"/>
                  <a:pt x="12167" y="14894"/>
                  <a:pt x="11629" y="14854"/>
                </a:cubicBezTo>
                <a:cubicBezTo>
                  <a:pt x="11570" y="14850"/>
                  <a:pt x="11526" y="14886"/>
                  <a:pt x="11542" y="14924"/>
                </a:cubicBezTo>
                <a:cubicBezTo>
                  <a:pt x="12090" y="16223"/>
                  <a:pt x="13092" y="17158"/>
                  <a:pt x="14016" y="17895"/>
                </a:cubicBezTo>
                <a:cubicBezTo>
                  <a:pt x="14154" y="18006"/>
                  <a:pt x="13922" y="18148"/>
                  <a:pt x="13766" y="18049"/>
                </a:cubicBezTo>
                <a:cubicBezTo>
                  <a:pt x="12788" y="17436"/>
                  <a:pt x="12083" y="16766"/>
                  <a:pt x="11577" y="16104"/>
                </a:cubicBezTo>
                <a:cubicBezTo>
                  <a:pt x="11543" y="16060"/>
                  <a:pt x="11450" y="16057"/>
                  <a:pt x="11411" y="16099"/>
                </a:cubicBezTo>
                <a:cubicBezTo>
                  <a:pt x="11214" y="16309"/>
                  <a:pt x="10950" y="16720"/>
                  <a:pt x="10875" y="17462"/>
                </a:cubicBezTo>
                <a:cubicBezTo>
                  <a:pt x="10861" y="17592"/>
                  <a:pt x="10571" y="17595"/>
                  <a:pt x="10554" y="17466"/>
                </a:cubicBezTo>
                <a:cubicBezTo>
                  <a:pt x="10475" y="16870"/>
                  <a:pt x="10586" y="16307"/>
                  <a:pt x="11103" y="15573"/>
                </a:cubicBezTo>
                <a:cubicBezTo>
                  <a:pt x="11139" y="15522"/>
                  <a:pt x="11141" y="15463"/>
                  <a:pt x="11110" y="15410"/>
                </a:cubicBezTo>
                <a:cubicBezTo>
                  <a:pt x="10285" y="13990"/>
                  <a:pt x="10284" y="12723"/>
                  <a:pt x="10310" y="12309"/>
                </a:cubicBezTo>
                <a:cubicBezTo>
                  <a:pt x="10313" y="12261"/>
                  <a:pt x="10225" y="12236"/>
                  <a:pt x="10175" y="12271"/>
                </a:cubicBezTo>
                <a:cubicBezTo>
                  <a:pt x="9950" y="12429"/>
                  <a:pt x="9490" y="12748"/>
                  <a:pt x="8939" y="13116"/>
                </a:cubicBezTo>
                <a:cubicBezTo>
                  <a:pt x="8869" y="13162"/>
                  <a:pt x="8838" y="13228"/>
                  <a:pt x="8856" y="13293"/>
                </a:cubicBezTo>
                <a:cubicBezTo>
                  <a:pt x="9208" y="14564"/>
                  <a:pt x="8909" y="15327"/>
                  <a:pt x="8495" y="15826"/>
                </a:cubicBezTo>
                <a:cubicBezTo>
                  <a:pt x="8405" y="15935"/>
                  <a:pt x="8151" y="15863"/>
                  <a:pt x="8207" y="15745"/>
                </a:cubicBezTo>
                <a:cubicBezTo>
                  <a:pt x="8602" y="14908"/>
                  <a:pt x="8457" y="14354"/>
                  <a:pt x="8184" y="13683"/>
                </a:cubicBezTo>
                <a:cubicBezTo>
                  <a:pt x="8172" y="13652"/>
                  <a:pt x="8115" y="13638"/>
                  <a:pt x="8076" y="13658"/>
                </a:cubicBezTo>
                <a:cubicBezTo>
                  <a:pt x="6944" y="14228"/>
                  <a:pt x="6378" y="14971"/>
                  <a:pt x="6095" y="15552"/>
                </a:cubicBezTo>
                <a:cubicBezTo>
                  <a:pt x="6046" y="15654"/>
                  <a:pt x="5815" y="15621"/>
                  <a:pt x="5832" y="15514"/>
                </a:cubicBezTo>
                <a:cubicBezTo>
                  <a:pt x="5922" y="14948"/>
                  <a:pt x="6427" y="14160"/>
                  <a:pt x="7953" y="13152"/>
                </a:cubicBezTo>
                <a:cubicBezTo>
                  <a:pt x="11621" y="10730"/>
                  <a:pt x="12557" y="9223"/>
                  <a:pt x="14011" y="6902"/>
                </a:cubicBezTo>
                <a:cubicBezTo>
                  <a:pt x="15326" y="4803"/>
                  <a:pt x="18598" y="4049"/>
                  <a:pt x="19214" y="3923"/>
                </a:cubicBezTo>
                <a:cubicBezTo>
                  <a:pt x="19263" y="3914"/>
                  <a:pt x="19281" y="3875"/>
                  <a:pt x="19249" y="3849"/>
                </a:cubicBezTo>
                <a:cubicBezTo>
                  <a:pt x="19041" y="3675"/>
                  <a:pt x="18378" y="3131"/>
                  <a:pt x="17868" y="2824"/>
                </a:cubicBezTo>
                <a:cubicBezTo>
                  <a:pt x="17826" y="2799"/>
                  <a:pt x="17765" y="2789"/>
                  <a:pt x="17710" y="2796"/>
                </a:cubicBezTo>
                <a:close/>
              </a:path>
            </a:pathLst>
          </a:custGeom>
          <a:solidFill>
            <a:schemeClr val="accent4">
              <a:satOff val="-21665"/>
              <a:lumOff val="-18705"/>
            </a:schemeClr>
          </a:solidFill>
          <a:ln w="25400">
            <a:solidFill>
              <a:srgbClr val="535353"/>
            </a:solidFill>
          </a:ln>
        </p:spPr>
        <p:txBody>
          <a:bodyPr lIns="0" tIns="0" rIns="0" bIns="0"/>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2" name="Google Shape;1097;p45"/>
          <p:cNvSpPr txBox="1"/>
          <p:nvPr>
            <p:ph type="title"/>
          </p:nvPr>
        </p:nvSpPr>
        <p:spPr>
          <a:xfrm>
            <a:off x="1079839" y="1793478"/>
            <a:ext cx="3304500" cy="1320601"/>
          </a:xfrm>
          <a:prstGeom prst="rect">
            <a:avLst/>
          </a:prstGeom>
        </p:spPr>
        <p:txBody>
          <a:bodyPr/>
          <a:lstStyle>
            <a:lvl1pPr defTabSz="804672">
              <a:defRPr sz="3696"/>
            </a:lvl1pPr>
          </a:lstStyle>
          <a:p>
            <a:pPr/>
            <a:r>
              <a:t>Temperature analysis</a:t>
            </a:r>
          </a:p>
        </p:txBody>
      </p:sp>
      <p:sp>
        <p:nvSpPr>
          <p:cNvPr id="1103" name="Google Shape;1098;p45"/>
          <p:cNvSpPr txBox="1"/>
          <p:nvPr>
            <p:ph type="body" sz="quarter" idx="1"/>
          </p:nvPr>
        </p:nvSpPr>
        <p:spPr>
          <a:xfrm>
            <a:off x="1580089" y="3096639"/>
            <a:ext cx="2304001" cy="638701"/>
          </a:xfrm>
          <a:prstGeom prst="rect">
            <a:avLst/>
          </a:prstGeom>
        </p:spPr>
        <p:txBody>
          <a:bodyPr/>
          <a:lstStyle>
            <a:lvl1pPr marL="0" indent="0"/>
          </a:lstStyle>
          <a:p>
            <a:pPr/>
            <a:r>
              <a:t>Treshold: 26°C</a:t>
            </a:r>
          </a:p>
        </p:txBody>
      </p:sp>
      <p:sp>
        <p:nvSpPr>
          <p:cNvPr id="1104" name="Google Shape;1099;p45"/>
          <p:cNvSpPr txBox="1"/>
          <p:nvPr/>
        </p:nvSpPr>
        <p:spPr>
          <a:xfrm>
            <a:off x="5634275" y="1706099"/>
            <a:ext cx="2779201" cy="17313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defRPr>
                <a:solidFill>
                  <a:schemeClr val="accent4"/>
                </a:solidFill>
                <a:latin typeface="Nunito"/>
                <a:ea typeface="Nunito"/>
                <a:cs typeface="Nunito"/>
                <a:sym typeface="Nunito"/>
              </a:defRPr>
            </a:lvl1pPr>
          </a:lstStyle>
          <a:p>
            <a:pPr/>
            <a:r>
              <a:t>Temperature measurement is based on the average calculated in 15 seconds of measurements.</a:t>
            </a:r>
          </a:p>
        </p:txBody>
      </p:sp>
      <p:sp>
        <p:nvSpPr>
          <p:cNvPr id="1105" name="Termometro"/>
          <p:cNvSpPr/>
          <p:nvPr/>
        </p:nvSpPr>
        <p:spPr>
          <a:xfrm>
            <a:off x="457298" y="2772777"/>
            <a:ext cx="369643" cy="1047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7870" y="0"/>
                  <a:pt x="5496" y="838"/>
                  <a:pt x="5496" y="1871"/>
                </a:cubicBezTo>
                <a:lnTo>
                  <a:pt x="5496" y="3544"/>
                </a:lnTo>
                <a:lnTo>
                  <a:pt x="9466" y="3544"/>
                </a:lnTo>
                <a:cubicBezTo>
                  <a:pt x="9886" y="3544"/>
                  <a:pt x="10226" y="3664"/>
                  <a:pt x="10226" y="3812"/>
                </a:cubicBezTo>
                <a:cubicBezTo>
                  <a:pt x="10226" y="3960"/>
                  <a:pt x="9886" y="4080"/>
                  <a:pt x="9466" y="4080"/>
                </a:cubicBezTo>
                <a:lnTo>
                  <a:pt x="5496" y="4080"/>
                </a:lnTo>
                <a:lnTo>
                  <a:pt x="5496" y="5464"/>
                </a:lnTo>
                <a:lnTo>
                  <a:pt x="7380" y="5464"/>
                </a:lnTo>
                <a:cubicBezTo>
                  <a:pt x="7801" y="5464"/>
                  <a:pt x="8141" y="5584"/>
                  <a:pt x="8141" y="5732"/>
                </a:cubicBezTo>
                <a:cubicBezTo>
                  <a:pt x="8141" y="5881"/>
                  <a:pt x="7801" y="6001"/>
                  <a:pt x="7380" y="6001"/>
                </a:cubicBezTo>
                <a:lnTo>
                  <a:pt x="5496" y="6001"/>
                </a:lnTo>
                <a:lnTo>
                  <a:pt x="5496" y="7511"/>
                </a:lnTo>
                <a:lnTo>
                  <a:pt x="9322" y="7511"/>
                </a:lnTo>
                <a:cubicBezTo>
                  <a:pt x="9742" y="7511"/>
                  <a:pt x="10083" y="7631"/>
                  <a:pt x="10083" y="7779"/>
                </a:cubicBezTo>
                <a:cubicBezTo>
                  <a:pt x="10083" y="7928"/>
                  <a:pt x="9743" y="8049"/>
                  <a:pt x="9322" y="8049"/>
                </a:cubicBezTo>
                <a:lnTo>
                  <a:pt x="5496" y="8049"/>
                </a:lnTo>
                <a:lnTo>
                  <a:pt x="5496" y="9511"/>
                </a:lnTo>
                <a:lnTo>
                  <a:pt x="7380" y="9511"/>
                </a:lnTo>
                <a:cubicBezTo>
                  <a:pt x="7801" y="9511"/>
                  <a:pt x="8141" y="9631"/>
                  <a:pt x="8141" y="9779"/>
                </a:cubicBezTo>
                <a:cubicBezTo>
                  <a:pt x="8141" y="9927"/>
                  <a:pt x="7801" y="10047"/>
                  <a:pt x="7380" y="10047"/>
                </a:cubicBezTo>
                <a:lnTo>
                  <a:pt x="5496" y="10047"/>
                </a:lnTo>
                <a:lnTo>
                  <a:pt x="5496" y="11450"/>
                </a:lnTo>
                <a:lnTo>
                  <a:pt x="9322" y="11450"/>
                </a:lnTo>
                <a:cubicBezTo>
                  <a:pt x="9742" y="11450"/>
                  <a:pt x="10083" y="11571"/>
                  <a:pt x="10083" y="11720"/>
                </a:cubicBezTo>
                <a:cubicBezTo>
                  <a:pt x="10083" y="11868"/>
                  <a:pt x="9743" y="11988"/>
                  <a:pt x="9322" y="11988"/>
                </a:cubicBezTo>
                <a:lnTo>
                  <a:pt x="5496" y="11988"/>
                </a:lnTo>
                <a:lnTo>
                  <a:pt x="5496" y="14474"/>
                </a:lnTo>
                <a:cubicBezTo>
                  <a:pt x="2219" y="15128"/>
                  <a:pt x="0" y="16367"/>
                  <a:pt x="0" y="17790"/>
                </a:cubicBezTo>
                <a:cubicBezTo>
                  <a:pt x="0" y="19894"/>
                  <a:pt x="4836" y="21600"/>
                  <a:pt x="10800" y="21600"/>
                </a:cubicBezTo>
                <a:cubicBezTo>
                  <a:pt x="16764" y="21600"/>
                  <a:pt x="21600" y="19894"/>
                  <a:pt x="21600" y="17790"/>
                </a:cubicBezTo>
                <a:cubicBezTo>
                  <a:pt x="21600" y="16367"/>
                  <a:pt x="19381" y="15128"/>
                  <a:pt x="16104" y="14474"/>
                </a:cubicBezTo>
                <a:lnTo>
                  <a:pt x="16104" y="1871"/>
                </a:lnTo>
                <a:cubicBezTo>
                  <a:pt x="16104" y="838"/>
                  <a:pt x="13730" y="0"/>
                  <a:pt x="10800" y="0"/>
                </a:cubicBezTo>
                <a:close/>
              </a:path>
            </a:pathLst>
          </a:custGeom>
          <a:solidFill>
            <a:schemeClr val="accent3"/>
          </a:solidFill>
          <a:ln w="25400">
            <a:solidFill>
              <a:schemeClr val="accent1"/>
            </a:solidFill>
          </a:ln>
        </p:spPr>
        <p:txBody>
          <a:bodyPr lIns="0" tIns="0" rIns="0" bIns="0"/>
          <a:lstStyle/>
          <a:p>
            <a:pPr/>
          </a:p>
        </p:txBody>
      </p:sp>
      <p:sp>
        <p:nvSpPr>
          <p:cNvPr id="1106" name="Polmoni"/>
          <p:cNvSpPr/>
          <p:nvPr/>
        </p:nvSpPr>
        <p:spPr>
          <a:xfrm>
            <a:off x="468380" y="2092806"/>
            <a:ext cx="347479" cy="336203"/>
          </a:xfrm>
          <a:custGeom>
            <a:avLst/>
            <a:gdLst/>
            <a:ahLst/>
            <a:cxnLst>
              <a:cxn ang="0">
                <a:pos x="wd2" y="hd2"/>
              </a:cxn>
              <a:cxn ang="5400000">
                <a:pos x="wd2" y="hd2"/>
              </a:cxn>
              <a:cxn ang="10800000">
                <a:pos x="wd2" y="hd2"/>
              </a:cxn>
              <a:cxn ang="16200000">
                <a:pos x="wd2" y="hd2"/>
              </a:cxn>
            </a:cxnLst>
            <a:rect l="0" t="0" r="r" b="b"/>
            <a:pathLst>
              <a:path w="21600" h="21520" fill="norm" stroke="1" extrusionOk="0">
                <a:moveTo>
                  <a:pt x="10776" y="0"/>
                </a:moveTo>
                <a:cubicBezTo>
                  <a:pt x="10331" y="2"/>
                  <a:pt x="9887" y="171"/>
                  <a:pt x="9887" y="500"/>
                </a:cubicBezTo>
                <a:lnTo>
                  <a:pt x="9887" y="4637"/>
                </a:lnTo>
                <a:cubicBezTo>
                  <a:pt x="9887" y="5159"/>
                  <a:pt x="9693" y="5633"/>
                  <a:pt x="9374" y="5990"/>
                </a:cubicBezTo>
                <a:cubicBezTo>
                  <a:pt x="9375" y="5536"/>
                  <a:pt x="9375" y="5157"/>
                  <a:pt x="9376" y="4882"/>
                </a:cubicBezTo>
                <a:cubicBezTo>
                  <a:pt x="9387" y="1538"/>
                  <a:pt x="7191" y="1111"/>
                  <a:pt x="4851" y="3667"/>
                </a:cubicBezTo>
                <a:cubicBezTo>
                  <a:pt x="679" y="8223"/>
                  <a:pt x="0" y="13172"/>
                  <a:pt x="0" y="19754"/>
                </a:cubicBezTo>
                <a:cubicBezTo>
                  <a:pt x="0" y="20743"/>
                  <a:pt x="613" y="21598"/>
                  <a:pt x="1570" y="21515"/>
                </a:cubicBezTo>
                <a:cubicBezTo>
                  <a:pt x="4705" y="21242"/>
                  <a:pt x="9376" y="19727"/>
                  <a:pt x="9376" y="16181"/>
                </a:cubicBezTo>
                <a:cubicBezTo>
                  <a:pt x="9376" y="14941"/>
                  <a:pt x="9373" y="11130"/>
                  <a:pt x="9373" y="8174"/>
                </a:cubicBezTo>
                <a:cubicBezTo>
                  <a:pt x="9918" y="7939"/>
                  <a:pt x="10398" y="7575"/>
                  <a:pt x="10776" y="7118"/>
                </a:cubicBezTo>
                <a:cubicBezTo>
                  <a:pt x="11164" y="7589"/>
                  <a:pt x="11660" y="7960"/>
                  <a:pt x="12226" y="8193"/>
                </a:cubicBezTo>
                <a:cubicBezTo>
                  <a:pt x="12226" y="11147"/>
                  <a:pt x="12224" y="14944"/>
                  <a:pt x="12224" y="16181"/>
                </a:cubicBezTo>
                <a:cubicBezTo>
                  <a:pt x="12224" y="19727"/>
                  <a:pt x="16894" y="21242"/>
                  <a:pt x="20029" y="21515"/>
                </a:cubicBezTo>
                <a:cubicBezTo>
                  <a:pt x="20985" y="21598"/>
                  <a:pt x="21600" y="20743"/>
                  <a:pt x="21600" y="19754"/>
                </a:cubicBezTo>
                <a:cubicBezTo>
                  <a:pt x="21600" y="13172"/>
                  <a:pt x="20921" y="8223"/>
                  <a:pt x="16749" y="3667"/>
                </a:cubicBezTo>
                <a:cubicBezTo>
                  <a:pt x="14409" y="1111"/>
                  <a:pt x="12213" y="1538"/>
                  <a:pt x="12224" y="4882"/>
                </a:cubicBezTo>
                <a:cubicBezTo>
                  <a:pt x="12225" y="5167"/>
                  <a:pt x="12225" y="5566"/>
                  <a:pt x="12226" y="6044"/>
                </a:cubicBezTo>
                <a:cubicBezTo>
                  <a:pt x="11878" y="5682"/>
                  <a:pt x="11662" y="5185"/>
                  <a:pt x="11662" y="4637"/>
                </a:cubicBezTo>
                <a:lnTo>
                  <a:pt x="11662" y="500"/>
                </a:lnTo>
                <a:cubicBezTo>
                  <a:pt x="11662" y="163"/>
                  <a:pt x="11220" y="-2"/>
                  <a:pt x="10776" y="0"/>
                </a:cubicBezTo>
                <a:close/>
              </a:path>
            </a:pathLst>
          </a:custGeom>
          <a:solidFill>
            <a:srgbClr val="A7A7A7"/>
          </a:solidFill>
          <a:ln w="25400">
            <a:solidFill>
              <a:srgbClr val="535353"/>
            </a:solidFill>
          </a:ln>
        </p:spPr>
        <p:txBody>
          <a:bodyPr lIns="0" tIns="0" rIns="0" bIns="0"/>
          <a:lstStyle/>
          <a:p>
            <a:pPr>
              <a:defRPr>
                <a:solidFill>
                  <a:srgbClr val="DDDDDD"/>
                </a:solidFill>
              </a:defRPr>
            </a:pPr>
          </a:p>
        </p:txBody>
      </p:sp>
      <p:sp>
        <p:nvSpPr>
          <p:cNvPr id="1107" name="Cuore"/>
          <p:cNvSpPr/>
          <p:nvPr/>
        </p:nvSpPr>
        <p:spPr>
          <a:xfrm>
            <a:off x="518286" y="1381982"/>
            <a:ext cx="247667" cy="366979"/>
          </a:xfrm>
          <a:custGeom>
            <a:avLst/>
            <a:gdLst/>
            <a:ahLst/>
            <a:cxnLst>
              <a:cxn ang="0">
                <a:pos x="wd2" y="hd2"/>
              </a:cxn>
              <a:cxn ang="5400000">
                <a:pos x="wd2" y="hd2"/>
              </a:cxn>
              <a:cxn ang="10800000">
                <a:pos x="wd2" y="hd2"/>
              </a:cxn>
              <a:cxn ang="16200000">
                <a:pos x="wd2" y="hd2"/>
              </a:cxn>
            </a:cxnLst>
            <a:rect l="0" t="0" r="r" b="b"/>
            <a:pathLst>
              <a:path w="21599" h="21095" fill="norm" stroke="1" extrusionOk="0">
                <a:moveTo>
                  <a:pt x="11722" y="0"/>
                </a:moveTo>
                <a:cubicBezTo>
                  <a:pt x="11533" y="1"/>
                  <a:pt x="11335" y="18"/>
                  <a:pt x="11113" y="49"/>
                </a:cubicBezTo>
                <a:cubicBezTo>
                  <a:pt x="11034" y="61"/>
                  <a:pt x="10968" y="97"/>
                  <a:pt x="10940" y="147"/>
                </a:cubicBezTo>
                <a:cubicBezTo>
                  <a:pt x="10700" y="567"/>
                  <a:pt x="10586" y="981"/>
                  <a:pt x="10539" y="1363"/>
                </a:cubicBezTo>
                <a:cubicBezTo>
                  <a:pt x="10534" y="1400"/>
                  <a:pt x="10496" y="1432"/>
                  <a:pt x="10443" y="1444"/>
                </a:cubicBezTo>
                <a:cubicBezTo>
                  <a:pt x="10384" y="1459"/>
                  <a:pt x="10326" y="1475"/>
                  <a:pt x="10268" y="1491"/>
                </a:cubicBezTo>
                <a:cubicBezTo>
                  <a:pt x="10195" y="1510"/>
                  <a:pt x="10113" y="1491"/>
                  <a:pt x="10080" y="1444"/>
                </a:cubicBezTo>
                <a:cubicBezTo>
                  <a:pt x="9861" y="1142"/>
                  <a:pt x="9597" y="826"/>
                  <a:pt x="9360" y="557"/>
                </a:cubicBezTo>
                <a:cubicBezTo>
                  <a:pt x="9308" y="497"/>
                  <a:pt x="9190" y="479"/>
                  <a:pt x="9102" y="516"/>
                </a:cubicBezTo>
                <a:cubicBezTo>
                  <a:pt x="8755" y="660"/>
                  <a:pt x="8450" y="818"/>
                  <a:pt x="8197" y="967"/>
                </a:cubicBezTo>
                <a:cubicBezTo>
                  <a:pt x="8123" y="1010"/>
                  <a:pt x="8097" y="1078"/>
                  <a:pt x="8131" y="1139"/>
                </a:cubicBezTo>
                <a:cubicBezTo>
                  <a:pt x="8318" y="1465"/>
                  <a:pt x="8471" y="1824"/>
                  <a:pt x="8580" y="2112"/>
                </a:cubicBezTo>
                <a:cubicBezTo>
                  <a:pt x="8613" y="2199"/>
                  <a:pt x="8582" y="2290"/>
                  <a:pt x="8495" y="2358"/>
                </a:cubicBezTo>
                <a:cubicBezTo>
                  <a:pt x="8154" y="2628"/>
                  <a:pt x="7865" y="2946"/>
                  <a:pt x="7645" y="3310"/>
                </a:cubicBezTo>
                <a:cubicBezTo>
                  <a:pt x="5923" y="6167"/>
                  <a:pt x="7084" y="7798"/>
                  <a:pt x="7545" y="8283"/>
                </a:cubicBezTo>
                <a:cubicBezTo>
                  <a:pt x="7620" y="8362"/>
                  <a:pt x="7793" y="8366"/>
                  <a:pt x="7878" y="8292"/>
                </a:cubicBezTo>
                <a:cubicBezTo>
                  <a:pt x="8362" y="7865"/>
                  <a:pt x="9816" y="6564"/>
                  <a:pt x="11213" y="5125"/>
                </a:cubicBezTo>
                <a:cubicBezTo>
                  <a:pt x="12493" y="3806"/>
                  <a:pt x="14455" y="2936"/>
                  <a:pt x="15077" y="2681"/>
                </a:cubicBezTo>
                <a:cubicBezTo>
                  <a:pt x="15186" y="2636"/>
                  <a:pt x="15216" y="2540"/>
                  <a:pt x="15145" y="2469"/>
                </a:cubicBezTo>
                <a:cubicBezTo>
                  <a:pt x="14897" y="2223"/>
                  <a:pt x="14613" y="2016"/>
                  <a:pt x="14300" y="1848"/>
                </a:cubicBezTo>
                <a:cubicBezTo>
                  <a:pt x="14236" y="1813"/>
                  <a:pt x="14215" y="1755"/>
                  <a:pt x="14247" y="1705"/>
                </a:cubicBezTo>
                <a:cubicBezTo>
                  <a:pt x="14413" y="1449"/>
                  <a:pt x="14590" y="1188"/>
                  <a:pt x="14746" y="965"/>
                </a:cubicBezTo>
                <a:cubicBezTo>
                  <a:pt x="14786" y="907"/>
                  <a:pt x="14763" y="839"/>
                  <a:pt x="14688" y="798"/>
                </a:cubicBezTo>
                <a:cubicBezTo>
                  <a:pt x="14465" y="678"/>
                  <a:pt x="14197" y="558"/>
                  <a:pt x="13881" y="448"/>
                </a:cubicBezTo>
                <a:cubicBezTo>
                  <a:pt x="13788" y="416"/>
                  <a:pt x="13675" y="426"/>
                  <a:pt x="13600" y="474"/>
                </a:cubicBezTo>
                <a:cubicBezTo>
                  <a:pt x="13155" y="761"/>
                  <a:pt x="12868" y="1035"/>
                  <a:pt x="12682" y="1266"/>
                </a:cubicBezTo>
                <a:cubicBezTo>
                  <a:pt x="12652" y="1303"/>
                  <a:pt x="12588" y="1321"/>
                  <a:pt x="12524" y="1314"/>
                </a:cubicBezTo>
                <a:cubicBezTo>
                  <a:pt x="12433" y="1303"/>
                  <a:pt x="12341" y="1297"/>
                  <a:pt x="12249" y="1291"/>
                </a:cubicBezTo>
                <a:cubicBezTo>
                  <a:pt x="12167" y="1285"/>
                  <a:pt x="12109" y="1235"/>
                  <a:pt x="12121" y="1182"/>
                </a:cubicBezTo>
                <a:cubicBezTo>
                  <a:pt x="12204" y="803"/>
                  <a:pt x="12308" y="435"/>
                  <a:pt x="12397" y="172"/>
                </a:cubicBezTo>
                <a:cubicBezTo>
                  <a:pt x="12416" y="115"/>
                  <a:pt x="12361" y="59"/>
                  <a:pt x="12276" y="45"/>
                </a:cubicBezTo>
                <a:cubicBezTo>
                  <a:pt x="12090" y="14"/>
                  <a:pt x="11911" y="-1"/>
                  <a:pt x="11722" y="0"/>
                </a:cubicBezTo>
                <a:close/>
                <a:moveTo>
                  <a:pt x="5960" y="1687"/>
                </a:moveTo>
                <a:cubicBezTo>
                  <a:pt x="5924" y="1687"/>
                  <a:pt x="5887" y="1691"/>
                  <a:pt x="5852" y="1701"/>
                </a:cubicBezTo>
                <a:lnTo>
                  <a:pt x="4125" y="2175"/>
                </a:lnTo>
                <a:cubicBezTo>
                  <a:pt x="3985" y="2213"/>
                  <a:pt x="3918" y="2321"/>
                  <a:pt x="3977" y="2413"/>
                </a:cubicBezTo>
                <a:cubicBezTo>
                  <a:pt x="4284" y="2896"/>
                  <a:pt x="5040" y="4329"/>
                  <a:pt x="3864" y="5259"/>
                </a:cubicBezTo>
                <a:cubicBezTo>
                  <a:pt x="2644" y="6223"/>
                  <a:pt x="1858" y="6915"/>
                  <a:pt x="1795" y="7789"/>
                </a:cubicBezTo>
                <a:cubicBezTo>
                  <a:pt x="1786" y="7916"/>
                  <a:pt x="2018" y="7986"/>
                  <a:pt x="2156" y="7898"/>
                </a:cubicBezTo>
                <a:cubicBezTo>
                  <a:pt x="3586" y="6985"/>
                  <a:pt x="5173" y="6418"/>
                  <a:pt x="5672" y="6252"/>
                </a:cubicBezTo>
                <a:cubicBezTo>
                  <a:pt x="5770" y="6219"/>
                  <a:pt x="5835" y="6156"/>
                  <a:pt x="5845" y="6084"/>
                </a:cubicBezTo>
                <a:cubicBezTo>
                  <a:pt x="5896" y="5710"/>
                  <a:pt x="6110" y="4503"/>
                  <a:pt x="6843" y="3414"/>
                </a:cubicBezTo>
                <a:cubicBezTo>
                  <a:pt x="6936" y="3275"/>
                  <a:pt x="6949" y="3117"/>
                  <a:pt x="6875" y="2973"/>
                </a:cubicBezTo>
                <a:cubicBezTo>
                  <a:pt x="6561" y="2361"/>
                  <a:pt x="6334" y="1990"/>
                  <a:pt x="6211" y="1798"/>
                </a:cubicBezTo>
                <a:cubicBezTo>
                  <a:pt x="6166" y="1729"/>
                  <a:pt x="6067" y="1688"/>
                  <a:pt x="5960" y="1687"/>
                </a:cubicBezTo>
                <a:close/>
                <a:moveTo>
                  <a:pt x="17710" y="2796"/>
                </a:moveTo>
                <a:cubicBezTo>
                  <a:pt x="14128" y="3251"/>
                  <a:pt x="12899" y="4571"/>
                  <a:pt x="10446" y="6897"/>
                </a:cubicBezTo>
                <a:cubicBezTo>
                  <a:pt x="8658" y="8591"/>
                  <a:pt x="6919" y="9692"/>
                  <a:pt x="4739" y="10468"/>
                </a:cubicBezTo>
                <a:cubicBezTo>
                  <a:pt x="4525" y="10544"/>
                  <a:pt x="4337" y="10342"/>
                  <a:pt x="4538" y="10252"/>
                </a:cubicBezTo>
                <a:cubicBezTo>
                  <a:pt x="5703" y="9730"/>
                  <a:pt x="6496" y="9269"/>
                  <a:pt x="6838" y="9060"/>
                </a:cubicBezTo>
                <a:cubicBezTo>
                  <a:pt x="6943" y="8996"/>
                  <a:pt x="6959" y="8891"/>
                  <a:pt x="6875" y="8814"/>
                </a:cubicBezTo>
                <a:cubicBezTo>
                  <a:pt x="6581" y="8543"/>
                  <a:pt x="5949" y="7853"/>
                  <a:pt x="5842" y="6845"/>
                </a:cubicBezTo>
                <a:cubicBezTo>
                  <a:pt x="5834" y="6772"/>
                  <a:pt x="5713" y="6729"/>
                  <a:pt x="5617" y="6766"/>
                </a:cubicBezTo>
                <a:cubicBezTo>
                  <a:pt x="2431" y="7985"/>
                  <a:pt x="0" y="9475"/>
                  <a:pt x="0" y="12423"/>
                </a:cubicBezTo>
                <a:cubicBezTo>
                  <a:pt x="0" y="17020"/>
                  <a:pt x="7570" y="17905"/>
                  <a:pt x="11316" y="20019"/>
                </a:cubicBezTo>
                <a:cubicBezTo>
                  <a:pt x="14094" y="21588"/>
                  <a:pt x="17510" y="21599"/>
                  <a:pt x="18384" y="18991"/>
                </a:cubicBezTo>
                <a:cubicBezTo>
                  <a:pt x="19484" y="15711"/>
                  <a:pt x="21598" y="14918"/>
                  <a:pt x="21599" y="12159"/>
                </a:cubicBezTo>
                <a:cubicBezTo>
                  <a:pt x="21600" y="8407"/>
                  <a:pt x="16913" y="7232"/>
                  <a:pt x="15378" y="6948"/>
                </a:cubicBezTo>
                <a:cubicBezTo>
                  <a:pt x="15111" y="6898"/>
                  <a:pt x="14833" y="6992"/>
                  <a:pt x="14736" y="7163"/>
                </a:cubicBezTo>
                <a:cubicBezTo>
                  <a:pt x="14229" y="8058"/>
                  <a:pt x="13569" y="8963"/>
                  <a:pt x="12931" y="9739"/>
                </a:cubicBezTo>
                <a:cubicBezTo>
                  <a:pt x="12906" y="9770"/>
                  <a:pt x="12897" y="9804"/>
                  <a:pt x="12903" y="9838"/>
                </a:cubicBezTo>
                <a:cubicBezTo>
                  <a:pt x="13041" y="10635"/>
                  <a:pt x="13856" y="12480"/>
                  <a:pt x="18442" y="12514"/>
                </a:cubicBezTo>
                <a:cubicBezTo>
                  <a:pt x="18615" y="12516"/>
                  <a:pt x="18627" y="12684"/>
                  <a:pt x="18454" y="12698"/>
                </a:cubicBezTo>
                <a:cubicBezTo>
                  <a:pt x="15394" y="12942"/>
                  <a:pt x="13494" y="12360"/>
                  <a:pt x="12226" y="10797"/>
                </a:cubicBezTo>
                <a:cubicBezTo>
                  <a:pt x="12180" y="10741"/>
                  <a:pt x="12059" y="10739"/>
                  <a:pt x="12008" y="10794"/>
                </a:cubicBezTo>
                <a:cubicBezTo>
                  <a:pt x="11820" y="10994"/>
                  <a:pt x="11644" y="11173"/>
                  <a:pt x="11486" y="11324"/>
                </a:cubicBezTo>
                <a:cubicBezTo>
                  <a:pt x="11331" y="11473"/>
                  <a:pt x="11233" y="11645"/>
                  <a:pt x="11206" y="11825"/>
                </a:cubicBezTo>
                <a:cubicBezTo>
                  <a:pt x="11076" y="12662"/>
                  <a:pt x="11110" y="13401"/>
                  <a:pt x="11261" y="14060"/>
                </a:cubicBezTo>
                <a:cubicBezTo>
                  <a:pt x="11282" y="14151"/>
                  <a:pt x="11375" y="14228"/>
                  <a:pt x="11506" y="14259"/>
                </a:cubicBezTo>
                <a:cubicBezTo>
                  <a:pt x="12699" y="14545"/>
                  <a:pt x="13970" y="14947"/>
                  <a:pt x="15157" y="15732"/>
                </a:cubicBezTo>
                <a:cubicBezTo>
                  <a:pt x="15273" y="15809"/>
                  <a:pt x="15120" y="15929"/>
                  <a:pt x="14987" y="15866"/>
                </a:cubicBezTo>
                <a:cubicBezTo>
                  <a:pt x="13324" y="15077"/>
                  <a:pt x="12167" y="14894"/>
                  <a:pt x="11629" y="14854"/>
                </a:cubicBezTo>
                <a:cubicBezTo>
                  <a:pt x="11570" y="14850"/>
                  <a:pt x="11526" y="14886"/>
                  <a:pt x="11542" y="14924"/>
                </a:cubicBezTo>
                <a:cubicBezTo>
                  <a:pt x="12090" y="16223"/>
                  <a:pt x="13092" y="17158"/>
                  <a:pt x="14016" y="17895"/>
                </a:cubicBezTo>
                <a:cubicBezTo>
                  <a:pt x="14154" y="18006"/>
                  <a:pt x="13922" y="18148"/>
                  <a:pt x="13766" y="18049"/>
                </a:cubicBezTo>
                <a:cubicBezTo>
                  <a:pt x="12788" y="17436"/>
                  <a:pt x="12083" y="16766"/>
                  <a:pt x="11577" y="16104"/>
                </a:cubicBezTo>
                <a:cubicBezTo>
                  <a:pt x="11543" y="16060"/>
                  <a:pt x="11450" y="16057"/>
                  <a:pt x="11411" y="16099"/>
                </a:cubicBezTo>
                <a:cubicBezTo>
                  <a:pt x="11214" y="16309"/>
                  <a:pt x="10950" y="16720"/>
                  <a:pt x="10875" y="17462"/>
                </a:cubicBezTo>
                <a:cubicBezTo>
                  <a:pt x="10861" y="17592"/>
                  <a:pt x="10571" y="17595"/>
                  <a:pt x="10554" y="17466"/>
                </a:cubicBezTo>
                <a:cubicBezTo>
                  <a:pt x="10475" y="16870"/>
                  <a:pt x="10586" y="16307"/>
                  <a:pt x="11103" y="15573"/>
                </a:cubicBezTo>
                <a:cubicBezTo>
                  <a:pt x="11139" y="15522"/>
                  <a:pt x="11141" y="15463"/>
                  <a:pt x="11110" y="15410"/>
                </a:cubicBezTo>
                <a:cubicBezTo>
                  <a:pt x="10285" y="13990"/>
                  <a:pt x="10284" y="12723"/>
                  <a:pt x="10310" y="12309"/>
                </a:cubicBezTo>
                <a:cubicBezTo>
                  <a:pt x="10313" y="12261"/>
                  <a:pt x="10225" y="12236"/>
                  <a:pt x="10175" y="12271"/>
                </a:cubicBezTo>
                <a:cubicBezTo>
                  <a:pt x="9950" y="12429"/>
                  <a:pt x="9490" y="12748"/>
                  <a:pt x="8939" y="13116"/>
                </a:cubicBezTo>
                <a:cubicBezTo>
                  <a:pt x="8869" y="13162"/>
                  <a:pt x="8838" y="13228"/>
                  <a:pt x="8856" y="13293"/>
                </a:cubicBezTo>
                <a:cubicBezTo>
                  <a:pt x="9208" y="14564"/>
                  <a:pt x="8909" y="15327"/>
                  <a:pt x="8495" y="15826"/>
                </a:cubicBezTo>
                <a:cubicBezTo>
                  <a:pt x="8405" y="15935"/>
                  <a:pt x="8151" y="15863"/>
                  <a:pt x="8207" y="15745"/>
                </a:cubicBezTo>
                <a:cubicBezTo>
                  <a:pt x="8602" y="14908"/>
                  <a:pt x="8457" y="14354"/>
                  <a:pt x="8184" y="13683"/>
                </a:cubicBezTo>
                <a:cubicBezTo>
                  <a:pt x="8172" y="13652"/>
                  <a:pt x="8115" y="13638"/>
                  <a:pt x="8076" y="13658"/>
                </a:cubicBezTo>
                <a:cubicBezTo>
                  <a:pt x="6944" y="14228"/>
                  <a:pt x="6378" y="14971"/>
                  <a:pt x="6095" y="15552"/>
                </a:cubicBezTo>
                <a:cubicBezTo>
                  <a:pt x="6046" y="15654"/>
                  <a:pt x="5815" y="15621"/>
                  <a:pt x="5832" y="15514"/>
                </a:cubicBezTo>
                <a:cubicBezTo>
                  <a:pt x="5922" y="14948"/>
                  <a:pt x="6427" y="14160"/>
                  <a:pt x="7953" y="13152"/>
                </a:cubicBezTo>
                <a:cubicBezTo>
                  <a:pt x="11621" y="10730"/>
                  <a:pt x="12557" y="9223"/>
                  <a:pt x="14011" y="6902"/>
                </a:cubicBezTo>
                <a:cubicBezTo>
                  <a:pt x="15326" y="4803"/>
                  <a:pt x="18598" y="4049"/>
                  <a:pt x="19214" y="3923"/>
                </a:cubicBezTo>
                <a:cubicBezTo>
                  <a:pt x="19263" y="3914"/>
                  <a:pt x="19281" y="3875"/>
                  <a:pt x="19249" y="3849"/>
                </a:cubicBezTo>
                <a:cubicBezTo>
                  <a:pt x="19041" y="3675"/>
                  <a:pt x="18378" y="3131"/>
                  <a:pt x="17868" y="2824"/>
                </a:cubicBezTo>
                <a:cubicBezTo>
                  <a:pt x="17826" y="2799"/>
                  <a:pt x="17765" y="2789"/>
                  <a:pt x="17710" y="2796"/>
                </a:cubicBezTo>
                <a:close/>
              </a:path>
            </a:pathLst>
          </a:custGeom>
          <a:solidFill>
            <a:schemeClr val="accent4">
              <a:satOff val="-21665"/>
              <a:lumOff val="-18705"/>
            </a:schemeClr>
          </a:solidFill>
          <a:ln w="25400">
            <a:solidFill>
              <a:srgbClr val="535353"/>
            </a:solidFill>
          </a:ln>
        </p:spPr>
        <p:txBody>
          <a:bodyPr lIns="0" tIns="0" rIns="0" bIns="0"/>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Tissue Nanotransfection Breakthrough by Slidesgo">
  <a:themeElements>
    <a:clrScheme name="Tissue Nanotransfection Breakthrough by Slidesgo">
      <a:dk1>
        <a:srgbClr val="33678A"/>
      </a:dk1>
      <a:lt1>
        <a:srgbClr val="33678A"/>
      </a:lt1>
      <a:dk2>
        <a:srgbClr val="A7A7A7"/>
      </a:dk2>
      <a:lt2>
        <a:srgbClr val="535353"/>
      </a:lt2>
      <a:accent1>
        <a:srgbClr val="E65C4F"/>
      </a:accent1>
      <a:accent2>
        <a:srgbClr val="78A6C9"/>
      </a:accent2>
      <a:accent3>
        <a:srgbClr val="33699A"/>
      </a:accent3>
      <a:accent4>
        <a:srgbClr val="EAEFF3"/>
      </a:accent4>
      <a:accent5>
        <a:srgbClr val="8F8F8F"/>
      </a:accent5>
      <a:accent6>
        <a:srgbClr val="33678A"/>
      </a:accent6>
      <a:hlink>
        <a:srgbClr val="0000FF"/>
      </a:hlink>
      <a:folHlink>
        <a:srgbClr val="FF00FF"/>
      </a:folHlink>
    </a:clrScheme>
    <a:fontScheme name="Tissue Nanotransfection Breakthrough by Slidesgo">
      <a:majorFont>
        <a:latin typeface="Arial"/>
        <a:ea typeface="Arial"/>
        <a:cs typeface="Arial"/>
      </a:majorFont>
      <a:minorFont>
        <a:latin typeface="Helvetica"/>
        <a:ea typeface="Helvetica"/>
        <a:cs typeface="Helvetica"/>
      </a:minorFont>
    </a:fontScheme>
    <a:fmtScheme name="Tissue Nanotransfection Breakthrough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Tissue Nanotransfection Breakthrough by Slidesgo">
  <a:themeElements>
    <a:clrScheme name="Tissue Nanotransfection Breakthrough by Slidesgo">
      <a:dk1>
        <a:srgbClr val="000000"/>
      </a:dk1>
      <a:lt1>
        <a:srgbClr val="FFFFFF"/>
      </a:lt1>
      <a:dk2>
        <a:srgbClr val="A7A7A7"/>
      </a:dk2>
      <a:lt2>
        <a:srgbClr val="535353"/>
      </a:lt2>
      <a:accent1>
        <a:srgbClr val="E65C4F"/>
      </a:accent1>
      <a:accent2>
        <a:srgbClr val="78A6C9"/>
      </a:accent2>
      <a:accent3>
        <a:srgbClr val="33699A"/>
      </a:accent3>
      <a:accent4>
        <a:srgbClr val="EAEFF3"/>
      </a:accent4>
      <a:accent5>
        <a:srgbClr val="8F8F8F"/>
      </a:accent5>
      <a:accent6>
        <a:srgbClr val="33678A"/>
      </a:accent6>
      <a:hlink>
        <a:srgbClr val="0000FF"/>
      </a:hlink>
      <a:folHlink>
        <a:srgbClr val="FF00FF"/>
      </a:folHlink>
    </a:clrScheme>
    <a:fontScheme name="Tissue Nanotransfection Breakthrough by Slidesgo">
      <a:majorFont>
        <a:latin typeface="Arial"/>
        <a:ea typeface="Arial"/>
        <a:cs typeface="Arial"/>
      </a:majorFont>
      <a:minorFont>
        <a:latin typeface="Helvetica"/>
        <a:ea typeface="Helvetica"/>
        <a:cs typeface="Helvetica"/>
      </a:minorFont>
    </a:fontScheme>
    <a:fmtScheme name="Tissue Nanotransfection Breakthrough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