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10B8-1003-406C-85A1-2BB39775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82C0-5F2F-445D-97D9-1A6F74010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86C4-E781-4F01-A5B3-96C3CEBD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03AD-2F58-411F-8883-62C2072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943D-0AFF-4A38-986A-D4AC3C6A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DDA5-C5DE-4745-9517-065367A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3159-9AB0-45E2-87C6-10B4EF59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8D2D-71CD-4646-BA8B-0F4DA14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3DF9-BECD-469E-A759-17DAA34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E3AB-39D7-41EE-AB76-D478B46A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AD106-7AC6-48E6-86AC-6CB2733F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886B-1AEF-4BBE-9024-A59974EC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7637-30BA-40DC-B21E-B1E91D62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43A6-B9DF-40E2-9FD5-F4E13A10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A19E-2ECF-423C-A20E-DFAFF100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89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8E5-1FEA-430D-9A23-2345ED2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0287-5443-4F96-B191-E3FCB0DB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4A1F-E0E0-459D-8A2B-66A7E76F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B074-3806-4D12-AAA2-F307D2E0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F999-F507-4722-A752-3A5B5FD1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D18E-DF9F-4A11-A696-C36A5C89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C593C-1617-4781-B25B-EBE3E960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E6E4-54A7-43C6-A97C-0BA79B6B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AEA1-513D-40C6-BDB4-1868B00C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6CCD-8DCF-4F11-BE6A-EFEE8F3E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44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A6F6-9AF0-4DC3-8F57-154032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D05B-0BF5-4E15-BEA8-ADDD5832F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C2F95-E6FF-4609-B26F-B81B29A6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5F4C-7847-434F-BA9B-1B0C882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D6AF-13B3-42BD-AF81-EC4CD3FC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F323-3307-4B44-9E00-407C49E5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430A-C1CC-4C74-B6F8-A41F1C5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F8AE-DCE0-446C-84CC-3AF3D3F3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FF2D-9373-4159-9C6F-B745D25D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224A8-0227-4E18-86A2-BF6A503F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0BE96-DB8C-45CE-8082-CB6FE707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EA13D-E8ED-443D-AEF5-DE43DDF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F522-AE3F-4B89-8833-9B84F2E4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C372C-EDA3-4D41-BCA1-D19F2038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99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8B79-849F-4425-BF74-9727AA1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A2005-35B6-4FA9-A974-5F9A7D90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DBEB0-DCFA-4CF3-99F1-AB267C27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497B-A316-4CC9-AEA0-2D3A5AE3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7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4EE0-AC8B-4583-9A3C-B132AA61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7BA34-8F73-45B5-956E-730E37AF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DFE9-BEDD-488E-9DDC-9FC5AFD9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5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4853-15FD-441C-8A02-CF575177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BB73-2CDF-44E5-B2FB-89510D94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6BCC-594A-46A9-8447-2320869B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2035-4832-442B-B54A-381FBD4E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B06D-300A-4D70-B9EB-2260EB3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1803-11C0-4DE7-9538-9FB0ABD6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25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1576-C316-4DAE-8FA5-B49E438A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F4B2D-B2CA-4A4B-8E9B-F53814FFC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9B9D-4670-4AEE-9A7D-DDE7F2CB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C3DF-4F63-4CF0-A564-B24941D5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6469-594D-4D03-B9A2-716521B3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74CB-8816-4A14-83A3-625EA87B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31B1-5FB7-4C19-9C88-BF530B97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815C-0E86-4FC3-B4A9-4B73CDA9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48DA-229B-4C7D-8DFC-3FAFA5307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1A14-6F63-4870-9FB5-14EDD76C1E8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7EE8-316E-48AC-A229-950F0EBA3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F7C5-A943-4608-903C-87AC1D3D7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531-08C8-4EC4-ADE9-0EA9DBC8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EE1DE-D0B9-4BF2-9A6F-F50FC107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6" y="905788"/>
            <a:ext cx="9514787" cy="539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4F19C-7AE1-4673-BCCC-BE517610C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76" y="1560352"/>
            <a:ext cx="2270041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9EC4B-394C-4D8B-AA19-56FDB292D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81" y="786951"/>
            <a:ext cx="2270041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88C0A-DA43-4DEF-87DE-1BFC72CF7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84" y="3928145"/>
            <a:ext cx="2270041" cy="180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D41C0-6890-45C4-AA4C-99391E43961D}"/>
              </a:ext>
            </a:extLst>
          </p:cNvPr>
          <p:cNvCxnSpPr>
            <a:cxnSpLocks/>
          </p:cNvCxnSpPr>
          <p:nvPr/>
        </p:nvCxnSpPr>
        <p:spPr>
          <a:xfrm flipH="1" flipV="1">
            <a:off x="1652632" y="1461212"/>
            <a:ext cx="271044" cy="451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5DA5F0-2BD4-49AE-88A0-8319C3415FF4}"/>
              </a:ext>
            </a:extLst>
          </p:cNvPr>
          <p:cNvCxnSpPr/>
          <p:nvPr/>
        </p:nvCxnSpPr>
        <p:spPr>
          <a:xfrm flipH="1">
            <a:off x="7541703" y="2586951"/>
            <a:ext cx="276836" cy="773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997D4-34A3-48E7-BF50-7991F1AABF99}"/>
              </a:ext>
            </a:extLst>
          </p:cNvPr>
          <p:cNvCxnSpPr>
            <a:cxnSpLocks/>
          </p:cNvCxnSpPr>
          <p:nvPr/>
        </p:nvCxnSpPr>
        <p:spPr>
          <a:xfrm>
            <a:off x="7952000" y="4974672"/>
            <a:ext cx="2509072" cy="251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Tatsuki Fushimi</dc:creator>
  <cp:lastModifiedBy>Tatsuki Fushimi</cp:lastModifiedBy>
  <cp:revision>1</cp:revision>
  <dcterms:created xsi:type="dcterms:W3CDTF">2021-02-15T10:43:42Z</dcterms:created>
  <dcterms:modified xsi:type="dcterms:W3CDTF">2021-02-15T10:46:42Z</dcterms:modified>
</cp:coreProperties>
</file>