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7" r:id="rId12"/>
    <p:sldId id="264" r:id="rId13"/>
    <p:sldId id="265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28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4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50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7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31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9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0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45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1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2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D838-0BD7-47E1-A3E5-C5DEBE85194E}" type="datetimeFigureOut">
              <a:rPr lang="pl-PL" smtClean="0"/>
              <a:t>2014-11-24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06FB-E667-4073-80FC-1FB6915D9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5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Języki Asemblerowe</a:t>
            </a:r>
            <a:br>
              <a:rPr lang="pl-PL" dirty="0" smtClean="0"/>
            </a:br>
            <a:r>
              <a:rPr lang="pl-PL" sz="2800" dirty="0" smtClean="0"/>
              <a:t>Jakub Bujny</a:t>
            </a:r>
            <a:endParaRPr lang="pl-PL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 smtClean="0">
                <a:solidFill>
                  <a:schemeClr val="tx2"/>
                </a:solidFill>
              </a:rPr>
              <a:t>Wybrane algorytmy sortowania:</a:t>
            </a:r>
          </a:p>
          <a:p>
            <a:r>
              <a:rPr lang="pl-PL" b="1" dirty="0" smtClean="0">
                <a:solidFill>
                  <a:schemeClr val="tx2"/>
                </a:solidFill>
              </a:rPr>
              <a:t> </a:t>
            </a:r>
            <a:r>
              <a:rPr lang="pl-PL" b="1" dirty="0" err="1" smtClean="0">
                <a:solidFill>
                  <a:schemeClr val="tx2"/>
                </a:solidFill>
              </a:rPr>
              <a:t>quick</a:t>
            </a:r>
            <a:r>
              <a:rPr lang="pl-PL" b="1" dirty="0" smtClean="0">
                <a:solidFill>
                  <a:schemeClr val="tx2"/>
                </a:solidFill>
              </a:rPr>
              <a:t> sort</a:t>
            </a:r>
          </a:p>
          <a:p>
            <a:r>
              <a:rPr lang="pl-PL" b="1" dirty="0" err="1" smtClean="0">
                <a:solidFill>
                  <a:schemeClr val="tx2"/>
                </a:solidFill>
              </a:rPr>
              <a:t>insertion</a:t>
            </a:r>
            <a:r>
              <a:rPr lang="pl-PL" b="1" dirty="0" smtClean="0">
                <a:solidFill>
                  <a:schemeClr val="tx2"/>
                </a:solidFill>
              </a:rPr>
              <a:t> sort</a:t>
            </a:r>
          </a:p>
          <a:p>
            <a:r>
              <a:rPr lang="pl-PL" b="1" dirty="0" err="1" smtClean="0">
                <a:solidFill>
                  <a:schemeClr val="tx2"/>
                </a:solidFill>
              </a:rPr>
              <a:t>bubble</a:t>
            </a:r>
            <a:r>
              <a:rPr lang="pl-PL" b="1" dirty="0" smtClean="0">
                <a:solidFill>
                  <a:schemeClr val="tx2"/>
                </a:solidFill>
              </a:rPr>
              <a:t> sort</a:t>
            </a:r>
            <a:endParaRPr lang="pl-P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192221"/>
            <a:ext cx="6467183" cy="37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0" y="197606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Dane testowe:</a:t>
            </a:r>
          </a:p>
          <a:p>
            <a:r>
              <a:rPr lang="pl-PL" sz="2800" dirty="0" smtClean="0"/>
              <a:t>Odwrotnie posortowana tablica (problem z doborem danych)</a:t>
            </a:r>
          </a:p>
          <a:p>
            <a:r>
              <a:rPr lang="pl-PL" sz="2800" dirty="0" smtClean="0"/>
              <a:t>Warunki testowe: zmienna liczba wierszy, zmienna liczba wątków, stały rozmiar bloku (2 tyś. elementów) </a:t>
            </a:r>
          </a:p>
        </p:txBody>
      </p:sp>
    </p:spTree>
    <p:extLst>
      <p:ext uri="{BB962C8B-B14F-4D97-AF65-F5344CB8AC3E}">
        <p14:creationId xmlns:p14="http://schemas.microsoft.com/office/powerpoint/2010/main" val="18226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Bubble</a:t>
            </a:r>
            <a:r>
              <a:rPr lang="pl-PL" sz="2800" dirty="0" smtClean="0"/>
              <a:t> sort – ASM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76" y="2562081"/>
            <a:ext cx="6349455" cy="36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530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8259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Bubble</a:t>
            </a:r>
            <a:r>
              <a:rPr lang="pl-PL" sz="2800" dirty="0" smtClean="0"/>
              <a:t> sort – ASM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507"/>
            <a:ext cx="6586894" cy="386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Bubble</a:t>
            </a:r>
            <a:r>
              <a:rPr lang="pl-PL" sz="2800" dirty="0" smtClean="0"/>
              <a:t> sort – C#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519151"/>
            <a:ext cx="6399127" cy="370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1230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078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66" y="2499286"/>
            <a:ext cx="6333538" cy="366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/>
              <a:t>Insert sort – ASM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535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853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/>
              <a:t>Insert sort – C#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761</a:t>
            </a:r>
            <a:endParaRPr lang="pl-PL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66" y="2508347"/>
            <a:ext cx="6333538" cy="366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7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Quick</a:t>
            </a:r>
            <a:r>
              <a:rPr lang="pl-PL" sz="2800" dirty="0" smtClean="0"/>
              <a:t> sort – ASM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204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85" y="2499286"/>
            <a:ext cx="6465009" cy="374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3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Quick</a:t>
            </a:r>
            <a:r>
              <a:rPr lang="pl-PL" sz="2800" dirty="0" smtClean="0"/>
              <a:t> sort – C#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-34347" y="6165304"/>
            <a:ext cx="91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Amplituda dla 4 wątków: 564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98" y="2473999"/>
            <a:ext cx="6309612" cy="365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6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-7573" y="3356992"/>
            <a:ext cx="9133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Napotkany problem: przypadek pesymistyczny dla </a:t>
            </a:r>
            <a:r>
              <a:rPr lang="pl-PL" sz="2800" dirty="0" err="1" smtClean="0"/>
              <a:t>quick</a:t>
            </a:r>
            <a:r>
              <a:rPr lang="pl-PL" sz="2800" dirty="0" smtClean="0"/>
              <a:t> sort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6309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956047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Założenia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0" y="2132851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l-PL" sz="2800" dirty="0" smtClean="0"/>
              <a:t>Wejście: Nieposortowany ciąg danych </a:t>
            </a:r>
            <a:r>
              <a:rPr lang="pl-PL" sz="2800" dirty="0" err="1" smtClean="0"/>
              <a:t>NxM</a:t>
            </a:r>
            <a:r>
              <a:rPr lang="pl-PL" sz="2800" dirty="0" smtClean="0"/>
              <a:t> (N, M: liczby całkowite), liczba wątków, metoda, nazwa pliku wyjściowego</a:t>
            </a:r>
          </a:p>
          <a:p>
            <a:pPr marL="514350" indent="-514350">
              <a:buAutoNum type="arabicPeriod"/>
            </a:pPr>
            <a:r>
              <a:rPr lang="pl-PL" sz="2800" dirty="0" smtClean="0"/>
              <a:t>Wyjście: Posortowany ciąg danych </a:t>
            </a:r>
            <a:r>
              <a:rPr lang="pl-PL" sz="2800" dirty="0" err="1" smtClean="0"/>
              <a:t>NxM</a:t>
            </a:r>
            <a:endParaRPr lang="pl-PL" sz="2800" dirty="0" smtClean="0"/>
          </a:p>
          <a:p>
            <a:pPr marL="514350" indent="-514350">
              <a:buAutoNum type="arabicPeriod"/>
            </a:pPr>
            <a:r>
              <a:rPr lang="pl-PL" sz="2800" dirty="0" smtClean="0"/>
              <a:t>Możliwość wyboru algorytmu sortowania: </a:t>
            </a:r>
            <a:r>
              <a:rPr lang="pl-PL" sz="2800" dirty="0" err="1" smtClean="0"/>
              <a:t>Quick</a:t>
            </a:r>
            <a:r>
              <a:rPr lang="pl-PL" sz="2800" dirty="0" smtClean="0"/>
              <a:t> sort, </a:t>
            </a:r>
            <a:r>
              <a:rPr lang="pl-PL" sz="2800" dirty="0" err="1" smtClean="0"/>
              <a:t>Insertion</a:t>
            </a:r>
            <a:r>
              <a:rPr lang="pl-PL" sz="2800" dirty="0" smtClean="0"/>
              <a:t> sort, </a:t>
            </a:r>
            <a:r>
              <a:rPr lang="pl-PL" sz="2800" dirty="0" err="1" smtClean="0"/>
              <a:t>Bubble</a:t>
            </a:r>
            <a:r>
              <a:rPr lang="pl-PL" sz="2800" dirty="0" smtClean="0"/>
              <a:t> sort</a:t>
            </a:r>
          </a:p>
          <a:p>
            <a:pPr marL="514350" indent="-514350">
              <a:buAutoNum type="arabicPeriod"/>
            </a:pPr>
            <a:r>
              <a:rPr lang="pl-PL" sz="2800" dirty="0" smtClean="0"/>
              <a:t>Podanie użytkownikowi czasu wykonania</a:t>
            </a:r>
          </a:p>
          <a:p>
            <a:pPr marL="514350" indent="-514350">
              <a:buAutoNum type="arabicPeriod"/>
            </a:pPr>
            <a:r>
              <a:rPr lang="pl-PL" sz="2800" dirty="0" smtClean="0"/>
              <a:t>Zapis posortowanych danych do wskazanego pliku</a:t>
            </a:r>
          </a:p>
          <a:p>
            <a:pPr marL="514350" indent="-514350">
              <a:buAutoNum type="arabicPeriod"/>
            </a:pPr>
            <a:r>
              <a:rPr lang="pl-PL" sz="2800" b="1" dirty="0" smtClean="0"/>
              <a:t>Analiza wydajnościowa</a:t>
            </a:r>
            <a:endParaRPr lang="pl-PL" sz="2800" b="1" dirty="0" smtClean="0"/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91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3664" y="197606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Dane testowe:</a:t>
            </a:r>
          </a:p>
          <a:p>
            <a:r>
              <a:rPr lang="pl-PL" sz="2800" dirty="0" smtClean="0"/>
              <a:t>Tablica z liczbami pseudolosowymi</a:t>
            </a:r>
          </a:p>
          <a:p>
            <a:r>
              <a:rPr lang="pl-PL" sz="2800" dirty="0" smtClean="0"/>
              <a:t>Warunki testowe: stała liczba wierszy (20), stała liczba wątków (4), zmienny rozmiar bloku</a:t>
            </a:r>
          </a:p>
        </p:txBody>
      </p:sp>
    </p:spTree>
    <p:extLst>
      <p:ext uri="{BB962C8B-B14F-4D97-AF65-F5344CB8AC3E}">
        <p14:creationId xmlns:p14="http://schemas.microsoft.com/office/powerpoint/2010/main" val="35722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71" y="2620009"/>
            <a:ext cx="624346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Quick</a:t>
            </a:r>
            <a:r>
              <a:rPr lang="pl-PL" sz="2800" dirty="0" smtClean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27629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Bubble</a:t>
            </a:r>
            <a:r>
              <a:rPr lang="pl-PL" sz="2800" dirty="0" smtClean="0"/>
              <a:t> sort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88" y="2554189"/>
            <a:ext cx="6637232" cy="390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9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8447"/>
            <a:ext cx="6344145" cy="373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/>
              <a:t>Insert sort</a:t>
            </a:r>
          </a:p>
        </p:txBody>
      </p:sp>
    </p:spTree>
    <p:extLst>
      <p:ext uri="{BB962C8B-B14F-4D97-AF65-F5344CB8AC3E}">
        <p14:creationId xmlns:p14="http://schemas.microsoft.com/office/powerpoint/2010/main" val="31613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-34347" y="1976066"/>
            <a:ext cx="916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 smtClean="0"/>
              <a:t>Quick</a:t>
            </a:r>
            <a:r>
              <a:rPr lang="pl-PL" sz="2800" dirty="0" smtClean="0"/>
              <a:t> sort – duży zbiór danych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20" y="2668623"/>
            <a:ext cx="6214030" cy="365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4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804774"/>
            <a:ext cx="915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Zestawienie wybranych wyników</a:t>
            </a:r>
            <a:endParaRPr lang="pl-PL" sz="5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43814"/>
              </p:ext>
            </p:extLst>
          </p:nvPr>
        </p:nvGraphicFramePr>
        <p:xfrm>
          <a:off x="2342997" y="2559100"/>
          <a:ext cx="4487214" cy="368627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86426"/>
                <a:gridCol w="2900788"/>
              </a:tblGrid>
              <a:tr h="412755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Test</a:t>
                      </a:r>
                      <a:r>
                        <a:rPr lang="pl-PL" baseline="0" dirty="0" smtClean="0"/>
                        <a:t> 1 – średni czas wykonania dla 4 wątków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64605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Implementacja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Czas [ms]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Bubble</a:t>
                      </a:r>
                      <a:r>
                        <a:rPr lang="pl-PL" dirty="0" smtClean="0"/>
                        <a:t> C#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1246</a:t>
                      </a:r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Bubble</a:t>
                      </a:r>
                      <a:r>
                        <a:rPr lang="pl-PL" dirty="0" smtClean="0"/>
                        <a:t>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533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smtClean="0"/>
                        <a:t>Insert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786</a:t>
                      </a:r>
                      <a:endParaRPr lang="pl-PL" dirty="0"/>
                    </a:p>
                  </a:txBody>
                  <a:tcPr/>
                </a:tc>
              </a:tr>
              <a:tr h="447063">
                <a:tc>
                  <a:txBody>
                    <a:bodyPr/>
                    <a:lstStyle/>
                    <a:p>
                      <a:r>
                        <a:rPr lang="pl-PL" dirty="0" smtClean="0"/>
                        <a:t>Insert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531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Quick</a:t>
                      </a:r>
                      <a:r>
                        <a:rPr lang="pl-PL" dirty="0" smtClean="0"/>
                        <a:t> C#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569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Quick</a:t>
                      </a:r>
                      <a:r>
                        <a:rPr lang="pl-PL" dirty="0" smtClean="0"/>
                        <a:t>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206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804774"/>
            <a:ext cx="915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Zestawienie wybranych wyników</a:t>
            </a:r>
            <a:endParaRPr lang="pl-PL" sz="5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0746"/>
              </p:ext>
            </p:extLst>
          </p:nvPr>
        </p:nvGraphicFramePr>
        <p:xfrm>
          <a:off x="2342997" y="2559100"/>
          <a:ext cx="4487214" cy="391360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86426"/>
                <a:gridCol w="2900788"/>
              </a:tblGrid>
              <a:tr h="412755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Test</a:t>
                      </a:r>
                      <a:r>
                        <a:rPr lang="pl-PL" baseline="0" dirty="0" smtClean="0"/>
                        <a:t> 2 – średnia ilość sortowanych danych na ms przy 4 wątkach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64605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Implementacja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Ilość danych na</a:t>
                      </a:r>
                      <a:r>
                        <a:rPr lang="pl-PL" baseline="0" dirty="0" smtClean="0"/>
                        <a:t> [ms]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Bubble</a:t>
                      </a:r>
                      <a:r>
                        <a:rPr lang="pl-PL" dirty="0" smtClean="0"/>
                        <a:t> C#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24</a:t>
                      </a:r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Bubble</a:t>
                      </a:r>
                      <a:r>
                        <a:rPr lang="pl-PL" dirty="0" smtClean="0"/>
                        <a:t>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49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smtClean="0"/>
                        <a:t>Insert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60</a:t>
                      </a:r>
                      <a:endParaRPr lang="pl-PL" dirty="0"/>
                    </a:p>
                  </a:txBody>
                  <a:tcPr/>
                </a:tc>
              </a:tr>
              <a:tr h="447063">
                <a:tc>
                  <a:txBody>
                    <a:bodyPr/>
                    <a:lstStyle/>
                    <a:p>
                      <a:r>
                        <a:rPr lang="pl-PL" dirty="0" smtClean="0"/>
                        <a:t>Insert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87</a:t>
                      </a:r>
                      <a:endParaRPr lang="pl-PL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Quick</a:t>
                      </a:r>
                      <a:r>
                        <a:rPr lang="pl-PL" dirty="0" smtClean="0"/>
                        <a:t> C#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/>
                        <a:t>11243</a:t>
                      </a:r>
                      <a:endParaRPr lang="pl-PL" b="1" dirty="0"/>
                    </a:p>
                  </a:txBody>
                  <a:tcPr/>
                </a:tc>
              </a:tr>
              <a:tr h="43608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Quick</a:t>
                      </a:r>
                      <a:r>
                        <a:rPr lang="pl-PL" dirty="0" smtClean="0"/>
                        <a:t> ASM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/>
                        <a:t>19579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8458" y="1052736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Podstawowa koncepcja realizacji projektu: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Odnalazłem koncepcje algorytmu zapisaną w pseudokodzie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Zaimplementowałem algorytm w języku C#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Przetestowałem implementację porównując wyniki z funkcją </a:t>
            </a:r>
            <a:r>
              <a:rPr lang="pl-PL" sz="2800" dirty="0" err="1" smtClean="0"/>
              <a:t>Array.Sort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smtClean="0"/>
              <a:t>Na podstawie implementacji w C# wykonałem implementację w Asemblerze</a:t>
            </a:r>
          </a:p>
          <a:p>
            <a:pPr marL="342900" indent="-342900">
              <a:buFontTx/>
              <a:buAutoNum type="arabicPeriod"/>
            </a:pPr>
            <a:r>
              <a:rPr lang="pl-PL" sz="2800" dirty="0" smtClean="0"/>
              <a:t>Przetestowałem implementację porównując wyniki z funkcją </a:t>
            </a:r>
            <a:r>
              <a:rPr lang="pl-PL" sz="2800" dirty="0" err="1" smtClean="0"/>
              <a:t>Array.Sort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smtClean="0"/>
              <a:t>Wykonałem testy wydajnościowe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5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956047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Napotkane problemy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970" y="2852936"/>
            <a:ext cx="9159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Automatyczne zarządzanie pamięcią a użycie wskaźników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4149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2" y="2252076"/>
            <a:ext cx="8537806" cy="120172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0" y="956047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Napotkane problemy</a:t>
            </a:r>
            <a:endParaRPr lang="pl-PL" sz="5400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4" y="3789040"/>
            <a:ext cx="5261203" cy="1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956047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Napotkane problemy</a:t>
            </a:r>
            <a:endParaRPr lang="pl-PL" sz="54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970" y="2852936"/>
            <a:ext cx="915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Quick</a:t>
            </a:r>
            <a:r>
              <a:rPr lang="pl-PL" sz="3600" dirty="0" smtClean="0"/>
              <a:t> sort – przepełnienie stosu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1235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956047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Napotkane problemy</a:t>
            </a:r>
            <a:endParaRPr lang="pl-PL" sz="5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38" y="2782946"/>
            <a:ext cx="6509296" cy="16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Okno główne</a:t>
            </a:r>
            <a:endParaRPr lang="pl-PL" sz="5400" dirty="0"/>
          </a:p>
        </p:txBody>
      </p:sp>
      <p:pic>
        <p:nvPicPr>
          <p:cNvPr id="5122" name="Picture 2" descr="C:\Users\Jakubek\Desktop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91" y="2397124"/>
            <a:ext cx="6352425" cy="283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-7573" y="404664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Języki Asemblerowe. Wybrane algorytmy sortowania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6492440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/>
              <a:t>Jakub Bujny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818" y="1052736"/>
            <a:ext cx="915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Testy wydajnościowe</a:t>
            </a:r>
            <a:endParaRPr lang="pl-PL" sz="5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6" y="2060848"/>
            <a:ext cx="7217910" cy="445217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1" y="2760028"/>
            <a:ext cx="8796020" cy="46426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33" y="3356992"/>
            <a:ext cx="5148136" cy="14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589</Words>
  <Application>Microsoft Office PowerPoint</Application>
  <PresentationFormat>Pokaz na ekranie 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Języki Asemblerowe Jakub Bujny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Asemblerowe Jakub Bujny</dc:title>
  <dc:creator>Jakubek</dc:creator>
  <cp:lastModifiedBy>Jakubek</cp:lastModifiedBy>
  <cp:revision>22</cp:revision>
  <dcterms:created xsi:type="dcterms:W3CDTF">2014-11-23T17:46:40Z</dcterms:created>
  <dcterms:modified xsi:type="dcterms:W3CDTF">2014-11-24T14:41:05Z</dcterms:modified>
</cp:coreProperties>
</file>