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1" r:id="rId2"/>
    <p:sldId id="422" r:id="rId3"/>
    <p:sldId id="423" r:id="rId4"/>
    <p:sldId id="424" r:id="rId5"/>
    <p:sldId id="425" r:id="rId6"/>
    <p:sldId id="426" r:id="rId7"/>
    <p:sldId id="428" r:id="rId8"/>
    <p:sldId id="427" r:id="rId9"/>
    <p:sldId id="4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3F9917-B1E4-4585-976C-B24FF6F17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" y="0"/>
            <a:ext cx="121878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89829" y="3540313"/>
            <a:ext cx="6813498" cy="12046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en-US" sz="3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</a:t>
            </a:r>
            <a:br>
              <a:rPr lang="en-US" dirty="0"/>
            </a:br>
            <a:r>
              <a:rPr lang="en-US" dirty="0"/>
              <a:t>32pt Arial Font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9828" y="5252617"/>
            <a:ext cx="5131549" cy="5519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EE3CE-B49A-4B9A-B0F1-B21F5F3241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1" y="633608"/>
            <a:ext cx="2723003" cy="4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35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 - One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40768" y="1224148"/>
            <a:ext cx="2420726" cy="2334127"/>
          </a:xfrm>
          <a:solidFill>
            <a:schemeClr val="bg1">
              <a:lumMod val="95000"/>
            </a:schemeClr>
          </a:solidFill>
          <a:ln w="57150"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load a photo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3164757" y="1224148"/>
            <a:ext cx="0" cy="449615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3347900" y="1259767"/>
            <a:ext cx="6751596" cy="372503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2000" b="0" kern="0" cap="all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3347900" y="1705188"/>
            <a:ext cx="6751596" cy="372503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FF88318-EC02-4804-A851-43EA5603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44BD68-0C90-4415-B77A-44A9D79F95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7901" y="2683825"/>
            <a:ext cx="6751596" cy="2983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r>
              <a:rPr lang="en-US" dirty="0"/>
              <a:t>Enter Body Text (16pt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8504D-D86B-4561-B7B1-B6FECCB1AB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7560" y="2142021"/>
            <a:ext cx="6751953" cy="423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Email, Phone, Social Media Handle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9BBA365-9C73-4BD1-8782-4CB7D8CA7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8" y="135366"/>
            <a:ext cx="9558729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4283E2-1ACD-4ED5-87EA-F0D81E5CD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_Two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40768" y="1224148"/>
            <a:ext cx="1899367" cy="1792706"/>
          </a:xfrm>
          <a:solidFill>
            <a:schemeClr val="bg1">
              <a:lumMod val="95000"/>
            </a:schemeClr>
          </a:solidFill>
          <a:ln w="57150"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load a photo</a:t>
            </a:r>
          </a:p>
        </p:txBody>
      </p:sp>
      <p:sp>
        <p:nvSpPr>
          <p:cNvPr id="8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2672576" y="1224148"/>
            <a:ext cx="3272589" cy="372503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400" b="0" kern="0" cap="all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2672576" y="1663839"/>
            <a:ext cx="3272590" cy="372503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FF88318-EC02-4804-A851-43EA5603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44BD68-0C90-4415-B77A-44A9D79F95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72576" y="3108315"/>
            <a:ext cx="3272590" cy="202963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/>
            </a:lvl4pPr>
          </a:lstStyle>
          <a:p>
            <a:r>
              <a:rPr lang="en-US" dirty="0"/>
              <a:t>Enter Body Text (14pt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E39339E-8B04-4B51-A2EC-BF1724E605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72576" y="2103531"/>
            <a:ext cx="3272590" cy="913324"/>
          </a:xfrm>
        </p:spPr>
        <p:txBody>
          <a:bodyPr>
            <a:normAutofit/>
          </a:bodyPr>
          <a:lstStyle>
            <a:lvl1pPr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Email, Phone, Social Media Handle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3EEB7-4B76-4CF5-8487-D08EF9730A59}"/>
              </a:ext>
            </a:extLst>
          </p:cNvPr>
          <p:cNvCxnSpPr>
            <a:cxnSpLocks/>
          </p:cNvCxnSpPr>
          <p:nvPr userDrawn="1"/>
        </p:nvCxnSpPr>
        <p:spPr>
          <a:xfrm>
            <a:off x="2564114" y="1224148"/>
            <a:ext cx="0" cy="402336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083EE46-9EE4-42C9-ACE8-BC94CD7C5EF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10207" y="1224184"/>
            <a:ext cx="1899367" cy="1792706"/>
          </a:xfrm>
          <a:solidFill>
            <a:schemeClr val="bg1">
              <a:lumMod val="95000"/>
            </a:schemeClr>
          </a:solidFill>
          <a:ln w="57150"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load a photo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894A69F-9CD8-4494-86CE-80DEDB2116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79142" y="1224148"/>
            <a:ext cx="3272589" cy="372503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400" b="0" kern="0" cap="all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E11B02A6-F444-43B3-A8F7-78554162DF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79142" y="1663839"/>
            <a:ext cx="3272590" cy="372503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33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E78EAED-0B45-4618-A114-DE85201F0257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479142" y="3108315"/>
            <a:ext cx="3272590" cy="202963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/>
            </a:lvl4pPr>
          </a:lstStyle>
          <a:p>
            <a:r>
              <a:rPr lang="en-US" dirty="0"/>
              <a:t>Enter Body Text (14pt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351027C-7000-48E8-9A07-D8A9657D73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79142" y="2103531"/>
            <a:ext cx="3272590" cy="913324"/>
          </a:xfrm>
        </p:spPr>
        <p:txBody>
          <a:bodyPr>
            <a:normAutofit/>
          </a:bodyPr>
          <a:lstStyle>
            <a:lvl1pPr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Email, Phone, Social Media Handle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B75EFE-D377-449F-A2B8-8B0706654260}"/>
              </a:ext>
            </a:extLst>
          </p:cNvPr>
          <p:cNvCxnSpPr>
            <a:cxnSpLocks/>
          </p:cNvCxnSpPr>
          <p:nvPr userDrawn="1"/>
        </p:nvCxnSpPr>
        <p:spPr>
          <a:xfrm>
            <a:off x="8346931" y="1224148"/>
            <a:ext cx="0" cy="402336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E016E46-B8D4-4A9D-B0E7-BD8ECE016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8" y="135366"/>
            <a:ext cx="9558729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3A57EB-1130-4FC1-9FB5-CE1EF897D3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3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963397" y="135366"/>
            <a:ext cx="1788335" cy="127779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to insert logo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848" y="1793338"/>
            <a:ext cx="5241850" cy="1982948"/>
          </a:xfrm>
          <a:noFill/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344479" indent="-225420"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9113870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0BB7EA-47ED-46AA-AA81-5A37BBF7C20B}"/>
              </a:ext>
            </a:extLst>
          </p:cNvPr>
          <p:cNvGrpSpPr/>
          <p:nvPr userDrawn="1"/>
        </p:nvGrpSpPr>
        <p:grpSpPr>
          <a:xfrm>
            <a:off x="543848" y="1326762"/>
            <a:ext cx="5241850" cy="400110"/>
            <a:chOff x="616690" y="1208452"/>
            <a:chExt cx="5241850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CFFFB-F54C-49B0-AFB8-DBD11F9B90B1}"/>
                </a:ext>
              </a:extLst>
            </p:cNvPr>
            <p:cNvSpPr txBox="1"/>
            <p:nvPr/>
          </p:nvSpPr>
          <p:spPr>
            <a:xfrm>
              <a:off x="616690" y="1208452"/>
              <a:ext cx="3200398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 Challenges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336810-5AF9-4F4C-9AE7-FE214E81E4FB}"/>
                </a:ext>
              </a:extLst>
            </p:cNvPr>
            <p:cNvCxnSpPr/>
            <p:nvPr/>
          </p:nvCxnSpPr>
          <p:spPr>
            <a:xfrm>
              <a:off x="616690" y="1608562"/>
              <a:ext cx="524185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60084C7E-03DB-458A-9075-4704B29128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848" y="4361315"/>
            <a:ext cx="5241850" cy="1982948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79" indent="-225420"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5C3A48-69D1-4FF5-BBD8-C60E24B7B997}"/>
              </a:ext>
            </a:extLst>
          </p:cNvPr>
          <p:cNvGrpSpPr/>
          <p:nvPr userDrawn="1"/>
        </p:nvGrpSpPr>
        <p:grpSpPr>
          <a:xfrm>
            <a:off x="543848" y="3894739"/>
            <a:ext cx="5241850" cy="400110"/>
            <a:chOff x="616690" y="1208452"/>
            <a:chExt cx="5241850" cy="4001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01F3AE-64CA-4354-BC2A-A98353BEDFEA}"/>
                </a:ext>
              </a:extLst>
            </p:cNvPr>
            <p:cNvSpPr txBox="1"/>
            <p:nvPr/>
          </p:nvSpPr>
          <p:spPr>
            <a:xfrm>
              <a:off x="616690" y="1208452"/>
              <a:ext cx="3200398" cy="400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EC84E5-6DC9-4725-9ED1-2C29FD7CF67D}"/>
                </a:ext>
              </a:extLst>
            </p:cNvPr>
            <p:cNvCxnSpPr/>
            <p:nvPr/>
          </p:nvCxnSpPr>
          <p:spPr>
            <a:xfrm>
              <a:off x="616690" y="1608562"/>
              <a:ext cx="524185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75D1-1F72-4515-AAC6-CE0EEEA16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69" y="766009"/>
            <a:ext cx="9113708" cy="279689"/>
          </a:xfrm>
        </p:spPr>
        <p:txBody>
          <a:bodyPr/>
          <a:lstStyle>
            <a:lvl1pPr>
              <a:defRPr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company name OR SUBTEXT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A12CC82-55BB-4DA7-A604-D47B300777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9874" y="1793338"/>
            <a:ext cx="5616275" cy="1107931"/>
          </a:xfrm>
          <a:noFill/>
        </p:spPr>
        <p:txBody>
          <a:bodyPr>
            <a:normAutofit/>
          </a:bodyPr>
          <a:lstStyle>
            <a:lvl1pPr marL="2857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79" indent="-225420"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B2B12E-6DB4-4DA3-95EF-CF4E92B2733D}"/>
              </a:ext>
            </a:extLst>
          </p:cNvPr>
          <p:cNvGrpSpPr/>
          <p:nvPr userDrawn="1"/>
        </p:nvGrpSpPr>
        <p:grpSpPr>
          <a:xfrm>
            <a:off x="6129875" y="1326762"/>
            <a:ext cx="5616274" cy="400110"/>
            <a:chOff x="616690" y="1208452"/>
            <a:chExt cx="5616274" cy="4001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065FCC-350F-4624-821B-71AB48F09BF0}"/>
                </a:ext>
              </a:extLst>
            </p:cNvPr>
            <p:cNvSpPr txBox="1"/>
            <p:nvPr/>
          </p:nvSpPr>
          <p:spPr>
            <a:xfrm>
              <a:off x="616690" y="1208452"/>
              <a:ext cx="314475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Results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3FCD2F-56B1-4A79-80D5-C9315BB6ACF6}"/>
                </a:ext>
              </a:extLst>
            </p:cNvPr>
            <p:cNvCxnSpPr/>
            <p:nvPr/>
          </p:nvCxnSpPr>
          <p:spPr>
            <a:xfrm>
              <a:off x="616690" y="1608562"/>
              <a:ext cx="5616274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63FE5-34BB-4FB9-BEE8-76027B8306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30331" y="3043990"/>
            <a:ext cx="2744439" cy="32408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7E20152-1717-4606-839B-91E8AA2FAD4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01710" y="3043990"/>
            <a:ext cx="2744439" cy="32408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37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346BC-1D74-4BAE-96B0-E342CA960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73970-4491-4BDE-9DD4-7FFAC6B020A3}"/>
              </a:ext>
            </a:extLst>
          </p:cNvPr>
          <p:cNvGrpSpPr/>
          <p:nvPr/>
        </p:nvGrpSpPr>
        <p:grpSpPr>
          <a:xfrm>
            <a:off x="529556" y="1790981"/>
            <a:ext cx="5433312" cy="4473787"/>
            <a:chOff x="242378" y="1169023"/>
            <a:chExt cx="5825507" cy="51164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EE1F05-7FE6-4AF9-8134-E3E4F141A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378" y="1169023"/>
              <a:ext cx="5825507" cy="4740688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5A5CF9-53B9-495B-85FC-52C7F43F8C11}"/>
                </a:ext>
              </a:extLst>
            </p:cNvPr>
            <p:cNvSpPr/>
            <p:nvPr/>
          </p:nvSpPr>
          <p:spPr>
            <a:xfrm flipV="1">
              <a:off x="945600" y="5472803"/>
              <a:ext cx="4473029" cy="812687"/>
            </a:xfrm>
            <a:prstGeom prst="ellipse">
              <a:avLst/>
            </a:prstGeom>
            <a:solidFill>
              <a:srgbClr val="65656A">
                <a:lumMod val="60000"/>
                <a:lumOff val="40000"/>
                <a:alpha val="25098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softEdge rad="203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28DB6A-694F-4729-AC91-13CFF7EF4982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731521" y="1968709"/>
            <a:ext cx="5013960" cy="293857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48FC28A-A301-4517-BC7B-BC739C7737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0802" y="3016355"/>
            <a:ext cx="5196838" cy="3098895"/>
          </a:xfrm>
          <a:noFill/>
        </p:spPr>
        <p:txBody>
          <a:bodyPr>
            <a:normAutofit/>
          </a:bodyPr>
          <a:lstStyle>
            <a:lvl1pPr marL="119060" indent="-119060">
              <a:defRPr sz="1800"/>
            </a:lvl1pPr>
            <a:lvl2pPr marL="344479" indent="-225420"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4719E44-ADEF-404B-A3D1-5EDB0D2C12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1" y="1791622"/>
            <a:ext cx="5196838" cy="1074574"/>
          </a:xfrm>
          <a:noFill/>
        </p:spPr>
        <p:txBody>
          <a:bodyPr>
            <a:normAutofit/>
          </a:bodyPr>
          <a:lstStyle>
            <a:lvl1pPr marL="0" indent="-119060" algn="l" defTabSz="914377" rtl="0" eaLnBrk="1" latinLnBrk="0" hangingPunct="1"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buNone/>
              <a:defRPr lang="en-US" sz="2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Header Text</a:t>
            </a:r>
          </a:p>
          <a:p>
            <a:pPr lvl="1"/>
            <a:r>
              <a:rPr lang="en-US" dirty="0"/>
              <a:t>Goes Here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42D8A68-7C40-48C6-9F23-1D0BDFF51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9212831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264199" y="1641463"/>
            <a:ext cx="5487533" cy="462330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BFD6D7D0-4D8F-4568-81D4-54B2649A95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76513" y="144363"/>
            <a:ext cx="1775219" cy="116001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211886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517B5A8-A86F-4F20-9BAF-78758D43CD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766" y="1491140"/>
            <a:ext cx="5577840" cy="2064793"/>
          </a:xfrm>
          <a:noFill/>
        </p:spPr>
        <p:txBody>
          <a:bodyPr>
            <a:normAutofit/>
          </a:bodyPr>
          <a:lstStyle>
            <a:lvl1pPr marL="119060" indent="-119060">
              <a:defRPr sz="1600"/>
            </a:lvl1pPr>
            <a:lvl2pPr marL="344479" indent="-225420"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46D8BE5-483C-470B-B98B-8A9D28084C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1789" y="1491140"/>
            <a:ext cx="5577840" cy="2064793"/>
          </a:xfrm>
          <a:noFill/>
        </p:spPr>
        <p:txBody>
          <a:bodyPr>
            <a:normAutofit/>
          </a:bodyPr>
          <a:lstStyle>
            <a:lvl1pPr marL="119060" indent="-119060">
              <a:defRPr sz="1600"/>
            </a:lvl1pPr>
            <a:lvl2pPr marL="344479" indent="-225420"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F2D2ED1-67AB-4945-9663-84EE19B01B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766" y="4316312"/>
            <a:ext cx="5577840" cy="2064793"/>
          </a:xfrm>
          <a:noFill/>
        </p:spPr>
        <p:txBody>
          <a:bodyPr>
            <a:normAutofit/>
          </a:bodyPr>
          <a:lstStyle>
            <a:lvl1pPr marL="119060" indent="-119060">
              <a:defRPr sz="1600"/>
            </a:lvl1pPr>
            <a:lvl2pPr marL="344479" indent="-225420"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1806377-E689-4951-8CF6-7874A4BE64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1789" y="4316312"/>
            <a:ext cx="5577840" cy="2064793"/>
          </a:xfrm>
          <a:noFill/>
        </p:spPr>
        <p:txBody>
          <a:bodyPr>
            <a:normAutofit/>
          </a:bodyPr>
          <a:lstStyle>
            <a:lvl1pPr marL="119060" indent="-119060">
              <a:defRPr sz="1600"/>
            </a:lvl1pPr>
            <a:lvl2pPr marL="344479" indent="-225420"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0BBD2-741A-455A-A931-98999747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69" y="166189"/>
            <a:ext cx="9688320" cy="544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EE49D-E94C-42D1-8192-E76EF79D7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1AA74A-F80A-4D13-B42C-FE530C0C1D63}"/>
              </a:ext>
            </a:extLst>
          </p:cNvPr>
          <p:cNvSpPr txBox="1">
            <a:spLocks/>
          </p:cNvSpPr>
          <p:nvPr userDrawn="1"/>
        </p:nvSpPr>
        <p:spPr>
          <a:xfrm>
            <a:off x="540767" y="3662181"/>
            <a:ext cx="5577840" cy="603042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68" indent="-2254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00" indent="-23653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F8734F-01C3-4581-B723-D51C387874D7}"/>
              </a:ext>
            </a:extLst>
          </p:cNvPr>
          <p:cNvSpPr txBox="1">
            <a:spLocks/>
          </p:cNvSpPr>
          <p:nvPr userDrawn="1"/>
        </p:nvSpPr>
        <p:spPr>
          <a:xfrm>
            <a:off x="6181789" y="3662181"/>
            <a:ext cx="5577840" cy="60304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68" indent="-2254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00" indent="-23653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560B25-B6E5-4B25-ACEC-87A38C40069A}"/>
              </a:ext>
            </a:extLst>
          </p:cNvPr>
          <p:cNvSpPr txBox="1">
            <a:spLocks/>
          </p:cNvSpPr>
          <p:nvPr userDrawn="1"/>
        </p:nvSpPr>
        <p:spPr>
          <a:xfrm>
            <a:off x="540766" y="813085"/>
            <a:ext cx="5577840" cy="60304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68" indent="-2254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00" indent="-23653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085890-CBE5-4F56-BA9F-7568161DC157}"/>
              </a:ext>
            </a:extLst>
          </p:cNvPr>
          <p:cNvSpPr txBox="1">
            <a:spLocks/>
          </p:cNvSpPr>
          <p:nvPr userDrawn="1"/>
        </p:nvSpPr>
        <p:spPr>
          <a:xfrm>
            <a:off x="6181789" y="813085"/>
            <a:ext cx="5577840" cy="603042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68" indent="-2254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00" indent="-23653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888C83-586E-46FA-A21E-12E063A216E2}"/>
              </a:ext>
            </a:extLst>
          </p:cNvPr>
          <p:cNvCxnSpPr>
            <a:cxnSpLocks/>
          </p:cNvCxnSpPr>
          <p:nvPr userDrawn="1"/>
        </p:nvCxnSpPr>
        <p:spPr>
          <a:xfrm>
            <a:off x="540766" y="1415799"/>
            <a:ext cx="55778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8A9BDF-03EC-48C9-8D2C-8F3DCE9660FB}"/>
              </a:ext>
            </a:extLst>
          </p:cNvPr>
          <p:cNvCxnSpPr>
            <a:cxnSpLocks/>
          </p:cNvCxnSpPr>
          <p:nvPr userDrawn="1"/>
        </p:nvCxnSpPr>
        <p:spPr>
          <a:xfrm>
            <a:off x="6181789" y="1415799"/>
            <a:ext cx="55778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0D9F2-5C1E-486C-BAEE-33E4085E8281}"/>
              </a:ext>
            </a:extLst>
          </p:cNvPr>
          <p:cNvCxnSpPr>
            <a:cxnSpLocks/>
          </p:cNvCxnSpPr>
          <p:nvPr userDrawn="1"/>
        </p:nvCxnSpPr>
        <p:spPr>
          <a:xfrm>
            <a:off x="540767" y="4264895"/>
            <a:ext cx="55778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7DFE2A-7419-4EF0-B5C6-CF13918560AC}"/>
              </a:ext>
            </a:extLst>
          </p:cNvPr>
          <p:cNvCxnSpPr>
            <a:cxnSpLocks/>
          </p:cNvCxnSpPr>
          <p:nvPr userDrawn="1"/>
        </p:nvCxnSpPr>
        <p:spPr>
          <a:xfrm>
            <a:off x="6181789" y="4264895"/>
            <a:ext cx="55778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8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3F2456-FEEC-4F77-AF6D-6FBF0DAFF769}"/>
              </a:ext>
            </a:extLst>
          </p:cNvPr>
          <p:cNvGrpSpPr/>
          <p:nvPr/>
        </p:nvGrpSpPr>
        <p:grpSpPr>
          <a:xfrm>
            <a:off x="540769" y="1131246"/>
            <a:ext cx="475932" cy="771152"/>
            <a:chOff x="616690" y="1144329"/>
            <a:chExt cx="475932" cy="7711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D56076-A850-4FEB-B103-1C828CE9D6DA}"/>
                </a:ext>
              </a:extLst>
            </p:cNvPr>
            <p:cNvSpPr txBox="1"/>
            <p:nvPr/>
          </p:nvSpPr>
          <p:spPr>
            <a:xfrm>
              <a:off x="616690" y="1144329"/>
              <a:ext cx="475932" cy="6001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bIns="0" rtlCol="0" anchor="b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E92D09-5877-4E6F-A6A2-5D01C459B54C}"/>
                </a:ext>
              </a:extLst>
            </p:cNvPr>
            <p:cNvSpPr/>
            <p:nvPr/>
          </p:nvSpPr>
          <p:spPr>
            <a:xfrm>
              <a:off x="622622" y="1207595"/>
              <a:ext cx="4700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43848" y="1805212"/>
            <a:ext cx="5241850" cy="1861384"/>
          </a:xfrm>
          <a:noFill/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282568" marR="0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82568" marR="0" lvl="1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810-5AF9-4F4C-9AE7-FE214E81E4FB}"/>
              </a:ext>
            </a:extLst>
          </p:cNvPr>
          <p:cNvCxnSpPr/>
          <p:nvPr/>
        </p:nvCxnSpPr>
        <p:spPr>
          <a:xfrm>
            <a:off x="543848" y="1726872"/>
            <a:ext cx="5241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CBD9-B7F9-41BD-BAB0-C27A76D89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6000" y="1124158"/>
            <a:ext cx="4770438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72FA63-92D1-4322-BDB4-25D556C87750}"/>
              </a:ext>
            </a:extLst>
          </p:cNvPr>
          <p:cNvGrpSpPr/>
          <p:nvPr userDrawn="1"/>
        </p:nvGrpSpPr>
        <p:grpSpPr>
          <a:xfrm>
            <a:off x="540769" y="3848882"/>
            <a:ext cx="475932" cy="771152"/>
            <a:chOff x="616690" y="1144329"/>
            <a:chExt cx="475932" cy="77115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325774-D79B-4356-BDA0-B865B08B6C71}"/>
                </a:ext>
              </a:extLst>
            </p:cNvPr>
            <p:cNvSpPr txBox="1"/>
            <p:nvPr/>
          </p:nvSpPr>
          <p:spPr>
            <a:xfrm>
              <a:off x="616690" y="1144329"/>
              <a:ext cx="475932" cy="6001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bIns="0" rtlCol="0" anchor="b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754671D-5543-4AB5-BC3C-01AC7C237FA4}"/>
                </a:ext>
              </a:extLst>
            </p:cNvPr>
            <p:cNvSpPr/>
            <p:nvPr/>
          </p:nvSpPr>
          <p:spPr>
            <a:xfrm>
              <a:off x="622622" y="1207595"/>
              <a:ext cx="4700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6F313CA6-C826-43F7-81C7-DA9257ADDE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3848" y="4522848"/>
            <a:ext cx="5241850" cy="1861384"/>
          </a:xfrm>
          <a:noFill/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282568" marR="0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82568" marR="0" lvl="1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65A828-25DA-47B4-AAE1-C1C90735AC39}"/>
              </a:ext>
            </a:extLst>
          </p:cNvPr>
          <p:cNvCxnSpPr/>
          <p:nvPr userDrawn="1"/>
        </p:nvCxnSpPr>
        <p:spPr>
          <a:xfrm>
            <a:off x="543848" y="4444508"/>
            <a:ext cx="5241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58C0F8D1-8D9D-4D23-A88D-FE5C2EC255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6000" y="3841794"/>
            <a:ext cx="4770438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586D69-3E30-44E5-9858-7176A8489C21}"/>
              </a:ext>
            </a:extLst>
          </p:cNvPr>
          <p:cNvGrpSpPr/>
          <p:nvPr userDrawn="1"/>
        </p:nvGrpSpPr>
        <p:grpSpPr>
          <a:xfrm>
            <a:off x="6506803" y="1138334"/>
            <a:ext cx="475932" cy="771152"/>
            <a:chOff x="616690" y="1144329"/>
            <a:chExt cx="475932" cy="77115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AAB5FE-B1ED-4809-B6EA-88810A06E0C9}"/>
                </a:ext>
              </a:extLst>
            </p:cNvPr>
            <p:cNvSpPr txBox="1"/>
            <p:nvPr/>
          </p:nvSpPr>
          <p:spPr>
            <a:xfrm>
              <a:off x="616690" y="1144329"/>
              <a:ext cx="475932" cy="6001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bIns="0" rtlCol="0" anchor="b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20C31B-DC14-4D90-9BA7-601124AE951B}"/>
                </a:ext>
              </a:extLst>
            </p:cNvPr>
            <p:cNvSpPr/>
            <p:nvPr/>
          </p:nvSpPr>
          <p:spPr>
            <a:xfrm>
              <a:off x="622622" y="1207595"/>
              <a:ext cx="4700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3B93853F-756C-4F84-90AF-365F6CC3D2B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9882" y="1812300"/>
            <a:ext cx="5241850" cy="1861384"/>
          </a:xfrm>
          <a:noFill/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282568" marR="0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82568" marR="0" lvl="1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4D942A-F320-4CA1-9992-6635167620C6}"/>
              </a:ext>
            </a:extLst>
          </p:cNvPr>
          <p:cNvCxnSpPr/>
          <p:nvPr userDrawn="1"/>
        </p:nvCxnSpPr>
        <p:spPr>
          <a:xfrm>
            <a:off x="6509882" y="1733960"/>
            <a:ext cx="5241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0C4576EB-44E2-4E9E-805C-157BEC116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82034" y="1131246"/>
            <a:ext cx="4770438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804DC60-60C8-4D92-BAC6-C59E81535AD9}"/>
              </a:ext>
            </a:extLst>
          </p:cNvPr>
          <p:cNvGrpSpPr/>
          <p:nvPr userDrawn="1"/>
        </p:nvGrpSpPr>
        <p:grpSpPr>
          <a:xfrm>
            <a:off x="6506803" y="3855970"/>
            <a:ext cx="475932" cy="771152"/>
            <a:chOff x="616690" y="1144329"/>
            <a:chExt cx="475932" cy="77115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2D6A1F-EB06-459D-B33B-724181202DF8}"/>
                </a:ext>
              </a:extLst>
            </p:cNvPr>
            <p:cNvSpPr txBox="1"/>
            <p:nvPr/>
          </p:nvSpPr>
          <p:spPr>
            <a:xfrm>
              <a:off x="616690" y="1144329"/>
              <a:ext cx="475932" cy="6001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bIns="0" rtlCol="0" anchor="b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FAF4F1-499A-4C1C-892D-FEED7EF82AA6}"/>
                </a:ext>
              </a:extLst>
            </p:cNvPr>
            <p:cNvSpPr/>
            <p:nvPr/>
          </p:nvSpPr>
          <p:spPr>
            <a:xfrm>
              <a:off x="622622" y="1207595"/>
              <a:ext cx="4700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69AAC65E-5DAC-4BD8-85A1-13F0B54E8D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09882" y="4529936"/>
            <a:ext cx="5241850" cy="1861384"/>
          </a:xfrm>
          <a:noFill/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282568" marR="0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82568" marR="0" lvl="1" indent="-22542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99F7B0-EF06-4C6F-89BC-A5FCD4F4DA3C}"/>
              </a:ext>
            </a:extLst>
          </p:cNvPr>
          <p:cNvCxnSpPr/>
          <p:nvPr userDrawn="1"/>
        </p:nvCxnSpPr>
        <p:spPr>
          <a:xfrm>
            <a:off x="6509882" y="4451596"/>
            <a:ext cx="5241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EBF0ABD-4BDC-4CA6-9434-F5D6F7269F4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2034" y="3848882"/>
            <a:ext cx="4770438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61AFB8F-A9E8-4779-A417-33A0B03275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7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w/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E65C1C-BE03-4F31-B6A7-2F33684714F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1338" y="938463"/>
            <a:ext cx="2731251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848" y="3055893"/>
            <a:ext cx="2728741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810-5AF9-4F4C-9AE7-FE214E81E4FB}"/>
              </a:ext>
            </a:extLst>
          </p:cNvPr>
          <p:cNvCxnSpPr>
            <a:cxnSpLocks/>
          </p:cNvCxnSpPr>
          <p:nvPr/>
        </p:nvCxnSpPr>
        <p:spPr>
          <a:xfrm>
            <a:off x="543848" y="3048804"/>
            <a:ext cx="272874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CBD9-B7F9-41BD-BAB0-C27A76D89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770" y="2446090"/>
            <a:ext cx="2731820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B7F977D3-B2FC-4149-A68D-62F0E31645C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387837" y="938463"/>
            <a:ext cx="2731251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05DAD476-0731-461B-BCA7-9EA283DE3D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90347" y="3055893"/>
            <a:ext cx="2728741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414EC3-B368-4D2B-BCFE-F081F441DEE5}"/>
              </a:ext>
            </a:extLst>
          </p:cNvPr>
          <p:cNvCxnSpPr>
            <a:cxnSpLocks/>
          </p:cNvCxnSpPr>
          <p:nvPr userDrawn="1"/>
        </p:nvCxnSpPr>
        <p:spPr>
          <a:xfrm>
            <a:off x="3390347" y="3048804"/>
            <a:ext cx="272874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09FE2B6B-B2CC-4B95-9879-A20E4519A31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5327" y="2446090"/>
            <a:ext cx="2733761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4B2D23E7-FBA5-4182-AADD-CEB0499EBBA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31257" y="931374"/>
            <a:ext cx="2731251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6D403C4C-C012-4BBC-B3E4-53CF8DDBACC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767" y="3048804"/>
            <a:ext cx="2728741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CE1622-6F05-41C0-A31C-B2A32C714650}"/>
              </a:ext>
            </a:extLst>
          </p:cNvPr>
          <p:cNvCxnSpPr>
            <a:cxnSpLocks/>
          </p:cNvCxnSpPr>
          <p:nvPr userDrawn="1"/>
        </p:nvCxnSpPr>
        <p:spPr>
          <a:xfrm>
            <a:off x="6233767" y="3041715"/>
            <a:ext cx="272874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14086F-EE34-47DF-8CE6-EA7F98901B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28747" y="2439001"/>
            <a:ext cx="2733761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0EB27395-7D37-487F-B161-F5375BC4835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075246" y="938463"/>
            <a:ext cx="2731251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E7CC1C9C-B57D-4370-89EE-D18649E6CD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077756" y="3055893"/>
            <a:ext cx="2728741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968309-5A5D-4D61-B31E-4064F4377099}"/>
              </a:ext>
            </a:extLst>
          </p:cNvPr>
          <p:cNvCxnSpPr>
            <a:cxnSpLocks/>
          </p:cNvCxnSpPr>
          <p:nvPr userDrawn="1"/>
        </p:nvCxnSpPr>
        <p:spPr>
          <a:xfrm>
            <a:off x="9077756" y="3048804"/>
            <a:ext cx="272874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7817FD2A-B35B-487A-9170-9603F63DAA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75246" y="2446090"/>
            <a:ext cx="2731251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878A0-7D0A-474B-BF99-9A881FC91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w/ Photos -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E65C1C-BE03-4F31-B6A7-2F33684714F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0768" y="1608865"/>
            <a:ext cx="2117243" cy="20334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766936" y="1608864"/>
            <a:ext cx="3380558" cy="203346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4926B0B-75D5-4F33-82A0-CFA5B557A3C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0767" y="4396182"/>
            <a:ext cx="2117243" cy="20334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9FF212A-149B-4960-9F21-56D6E50BD9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66936" y="4403269"/>
            <a:ext cx="3380558" cy="203346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8E89DE6-7E8D-467C-A258-35EE2AA2ABD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67640" y="1601777"/>
            <a:ext cx="2117243" cy="20334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DE16678A-270A-4CDB-BFF0-D3936D4E2C6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93808" y="1601776"/>
            <a:ext cx="3380558" cy="203346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B332EE28-5813-47F9-B594-63DC0E49E8C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67639" y="4389094"/>
            <a:ext cx="2117243" cy="20334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26B6388-A3F9-4183-8A2E-A035297AADB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93808" y="4396181"/>
            <a:ext cx="3380558" cy="203346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810-5AF9-4F4C-9AE7-FE214E81E4FB}"/>
              </a:ext>
            </a:extLst>
          </p:cNvPr>
          <p:cNvCxnSpPr>
            <a:cxnSpLocks/>
          </p:cNvCxnSpPr>
          <p:nvPr/>
        </p:nvCxnSpPr>
        <p:spPr>
          <a:xfrm>
            <a:off x="543848" y="1565680"/>
            <a:ext cx="560364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CBD9-B7F9-41BD-BAB0-C27A76D89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770" y="962965"/>
            <a:ext cx="5606724" cy="602715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212673-1BD4-4D21-95A6-6CFB02677672}"/>
              </a:ext>
            </a:extLst>
          </p:cNvPr>
          <p:cNvCxnSpPr>
            <a:cxnSpLocks/>
          </p:cNvCxnSpPr>
          <p:nvPr userDrawn="1"/>
        </p:nvCxnSpPr>
        <p:spPr>
          <a:xfrm>
            <a:off x="6270720" y="1558592"/>
            <a:ext cx="560364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8DC6A1D-C2D6-4775-B1A1-8DA763E8BE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67642" y="955877"/>
            <a:ext cx="5606724" cy="602715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AA4976-CB12-4463-8E3B-E58C1558A930}"/>
              </a:ext>
            </a:extLst>
          </p:cNvPr>
          <p:cNvCxnSpPr>
            <a:cxnSpLocks/>
          </p:cNvCxnSpPr>
          <p:nvPr userDrawn="1"/>
        </p:nvCxnSpPr>
        <p:spPr>
          <a:xfrm>
            <a:off x="543847" y="4365029"/>
            <a:ext cx="560364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7E964F0-2F0F-4612-98EC-A0D474D4D1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0769" y="3762314"/>
            <a:ext cx="5606726" cy="602715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0D1C71-8DB2-4615-B32A-726BA1FB050B}"/>
              </a:ext>
            </a:extLst>
          </p:cNvPr>
          <p:cNvCxnSpPr>
            <a:cxnSpLocks/>
          </p:cNvCxnSpPr>
          <p:nvPr userDrawn="1"/>
        </p:nvCxnSpPr>
        <p:spPr>
          <a:xfrm>
            <a:off x="6270719" y="4357941"/>
            <a:ext cx="560364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F1E34F7-AFD4-4ED3-918B-ECAC2A2A98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7641" y="3755226"/>
            <a:ext cx="5606726" cy="602715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541F2-7932-4AB0-AAC9-2359135006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9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w/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E65C1C-BE03-4F31-B6A7-2F33684714F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1339" y="938463"/>
            <a:ext cx="3661693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849" y="3055893"/>
            <a:ext cx="3659184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810-5AF9-4F4C-9AE7-FE214E81E4FB}"/>
              </a:ext>
            </a:extLst>
          </p:cNvPr>
          <p:cNvCxnSpPr>
            <a:cxnSpLocks/>
          </p:cNvCxnSpPr>
          <p:nvPr/>
        </p:nvCxnSpPr>
        <p:spPr>
          <a:xfrm>
            <a:off x="543848" y="3048804"/>
            <a:ext cx="36591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CBD9-B7F9-41BD-BAB0-C27A76D89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769" y="2446090"/>
            <a:ext cx="3662264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8EAB077B-A0B7-410E-9813-A6E77320175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35296" y="938463"/>
            <a:ext cx="3661693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2A49B163-BA08-4560-9CEC-8D0AE98A09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37806" y="3055893"/>
            <a:ext cx="3659184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B32C84-364E-4B28-BB6D-D2E3A0EE9B86}"/>
              </a:ext>
            </a:extLst>
          </p:cNvPr>
          <p:cNvCxnSpPr>
            <a:cxnSpLocks/>
          </p:cNvCxnSpPr>
          <p:nvPr userDrawn="1"/>
        </p:nvCxnSpPr>
        <p:spPr>
          <a:xfrm>
            <a:off x="4337805" y="3048804"/>
            <a:ext cx="36591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7A328047-7178-4139-9F0A-33DDF4E7D47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34725" y="2446090"/>
            <a:ext cx="3662265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9" name="Picture Placeholder 3">
            <a:extLst>
              <a:ext uri="{FF2B5EF4-FFF2-40B4-BE49-F238E27FC236}">
                <a16:creationId xmlns:a16="http://schemas.microsoft.com/office/drawing/2014/main" id="{DBE1B034-889C-4FD4-BA56-193CE24E87B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29253" y="938463"/>
            <a:ext cx="3661693" cy="14907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565BF764-894D-4AD2-9082-0DFDDA359E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31763" y="3055893"/>
            <a:ext cx="3659184" cy="3044117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136CE0B-33F1-4A21-A71F-D8611CF0370A}"/>
              </a:ext>
            </a:extLst>
          </p:cNvPr>
          <p:cNvCxnSpPr>
            <a:cxnSpLocks/>
          </p:cNvCxnSpPr>
          <p:nvPr userDrawn="1"/>
        </p:nvCxnSpPr>
        <p:spPr>
          <a:xfrm>
            <a:off x="8131762" y="3048804"/>
            <a:ext cx="36591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720FF579-E06A-4BDC-B55A-F6FC42A5F8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8682" y="2446090"/>
            <a:ext cx="3662265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E173FA-FA99-4768-8C3F-701E376A62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1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849" y="2889639"/>
            <a:ext cx="3659184" cy="3333031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810-5AF9-4F4C-9AE7-FE214E81E4FB}"/>
              </a:ext>
            </a:extLst>
          </p:cNvPr>
          <p:cNvCxnSpPr>
            <a:cxnSpLocks/>
          </p:cNvCxnSpPr>
          <p:nvPr/>
        </p:nvCxnSpPr>
        <p:spPr>
          <a:xfrm>
            <a:off x="543848" y="2787548"/>
            <a:ext cx="36591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CBD9-B7F9-41BD-BAB0-C27A76D89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769" y="2172958"/>
            <a:ext cx="3662264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2A49B163-BA08-4560-9CEC-8D0AE98A09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37806" y="2889639"/>
            <a:ext cx="3659184" cy="3333031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B32C84-364E-4B28-BB6D-D2E3A0EE9B86}"/>
              </a:ext>
            </a:extLst>
          </p:cNvPr>
          <p:cNvCxnSpPr>
            <a:cxnSpLocks/>
          </p:cNvCxnSpPr>
          <p:nvPr userDrawn="1"/>
        </p:nvCxnSpPr>
        <p:spPr>
          <a:xfrm>
            <a:off x="4337805" y="2787548"/>
            <a:ext cx="36591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7A328047-7178-4139-9F0A-33DDF4E7D47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34725" y="2172958"/>
            <a:ext cx="3662265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565BF764-894D-4AD2-9082-0DFDDA359E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31763" y="2889639"/>
            <a:ext cx="3659184" cy="3333031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136CE0B-33F1-4A21-A71F-D8611CF0370A}"/>
              </a:ext>
            </a:extLst>
          </p:cNvPr>
          <p:cNvCxnSpPr>
            <a:cxnSpLocks/>
          </p:cNvCxnSpPr>
          <p:nvPr userDrawn="1"/>
        </p:nvCxnSpPr>
        <p:spPr>
          <a:xfrm>
            <a:off x="8131762" y="2787548"/>
            <a:ext cx="365918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720FF579-E06A-4BDC-B55A-F6FC42A5F8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8682" y="2172958"/>
            <a:ext cx="3662265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05284E-DB38-494F-B67D-E864F0AC4D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8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70CBF-9806-4881-B7AE-325797F93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" y="0"/>
            <a:ext cx="121878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9D66D-7A24-4BA2-81F5-C4EFAC5A1A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1" y="633608"/>
            <a:ext cx="2723003" cy="4621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CF9D55-FB46-42F5-BECF-EA8B4EA59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9829" y="3540313"/>
            <a:ext cx="6813498" cy="12046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en-US" sz="3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</a:t>
            </a:r>
            <a:br>
              <a:rPr lang="en-US" dirty="0"/>
            </a:br>
            <a:r>
              <a:rPr lang="en-US" dirty="0"/>
              <a:t>32pt Arial Font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5E3BC7-044B-4343-A490-029F94B91A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828" y="5252617"/>
            <a:ext cx="5131549" cy="5519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</p:spTree>
    <p:extLst>
      <p:ext uri="{BB962C8B-B14F-4D97-AF65-F5344CB8AC3E}">
        <p14:creationId xmlns:p14="http://schemas.microsoft.com/office/powerpoint/2010/main" val="284512938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w/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E65C1C-BE03-4F31-B6A7-2F33684714F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1338" y="938463"/>
            <a:ext cx="5532603" cy="17423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847" y="3297422"/>
            <a:ext cx="5528813" cy="2646179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810-5AF9-4F4C-9AE7-FE214E81E4FB}"/>
              </a:ext>
            </a:extLst>
          </p:cNvPr>
          <p:cNvCxnSpPr>
            <a:cxnSpLocks/>
          </p:cNvCxnSpPr>
          <p:nvPr/>
        </p:nvCxnSpPr>
        <p:spPr>
          <a:xfrm>
            <a:off x="543848" y="3290333"/>
            <a:ext cx="55288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CBD9-B7F9-41BD-BAB0-C27A76D89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767" y="2687619"/>
            <a:ext cx="5533467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8EAB077B-A0B7-410E-9813-A6E77320175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219129" y="938463"/>
            <a:ext cx="5532603" cy="17423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2A49B163-BA08-4560-9CEC-8D0AE98A09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21638" y="3297423"/>
            <a:ext cx="5528813" cy="2646178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B32C84-364E-4B28-BB6D-D2E3A0EE9B86}"/>
              </a:ext>
            </a:extLst>
          </p:cNvPr>
          <p:cNvCxnSpPr>
            <a:cxnSpLocks/>
          </p:cNvCxnSpPr>
          <p:nvPr userDrawn="1"/>
        </p:nvCxnSpPr>
        <p:spPr>
          <a:xfrm>
            <a:off x="6221639" y="3290333"/>
            <a:ext cx="55288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7A328047-7178-4139-9F0A-33DDF4E7D47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8558" y="2687619"/>
            <a:ext cx="5533469" cy="603042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4579-C7AE-4A14-AF35-FAE384560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58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E65C1C-BE03-4F31-B6A7-2F33684714F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0767" y="1201454"/>
            <a:ext cx="1193801" cy="104901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E7D61D-5BB7-4B2E-8D1E-E818CDD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953" y="6429648"/>
            <a:ext cx="606779" cy="365125"/>
          </a:xfrm>
        </p:spPr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7CBD1A0-62B8-4A36-AC96-03EB87DC8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888063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DDD274C-4470-4ACB-A187-B9F47FAC2C4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10517" y="1201454"/>
            <a:ext cx="1193801" cy="104901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399BF8A-BE59-40D2-8A92-C847AF01B9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3847" y="2332562"/>
            <a:ext cx="5528813" cy="3611038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C6F398-24D9-41F9-96EB-6E98AB381738}"/>
              </a:ext>
            </a:extLst>
          </p:cNvPr>
          <p:cNvCxnSpPr>
            <a:cxnSpLocks/>
          </p:cNvCxnSpPr>
          <p:nvPr userDrawn="1"/>
        </p:nvCxnSpPr>
        <p:spPr>
          <a:xfrm>
            <a:off x="543848" y="2325473"/>
            <a:ext cx="55288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0C6DA45-1E8B-4376-B379-61129ED2E5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80465" y="1201454"/>
            <a:ext cx="4193769" cy="1056107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B1CE510-28E0-451D-8347-6AAA94965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21638" y="2332562"/>
            <a:ext cx="5528813" cy="3611038"/>
          </a:xfrm>
          <a:noFill/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200"/>
            </a:lvl1pPr>
            <a:lvl2pPr marL="344479" indent="-225420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BCAFAB-3D94-49CC-ABFC-1C203964A1B7}"/>
              </a:ext>
            </a:extLst>
          </p:cNvPr>
          <p:cNvCxnSpPr>
            <a:cxnSpLocks/>
          </p:cNvCxnSpPr>
          <p:nvPr userDrawn="1"/>
        </p:nvCxnSpPr>
        <p:spPr>
          <a:xfrm>
            <a:off x="6221639" y="2325473"/>
            <a:ext cx="55288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0BEA3EE-EB98-47AB-9093-8B1316F477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40601" y="1201454"/>
            <a:ext cx="4211426" cy="1056107"/>
          </a:xfrm>
        </p:spPr>
        <p:txBody>
          <a:bodyPr anchor="ctr">
            <a:normAutofit/>
          </a:bodyPr>
          <a:lstStyle>
            <a:lvl1pPr marL="0" algn="l" defTabSz="914377" rtl="0" eaLnBrk="1" latinLnBrk="0" hangingPunct="1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AF8100-8C98-4083-BFF5-EE5CA57DA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4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B4BDAC-B50D-4594-835C-58D46E5E9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DFE9C-05D9-405A-9E42-AD89E8E55C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22" y="3163015"/>
            <a:ext cx="3134355" cy="5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517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D283B-EB93-4B1D-9E17-A187F5E79D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" y="0"/>
            <a:ext cx="1218785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06E03-6CE2-4D79-8C0D-E2122982EF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1" y="633608"/>
            <a:ext cx="2723003" cy="4621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2A5641-3992-483E-8D51-A8E301385F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9829" y="3540313"/>
            <a:ext cx="6813498" cy="12046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en-US" sz="3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</a:t>
            </a:r>
            <a:br>
              <a:rPr lang="en-US" dirty="0"/>
            </a:br>
            <a:r>
              <a:rPr lang="en-US" dirty="0"/>
              <a:t>32pt Arial Font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27EA7C1-D574-4857-8EE7-3D7109075F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828" y="5252617"/>
            <a:ext cx="5131549" cy="5519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</p:spTree>
    <p:extLst>
      <p:ext uri="{BB962C8B-B14F-4D97-AF65-F5344CB8AC3E}">
        <p14:creationId xmlns:p14="http://schemas.microsoft.com/office/powerpoint/2010/main" val="19357914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116AA0-2FC8-40BD-ACF9-21F84E131C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620529-BAD4-49D1-852B-6197FB40E8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8" y="135366"/>
            <a:ext cx="9639275" cy="544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(Arial 20pt, Cap Each Word)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447E1-AF5B-4AA2-BB6A-70BC5106E6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211D8-6248-4ECC-B32A-14E23EE51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9851"/>
          <a:stretch/>
        </p:blipFill>
        <p:spPr>
          <a:xfrm>
            <a:off x="0" y="0"/>
            <a:ext cx="245659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A8402C-476C-41C2-87D7-393F41190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768" y="135366"/>
            <a:ext cx="9558729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6D676-CEC2-4C67-A550-5094E5511D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0769" y="135366"/>
            <a:ext cx="9576212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144" y="1104493"/>
            <a:ext cx="11210589" cy="46219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r>
              <a:rPr lang="en-US" dirty="0"/>
              <a:t>Enter Body Text (16pt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986ECF-59C5-4A93-9515-A5B0EAACD5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42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0768" y="135366"/>
            <a:ext cx="9558729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20pt, Cap Each Word)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D85D5-457B-49CA-B0B7-5DE861DE9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6DAB3-3186-4157-B6FE-E8F03E5E3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1" y="309909"/>
            <a:ext cx="1310114" cy="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6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E0C04-7B79-4965-BD68-0DD32CB580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9573DD-3C63-48E3-A4FB-32159383D16F}"/>
              </a:ext>
            </a:extLst>
          </p:cNvPr>
          <p:cNvCxnSpPr>
            <a:cxnSpLocks/>
          </p:cNvCxnSpPr>
          <p:nvPr userDrawn="1"/>
        </p:nvCxnSpPr>
        <p:spPr>
          <a:xfrm>
            <a:off x="777923" y="2413058"/>
            <a:ext cx="0" cy="21699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63C0AC-5FCA-4376-97E1-C37110933B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1" y="633608"/>
            <a:ext cx="2723003" cy="462151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6EA1058-650F-4C62-A2B8-323E124828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0752" y="2413058"/>
            <a:ext cx="7176448" cy="1398098"/>
          </a:xfrm>
        </p:spPr>
        <p:txBody>
          <a:bodyPr anchor="ctr" anchorCtr="0"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z="2800" dirty="0"/>
              <a:t>Enter Section Title Here 28pt Arial</a:t>
            </a:r>
          </a:p>
          <a:p>
            <a:pPr lvl="0"/>
            <a:r>
              <a:rPr lang="en-US" sz="2800" dirty="0"/>
              <a:t>Long Headline Text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C9BDBC9-197D-4755-9DFB-5569AA857C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752" y="4049652"/>
            <a:ext cx="7176448" cy="5334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Presenter name (if applicable) 20pt</a:t>
            </a:r>
          </a:p>
        </p:txBody>
      </p:sp>
    </p:spTree>
    <p:extLst>
      <p:ext uri="{BB962C8B-B14F-4D97-AF65-F5344CB8AC3E}">
        <p14:creationId xmlns:p14="http://schemas.microsoft.com/office/powerpoint/2010/main" val="25292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4953" y="6429648"/>
            <a:ext cx="606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0768" y="166189"/>
            <a:ext cx="11211109" cy="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Enter Title (Arial 20pt, Cap Each Word)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41143" y="926363"/>
            <a:ext cx="11210589" cy="535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7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2568" indent="-225420" algn="l" defTabSz="914377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9100" indent="-236533" algn="l" defTabSz="914377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72">
          <p15:clr>
            <a:srgbClr val="F26B43"/>
          </p15:clr>
        </p15:guide>
        <p15:guide id="2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1A8255-8B35-4F5B-8AAD-EE02CEBD638A}"/>
              </a:ext>
            </a:extLst>
          </p:cNvPr>
          <p:cNvCxnSpPr>
            <a:cxnSpLocks/>
          </p:cNvCxnSpPr>
          <p:nvPr/>
        </p:nvCxnSpPr>
        <p:spPr>
          <a:xfrm>
            <a:off x="3663501" y="2084729"/>
            <a:ext cx="2537149" cy="94912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8C5DED-A5CF-43E0-B408-9E1213169A6D}"/>
              </a:ext>
            </a:extLst>
          </p:cNvPr>
          <p:cNvCxnSpPr>
            <a:cxnSpLocks/>
          </p:cNvCxnSpPr>
          <p:nvPr/>
        </p:nvCxnSpPr>
        <p:spPr>
          <a:xfrm flipV="1">
            <a:off x="6304486" y="3325138"/>
            <a:ext cx="0" cy="142466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7E933-8CBD-4AA5-BEC8-067CF4F11E51}"/>
              </a:ext>
            </a:extLst>
          </p:cNvPr>
          <p:cNvCxnSpPr>
            <a:cxnSpLocks/>
          </p:cNvCxnSpPr>
          <p:nvPr/>
        </p:nvCxnSpPr>
        <p:spPr>
          <a:xfrm>
            <a:off x="4363720" y="3322320"/>
            <a:ext cx="387096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CADB27-A3C4-4949-A1A4-0D237E67CB20}"/>
              </a:ext>
            </a:extLst>
          </p:cNvPr>
          <p:cNvSpPr txBox="1"/>
          <p:nvPr/>
        </p:nvSpPr>
        <p:spPr>
          <a:xfrm>
            <a:off x="7894320" y="26911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6E8FB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05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E1EFF-A63B-4CF8-95DB-93CB5F1E49A7}"/>
              </a:ext>
            </a:extLst>
          </p:cNvPr>
          <p:cNvSpPr txBox="1"/>
          <p:nvPr/>
        </p:nvSpPr>
        <p:spPr>
          <a:xfrm>
            <a:off x="4348248" y="270797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6E8FB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05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906E6-8F48-46C3-8F7D-38DF0790E98A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6518836" y="2192719"/>
            <a:ext cx="2358402" cy="8493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8E9EDE-BEEF-48BC-B940-5EEB098E032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566243" y="3535680"/>
            <a:ext cx="2126586" cy="125223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193D57-8B09-4216-8A2D-0CFE2E93FC0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672341" y="3393750"/>
            <a:ext cx="2416495" cy="1056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D94536-0627-440F-800A-52166896B929}"/>
              </a:ext>
            </a:extLst>
          </p:cNvPr>
          <p:cNvSpPr txBox="1"/>
          <p:nvPr/>
        </p:nvSpPr>
        <p:spPr>
          <a:xfrm>
            <a:off x="3386114" y="16904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6E8FB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05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C7BF0-D4F6-4674-98F0-6DF8E76EC7CB}"/>
              </a:ext>
            </a:extLst>
          </p:cNvPr>
          <p:cNvSpPr txBox="1"/>
          <p:nvPr/>
        </p:nvSpPr>
        <p:spPr>
          <a:xfrm>
            <a:off x="8903064" y="3830674"/>
            <a:ext cx="355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6E8FB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05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6B4180-7DC9-4662-9836-F62C7C194AF1}"/>
              </a:ext>
            </a:extLst>
          </p:cNvPr>
          <p:cNvGrpSpPr/>
          <p:nvPr/>
        </p:nvGrpSpPr>
        <p:grpSpPr>
          <a:xfrm>
            <a:off x="2898609" y="1411279"/>
            <a:ext cx="1449639" cy="675698"/>
            <a:chOff x="4204574" y="1472655"/>
            <a:chExt cx="1331883" cy="6756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F8400F-A858-43C9-86D0-DB46B480B196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1E5950-A363-4968-BCA5-5D7F98D14364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FBD822D-527D-4710-8E3B-B370479FD09B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A68AAB-1BA2-464D-9435-46B3B2422F12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Refund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6827746-D9E5-4588-B0CB-21A9A19C95A6}"/>
              </a:ext>
            </a:extLst>
          </p:cNvPr>
          <p:cNvSpPr/>
          <p:nvPr/>
        </p:nvSpPr>
        <p:spPr>
          <a:xfrm>
            <a:off x="5673865" y="3033972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Order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BBC632-CF75-4175-B063-D20E0954BD71}"/>
              </a:ext>
            </a:extLst>
          </p:cNvPr>
          <p:cNvGrpSpPr/>
          <p:nvPr/>
        </p:nvGrpSpPr>
        <p:grpSpPr>
          <a:xfrm>
            <a:off x="2923685" y="2987289"/>
            <a:ext cx="1456181" cy="675698"/>
            <a:chOff x="4204574" y="1472655"/>
            <a:chExt cx="1331883" cy="67569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ED636E5-C98E-497D-9F0D-99A96CEFF671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9EBCEB4-35AE-465B-8CF7-9893E8791309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48759F9-0932-4CE8-AA29-DCC2FA593AB9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5FCA76-A239-47A1-83AA-3DCC0191AB51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Return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DA81640-9E31-4332-8FB8-C38BAE1A9838}"/>
              </a:ext>
            </a:extLst>
          </p:cNvPr>
          <p:cNvSpPr/>
          <p:nvPr/>
        </p:nvSpPr>
        <p:spPr>
          <a:xfrm>
            <a:off x="8234680" y="1668593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2E645B-1745-454D-A3FB-544CE8DD9CC3}"/>
              </a:ext>
            </a:extLst>
          </p:cNvPr>
          <p:cNvGrpSpPr/>
          <p:nvPr/>
        </p:nvGrpSpPr>
        <p:grpSpPr>
          <a:xfrm>
            <a:off x="8274482" y="2882281"/>
            <a:ext cx="1449639" cy="675698"/>
            <a:chOff x="4204574" y="1472655"/>
            <a:chExt cx="1331883" cy="67569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B5BC78-2D2E-46AA-8994-B8636E69A4F8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76289B-AAF8-4B12-B2F6-54A1EEB13718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610FE5C-7AC7-4D3C-B4D5-5EAFDF5ADA31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EEA6395-5785-4001-B795-EBF3F3BFCD1C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Fulfillment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6EE1C3-55AA-45DB-B5C6-517A137EB979}"/>
              </a:ext>
            </a:extLst>
          </p:cNvPr>
          <p:cNvGrpSpPr/>
          <p:nvPr/>
        </p:nvGrpSpPr>
        <p:grpSpPr>
          <a:xfrm>
            <a:off x="8274482" y="4450065"/>
            <a:ext cx="1449639" cy="675698"/>
            <a:chOff x="4204574" y="1472655"/>
            <a:chExt cx="1331883" cy="67569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105AA72-D7D0-4CFD-B9C4-C40FAE6F4A84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2DC10D3-F2B0-4F6A-AC21-5B4ECABD2EC8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C8023A6-870C-42F1-9C04-D92ACA4854B1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25AA2B-857A-44D1-8BDD-863155FB7BD9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SKU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FE7FA86C-A602-43E0-BAED-902A72D462A1}"/>
              </a:ext>
            </a:extLst>
          </p:cNvPr>
          <p:cNvSpPr/>
          <p:nvPr/>
        </p:nvSpPr>
        <p:spPr>
          <a:xfrm>
            <a:off x="2923685" y="4787914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Payment Session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FAE6C72-F7E4-47AB-BD77-8944803E0BD1}"/>
              </a:ext>
            </a:extLst>
          </p:cNvPr>
          <p:cNvSpPr/>
          <p:nvPr/>
        </p:nvSpPr>
        <p:spPr>
          <a:xfrm>
            <a:off x="5673865" y="4749800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3007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BC2762-91F7-4CCF-93F1-81E1B99F147C}"/>
              </a:ext>
            </a:extLst>
          </p:cNvPr>
          <p:cNvGrpSpPr/>
          <p:nvPr/>
        </p:nvGrpSpPr>
        <p:grpSpPr>
          <a:xfrm>
            <a:off x="3066473" y="1293276"/>
            <a:ext cx="5340605" cy="2460844"/>
            <a:chOff x="3066473" y="1293276"/>
            <a:chExt cx="5340605" cy="24608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>
              <a:off x="6263640" y="2098040"/>
              <a:ext cx="35560" cy="165608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>
              <a:off x="3066473" y="1892354"/>
              <a:ext cx="53406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7753921" y="1293276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CB3DF-37D2-43FF-9D2B-799BDB74F9A3}"/>
                </a:ext>
              </a:extLst>
            </p:cNvPr>
            <p:cNvSpPr txBox="1"/>
            <p:nvPr/>
          </p:nvSpPr>
          <p:spPr>
            <a:xfrm>
              <a:off x="6263640" y="2308246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281F6EC-DED3-4ABA-A7C7-AE620DEB82FE}"/>
              </a:ext>
            </a:extLst>
          </p:cNvPr>
          <p:cNvSpPr/>
          <p:nvPr/>
        </p:nvSpPr>
        <p:spPr>
          <a:xfrm>
            <a:off x="5578853" y="1641806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09342-F494-48D9-A449-8D6D646AFEB6}"/>
              </a:ext>
            </a:extLst>
          </p:cNvPr>
          <p:cNvGrpSpPr/>
          <p:nvPr/>
        </p:nvGrpSpPr>
        <p:grpSpPr>
          <a:xfrm>
            <a:off x="8363774" y="1490234"/>
            <a:ext cx="1456182" cy="675698"/>
            <a:chOff x="4204573" y="1472655"/>
            <a:chExt cx="1331884" cy="67569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AF8469-C192-4153-AA3D-6E4E5907C43F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80DEE67-4317-4DDE-AB00-B569E578A781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F1ABB0F-D077-44D2-A284-73FF6411A1BA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B1750F-1FC0-48BE-8E36-C0CFD9F26E5D}"/>
                </a:ext>
              </a:extLst>
            </p:cNvPr>
            <p:cNvSpPr/>
            <p:nvPr/>
          </p:nvSpPr>
          <p:spPr>
            <a:xfrm>
              <a:off x="4204573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source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9E337D-C246-4E68-89E4-FF9A6654D665}"/>
              </a:ext>
            </a:extLst>
          </p:cNvPr>
          <p:cNvGrpSpPr/>
          <p:nvPr/>
        </p:nvGrpSpPr>
        <p:grpSpPr>
          <a:xfrm>
            <a:off x="5578853" y="3616693"/>
            <a:ext cx="1456181" cy="675698"/>
            <a:chOff x="4204574" y="1472655"/>
            <a:chExt cx="1331883" cy="67569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C90B061-0F36-46DF-BAD6-29C831AC9881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A7BF8-BA76-4A23-80FD-778A83645AAA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D160856-FA49-4385-81A4-7B80617196CB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7D4696-737C-47F0-93ED-5D41A30FA6E6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Order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E91FB7-F5E3-464C-9BD4-E11E0AF8FA70}"/>
              </a:ext>
            </a:extLst>
          </p:cNvPr>
          <p:cNvGrpSpPr/>
          <p:nvPr/>
        </p:nvGrpSpPr>
        <p:grpSpPr>
          <a:xfrm>
            <a:off x="2372044" y="1461332"/>
            <a:ext cx="1456181" cy="675698"/>
            <a:chOff x="4204574" y="1472655"/>
            <a:chExt cx="1331883" cy="67569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3C7340-89BF-4F12-A6EC-15697C52FD36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93368E-807F-47C4-9B8F-82814054F620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8910C-860B-47F5-A448-535BA78696B5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0E1A8C-6720-4F14-9F05-59D6B36E3E21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92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39F033-A603-49CD-90A9-423B7F42BC2A}"/>
              </a:ext>
            </a:extLst>
          </p:cNvPr>
          <p:cNvGrpSpPr/>
          <p:nvPr/>
        </p:nvGrpSpPr>
        <p:grpSpPr>
          <a:xfrm>
            <a:off x="4263606" y="2343929"/>
            <a:ext cx="4094259" cy="2192088"/>
            <a:chOff x="4389120" y="2329112"/>
            <a:chExt cx="3907345" cy="219208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A4F997-0EBA-4809-8036-DFAA1432307A}"/>
                </a:ext>
              </a:extLst>
            </p:cNvPr>
            <p:cNvCxnSpPr>
              <a:cxnSpLocks/>
            </p:cNvCxnSpPr>
            <p:nvPr/>
          </p:nvCxnSpPr>
          <p:spPr>
            <a:xfrm>
              <a:off x="6299200" y="2329112"/>
              <a:ext cx="0" cy="1116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>
              <a:off x="6299200" y="3571103"/>
              <a:ext cx="0" cy="95009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>
              <a:off x="4425505" y="3322320"/>
              <a:ext cx="38709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7881963" y="2740595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57BE68-1427-4A3B-8468-EEAB1B914A40}"/>
                </a:ext>
              </a:extLst>
            </p:cNvPr>
            <p:cNvSpPr txBox="1"/>
            <p:nvPr/>
          </p:nvSpPr>
          <p:spPr>
            <a:xfrm>
              <a:off x="6272429" y="3720299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2EA8CD-459C-460A-ACD1-93216ADD3C4C}"/>
                </a:ext>
              </a:extLst>
            </p:cNvPr>
            <p:cNvSpPr txBox="1"/>
            <p:nvPr/>
          </p:nvSpPr>
          <p:spPr>
            <a:xfrm>
              <a:off x="4389120" y="2697658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29ACAA-4E63-4033-9439-158FB33FE9AD}"/>
              </a:ext>
            </a:extLst>
          </p:cNvPr>
          <p:cNvGrpSpPr/>
          <p:nvPr/>
        </p:nvGrpSpPr>
        <p:grpSpPr>
          <a:xfrm>
            <a:off x="2980265" y="3031827"/>
            <a:ext cx="1456181" cy="675698"/>
            <a:chOff x="4204574" y="1472655"/>
            <a:chExt cx="1331883" cy="675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5B234B6-F9EB-4E4A-86D2-82D92BC027ED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69B86AD-22E0-4BB6-B052-34742E241A25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EFBF1F-BFA1-491E-8B02-7DCFF880D690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089E30-88AF-49FC-83AB-4EF66CD586AD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Cancel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0645F5-24DF-4EEA-BEDB-9EE4BD8A3A3D}"/>
              </a:ext>
            </a:extLst>
          </p:cNvPr>
          <p:cNvGrpSpPr/>
          <p:nvPr/>
        </p:nvGrpSpPr>
        <p:grpSpPr>
          <a:xfrm>
            <a:off x="8277148" y="3031827"/>
            <a:ext cx="1456181" cy="675698"/>
            <a:chOff x="4204574" y="1472655"/>
            <a:chExt cx="1331883" cy="6756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5323B7-3F44-403A-8BEA-65ECB5FAEBF8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740CAE-A2E1-44C9-A648-1F5A568B572E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1EC481-ECC9-47EB-8357-2971F13B7D51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866283-5DFE-4ED5-A1C6-24AE608D774B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Refund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55F495-698D-4F2F-9945-06F6D9F863C0}"/>
              </a:ext>
            </a:extLst>
          </p:cNvPr>
          <p:cNvGrpSpPr/>
          <p:nvPr/>
        </p:nvGrpSpPr>
        <p:grpSpPr>
          <a:xfrm>
            <a:off x="5544338" y="4487609"/>
            <a:ext cx="1456181" cy="675698"/>
            <a:chOff x="4204574" y="1472655"/>
            <a:chExt cx="1331883" cy="6756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5C5CFA-D35E-4F06-AD28-003C9A412C7A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C17C19-FAC2-4FB4-9E4A-C014654A6AEC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2B94070-D877-46CB-B794-7EB772AEDE46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E1FB4A-2E13-415B-B03F-7126898709D6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Capture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E3C6FC0-3BA2-466F-A6A1-BE86D07FE92D}"/>
              </a:ext>
            </a:extLst>
          </p:cNvPr>
          <p:cNvSpPr/>
          <p:nvPr/>
        </p:nvSpPr>
        <p:spPr>
          <a:xfrm>
            <a:off x="5544338" y="1923864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78234F-415C-4023-98F0-BCCFAA444EFD}"/>
              </a:ext>
            </a:extLst>
          </p:cNvPr>
          <p:cNvSpPr/>
          <p:nvPr/>
        </p:nvSpPr>
        <p:spPr>
          <a:xfrm>
            <a:off x="5544338" y="3171571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31082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E2706-0005-4E55-A2F0-FEF67A2D4ECA}"/>
              </a:ext>
            </a:extLst>
          </p:cNvPr>
          <p:cNvGrpSpPr/>
          <p:nvPr/>
        </p:nvGrpSpPr>
        <p:grpSpPr>
          <a:xfrm>
            <a:off x="6261155" y="2968344"/>
            <a:ext cx="355600" cy="1630680"/>
            <a:chOff x="6261155" y="2968344"/>
            <a:chExt cx="355600" cy="16306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>
              <a:off x="6299200" y="2968344"/>
              <a:ext cx="0" cy="163068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6261155" y="3737250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4F71F-2FA8-4BD8-B517-1DC6FF7F5162}"/>
              </a:ext>
            </a:extLst>
          </p:cNvPr>
          <p:cNvSpPr/>
          <p:nvPr/>
        </p:nvSpPr>
        <p:spPr>
          <a:xfrm>
            <a:off x="5656642" y="2632602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1D7B42-93B8-404C-AD9C-0ED1B7D9DECC}"/>
              </a:ext>
            </a:extLst>
          </p:cNvPr>
          <p:cNvGrpSpPr/>
          <p:nvPr/>
        </p:nvGrpSpPr>
        <p:grpSpPr>
          <a:xfrm>
            <a:off x="5656642" y="4349255"/>
            <a:ext cx="1456181" cy="675698"/>
            <a:chOff x="4204574" y="1472655"/>
            <a:chExt cx="1331883" cy="6756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95B4F1-3E30-4E8C-91D1-D9634516F7FB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242BE2-A1F3-4930-9C4E-33706EF1B5DB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CF986D2-8358-4788-82FC-B4174F8CDADB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28D527-0848-448C-8804-9AA8EF7C4BBE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0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E7912-2933-4BB3-9C43-D95D10735881}"/>
              </a:ext>
            </a:extLst>
          </p:cNvPr>
          <p:cNvGrpSpPr/>
          <p:nvPr/>
        </p:nvGrpSpPr>
        <p:grpSpPr>
          <a:xfrm>
            <a:off x="6263640" y="2098040"/>
            <a:ext cx="1971040" cy="1352166"/>
            <a:chOff x="6263640" y="2098040"/>
            <a:chExt cx="1971040" cy="135216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>
              <a:off x="6263640" y="2098040"/>
              <a:ext cx="17779" cy="1352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3640" y="3322320"/>
              <a:ext cx="1971040" cy="1739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7857249" y="2713513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DD6CF7-29ED-4DE0-8FA8-85D2D657BD15}"/>
              </a:ext>
            </a:extLst>
          </p:cNvPr>
          <p:cNvGrpSpPr/>
          <p:nvPr/>
        </p:nvGrpSpPr>
        <p:grpSpPr>
          <a:xfrm>
            <a:off x="8165478" y="2926080"/>
            <a:ext cx="1456181" cy="675698"/>
            <a:chOff x="4204574" y="1472655"/>
            <a:chExt cx="1331883" cy="675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568A83-FB37-4DC3-AE58-AA450C58FA7C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B8FA28-DCD8-4E6F-9FA4-E2BBE9C0053C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FC0EB6-E959-4919-AFA1-CEF2E3A518AF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525C04-4C72-4CD3-8665-E701BD3F1348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Cancel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3F0BF-1C14-4820-9EDE-0EB08B0C63D7}"/>
              </a:ext>
            </a:extLst>
          </p:cNvPr>
          <p:cNvSpPr/>
          <p:nvPr/>
        </p:nvSpPr>
        <p:spPr>
          <a:xfrm>
            <a:off x="5471977" y="1708091"/>
            <a:ext cx="1618885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Manufacturer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A041A-7A46-445B-99D7-580696E4D93F}"/>
              </a:ext>
            </a:extLst>
          </p:cNvPr>
          <p:cNvSpPr/>
          <p:nvPr/>
        </p:nvSpPr>
        <p:spPr>
          <a:xfrm>
            <a:off x="5510077" y="3077652"/>
            <a:ext cx="1618885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Manufacturer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5BCF1-5E7C-407A-AE47-9A7B53C660D2}"/>
              </a:ext>
            </a:extLst>
          </p:cNvPr>
          <p:cNvSpPr txBox="1"/>
          <p:nvPr/>
        </p:nvSpPr>
        <p:spPr>
          <a:xfrm>
            <a:off x="1028700" y="942975"/>
            <a:ext cx="395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currently don’t use Manufacturer.</a:t>
            </a:r>
          </a:p>
        </p:txBody>
      </p:sp>
    </p:spTree>
    <p:extLst>
      <p:ext uri="{BB962C8B-B14F-4D97-AF65-F5344CB8AC3E}">
        <p14:creationId xmlns:p14="http://schemas.microsoft.com/office/powerpoint/2010/main" val="197189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E12B2E-06D0-4318-ACDC-45EDD207DA57}"/>
              </a:ext>
            </a:extLst>
          </p:cNvPr>
          <p:cNvGrpSpPr/>
          <p:nvPr/>
        </p:nvGrpSpPr>
        <p:grpSpPr>
          <a:xfrm>
            <a:off x="4363720" y="2136952"/>
            <a:ext cx="3886200" cy="2423160"/>
            <a:chOff x="4363720" y="2136952"/>
            <a:chExt cx="3886200" cy="24231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>
              <a:off x="6263640" y="2136952"/>
              <a:ext cx="35560" cy="242316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>
              <a:off x="4363720" y="3322320"/>
              <a:ext cx="387096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7894320" y="2720611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D8F77-7029-4C59-9A32-36B48E8332D0}"/>
              </a:ext>
            </a:extLst>
          </p:cNvPr>
          <p:cNvSpPr/>
          <p:nvPr/>
        </p:nvSpPr>
        <p:spPr>
          <a:xfrm>
            <a:off x="5621082" y="1577601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04788-D8FB-4FA4-A069-9276E88BD9E5}"/>
              </a:ext>
            </a:extLst>
          </p:cNvPr>
          <p:cNvSpPr/>
          <p:nvPr/>
        </p:nvSpPr>
        <p:spPr>
          <a:xfrm>
            <a:off x="2446729" y="3086469"/>
            <a:ext cx="2072640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Payment Session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03E644-3145-49B9-8DD1-F4AB3AA074B6}"/>
              </a:ext>
            </a:extLst>
          </p:cNvPr>
          <p:cNvSpPr/>
          <p:nvPr/>
        </p:nvSpPr>
        <p:spPr>
          <a:xfrm>
            <a:off x="5656642" y="4482815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8CA49-7F28-43C1-A3F3-810D718ABCC4}"/>
              </a:ext>
            </a:extLst>
          </p:cNvPr>
          <p:cNvSpPr/>
          <p:nvPr/>
        </p:nvSpPr>
        <p:spPr>
          <a:xfrm>
            <a:off x="5638862" y="3058259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Checkout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C7561F-CA0E-4FAE-B0D8-A88DCED9A8A6}"/>
              </a:ext>
            </a:extLst>
          </p:cNvPr>
          <p:cNvGrpSpPr/>
          <p:nvPr/>
        </p:nvGrpSpPr>
        <p:grpSpPr>
          <a:xfrm>
            <a:off x="8161941" y="2905277"/>
            <a:ext cx="1456181" cy="675698"/>
            <a:chOff x="4204574" y="1472655"/>
            <a:chExt cx="1331883" cy="6756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7AB787-112E-486C-A490-057A5B8719E2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0F2B5E-5D97-4505-A459-89BFB0664FA0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7B9471-4170-489F-B0EA-07BF9C73195F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19EDFE-72DC-4F7A-9D05-F92B1E33E0ED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SKU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3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3C380-ED31-4B7D-A3CC-2FC32960F840}"/>
              </a:ext>
            </a:extLst>
          </p:cNvPr>
          <p:cNvGrpSpPr/>
          <p:nvPr/>
        </p:nvGrpSpPr>
        <p:grpSpPr>
          <a:xfrm>
            <a:off x="4090086" y="2703524"/>
            <a:ext cx="4743348" cy="606440"/>
            <a:chOff x="4090086" y="2703524"/>
            <a:chExt cx="4743348" cy="6064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0483" y="3309964"/>
              <a:ext cx="257295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>
              <a:off x="4090086" y="3309964"/>
              <a:ext cx="2822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7894320" y="270352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A1D5A6-14C0-4379-8FD2-855DFD82F581}"/>
                </a:ext>
              </a:extLst>
            </p:cNvPr>
            <p:cNvSpPr txBox="1"/>
            <p:nvPr/>
          </p:nvSpPr>
          <p:spPr>
            <a:xfrm>
              <a:off x="4376077" y="2710076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308DA-2A17-4813-A1D4-CB07FE73A393}"/>
              </a:ext>
            </a:extLst>
          </p:cNvPr>
          <p:cNvSpPr/>
          <p:nvPr/>
        </p:nvSpPr>
        <p:spPr>
          <a:xfrm>
            <a:off x="5638862" y="3058259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BE334C-BC50-48A6-9955-7B5A4CD5ABC4}"/>
              </a:ext>
            </a:extLst>
          </p:cNvPr>
          <p:cNvGrpSpPr/>
          <p:nvPr/>
        </p:nvGrpSpPr>
        <p:grpSpPr>
          <a:xfrm>
            <a:off x="8161941" y="2905277"/>
            <a:ext cx="1456181" cy="675698"/>
            <a:chOff x="4204574" y="1472655"/>
            <a:chExt cx="1331883" cy="6756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A1DE25-1094-4885-9956-88F3C3ACF77D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F9BD3E-CBD0-4175-B383-61BA753FA8E5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71D253-49D3-4F99-92E0-FA6F6425C7D3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5C7494-3109-4E75-9627-971ED7584D94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Refund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1430EF-EA40-4F31-B7D4-9A3AC12AC6F2}"/>
              </a:ext>
            </a:extLst>
          </p:cNvPr>
          <p:cNvGrpSpPr/>
          <p:nvPr/>
        </p:nvGrpSpPr>
        <p:grpSpPr>
          <a:xfrm>
            <a:off x="2673038" y="2972115"/>
            <a:ext cx="1456181" cy="675698"/>
            <a:chOff x="4204574" y="1472655"/>
            <a:chExt cx="1331883" cy="67569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9359777-3BE5-4798-9E78-61D6DB722AE0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A152838-547F-422D-8E4A-C3F52A828A91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F8242C-64C5-4A28-BB05-491FAC8186F9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3291B9-1A16-4483-8DB8-1A95A0975D8A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SKU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3C380-ED31-4B7D-A3CC-2FC32960F840}"/>
              </a:ext>
            </a:extLst>
          </p:cNvPr>
          <p:cNvGrpSpPr/>
          <p:nvPr/>
        </p:nvGrpSpPr>
        <p:grpSpPr>
          <a:xfrm>
            <a:off x="4090086" y="2703524"/>
            <a:ext cx="4743348" cy="606440"/>
            <a:chOff x="4090086" y="2703524"/>
            <a:chExt cx="4743348" cy="6064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1A8255-8B35-4F5B-8AAD-EE02CEBD6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0483" y="3309964"/>
              <a:ext cx="257295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>
              <a:off x="4090086" y="3309964"/>
              <a:ext cx="2822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ADB27-A3C4-4949-A1A4-0D237E67CB20}"/>
                </a:ext>
              </a:extLst>
            </p:cNvPr>
            <p:cNvSpPr txBox="1"/>
            <p:nvPr/>
          </p:nvSpPr>
          <p:spPr>
            <a:xfrm>
              <a:off x="7894320" y="270352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A1D5A6-14C0-4379-8FD2-855DFD82F581}"/>
                </a:ext>
              </a:extLst>
            </p:cNvPr>
            <p:cNvSpPr txBox="1"/>
            <p:nvPr/>
          </p:nvSpPr>
          <p:spPr>
            <a:xfrm>
              <a:off x="4376077" y="2710076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6E8FB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0B70A5-3847-4BB8-8E4F-28DF2446C3B0}"/>
              </a:ext>
            </a:extLst>
          </p:cNvPr>
          <p:cNvGrpSpPr/>
          <p:nvPr/>
        </p:nvGrpSpPr>
        <p:grpSpPr>
          <a:xfrm>
            <a:off x="8833434" y="2906687"/>
            <a:ext cx="1456181" cy="675698"/>
            <a:chOff x="4204574" y="1472655"/>
            <a:chExt cx="1331883" cy="67569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8BA21C-E25D-40DB-8911-4CA05D05F067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83BFCE-7A92-4E18-AA31-300C3F6C0C0D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78A94A0-8C8C-492C-A52D-AE4A7374DFC3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FF967E-6CA6-40A5-9000-5AD60BD3BBDA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Refund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BE8FBF-B09D-401B-B1BC-911C1A9E1FB3}"/>
              </a:ext>
            </a:extLst>
          </p:cNvPr>
          <p:cNvGrpSpPr/>
          <p:nvPr/>
        </p:nvGrpSpPr>
        <p:grpSpPr>
          <a:xfrm>
            <a:off x="2677644" y="2972115"/>
            <a:ext cx="1456181" cy="675698"/>
            <a:chOff x="4204574" y="1472655"/>
            <a:chExt cx="1331883" cy="67569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0B8FCE5-5FAA-4B51-B9D6-0160E9F1ABF2}"/>
                </a:ext>
              </a:extLst>
            </p:cNvPr>
            <p:cNvGrpSpPr/>
            <p:nvPr/>
          </p:nvGrpSpPr>
          <p:grpSpPr>
            <a:xfrm>
              <a:off x="4278401" y="1472655"/>
              <a:ext cx="1258056" cy="606922"/>
              <a:chOff x="4278401" y="1472655"/>
              <a:chExt cx="1258056" cy="60692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05A01F8-43E1-4856-A721-4D9F6F02452B}"/>
                  </a:ext>
                </a:extLst>
              </p:cNvPr>
              <p:cNvSpPr/>
              <p:nvPr/>
            </p:nvSpPr>
            <p:spPr>
              <a:xfrm>
                <a:off x="4369097" y="1472655"/>
                <a:ext cx="1167360" cy="524126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AA7F33-5EC8-4834-9825-3954F3C1FEF3}"/>
                  </a:ext>
                </a:extLst>
              </p:cNvPr>
              <p:cNvSpPr/>
              <p:nvPr/>
            </p:nvSpPr>
            <p:spPr>
              <a:xfrm>
                <a:off x="4278401" y="1555451"/>
                <a:ext cx="1167360" cy="524126"/>
              </a:xfrm>
              <a:prstGeom prst="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solidFill>
                  <a:srgbClr val="0030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97F0E9-1A4D-4DF5-9C53-B6303DA9FEEF}"/>
                </a:ext>
              </a:extLst>
            </p:cNvPr>
            <p:cNvSpPr/>
            <p:nvPr/>
          </p:nvSpPr>
          <p:spPr>
            <a:xfrm>
              <a:off x="4204574" y="1624227"/>
              <a:ext cx="1167360" cy="5241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Cancel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6CC96-4CB6-4221-9B3F-7C98BE7FC714}"/>
              </a:ext>
            </a:extLst>
          </p:cNvPr>
          <p:cNvSpPr/>
          <p:nvPr/>
        </p:nvSpPr>
        <p:spPr>
          <a:xfrm>
            <a:off x="5841071" y="3079408"/>
            <a:ext cx="1285116" cy="524126"/>
          </a:xfrm>
          <a:prstGeom prst="rect">
            <a:avLst/>
          </a:prstGeom>
          <a:solidFill>
            <a:schemeClr val="bg1"/>
          </a:solidFill>
          <a:ln>
            <a:solidFill>
              <a:srgbClr val="00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Checkout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0D246-4441-40FE-B145-FC86D3C08639}"/>
              </a:ext>
            </a:extLst>
          </p:cNvPr>
          <p:cNvSpPr txBox="1"/>
          <p:nvPr/>
        </p:nvSpPr>
        <p:spPr>
          <a:xfrm>
            <a:off x="2153920" y="108712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don’t think we currently use this image.</a:t>
            </a:r>
          </a:p>
        </p:txBody>
      </p:sp>
    </p:spTree>
    <p:extLst>
      <p:ext uri="{BB962C8B-B14F-4D97-AF65-F5344CB8AC3E}">
        <p14:creationId xmlns:p14="http://schemas.microsoft.com/office/powerpoint/2010/main" val="262248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04C5D1-95A8-4694-880A-4184BEE0E6F2}"/>
              </a:ext>
            </a:extLst>
          </p:cNvPr>
          <p:cNvCxnSpPr>
            <a:cxnSpLocks/>
          </p:cNvCxnSpPr>
          <p:nvPr/>
        </p:nvCxnSpPr>
        <p:spPr>
          <a:xfrm flipV="1">
            <a:off x="8573194" y="4566617"/>
            <a:ext cx="1165221" cy="13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8D33-CF32-47BD-B66E-918D68F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658BC-9700-4009-979F-7E7426DDC6F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910D69-5BDC-4583-82FC-97FA8F0F5D16}"/>
              </a:ext>
            </a:extLst>
          </p:cNvPr>
          <p:cNvGrpSpPr/>
          <p:nvPr/>
        </p:nvGrpSpPr>
        <p:grpSpPr>
          <a:xfrm>
            <a:off x="922692" y="516357"/>
            <a:ext cx="10842357" cy="6434014"/>
            <a:chOff x="685972" y="441198"/>
            <a:chExt cx="10842357" cy="643401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7E933-8CBD-4AA5-BEC8-067CF4F11E51}"/>
                </a:ext>
              </a:extLst>
            </p:cNvPr>
            <p:cNvCxnSpPr>
              <a:cxnSpLocks/>
            </p:cNvCxnSpPr>
            <p:nvPr/>
          </p:nvCxnSpPr>
          <p:spPr>
            <a:xfrm>
              <a:off x="2726322" y="1615357"/>
              <a:ext cx="673935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AD3BF2-1205-4300-958E-B7339D6083AD}"/>
                </a:ext>
              </a:extLst>
            </p:cNvPr>
            <p:cNvGrpSpPr/>
            <p:nvPr/>
          </p:nvGrpSpPr>
          <p:grpSpPr>
            <a:xfrm>
              <a:off x="685972" y="1161438"/>
              <a:ext cx="10842357" cy="4880238"/>
              <a:chOff x="1025182" y="1485899"/>
              <a:chExt cx="10842357" cy="4880238"/>
            </a:xfrm>
          </p:grpSpPr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D611FF6F-D51F-4D10-A9E6-59989DA7F16A}"/>
                  </a:ext>
                </a:extLst>
              </p:cNvPr>
              <p:cNvSpPr/>
              <p:nvPr/>
            </p:nvSpPr>
            <p:spPr>
              <a:xfrm>
                <a:off x="5937712" y="3443748"/>
                <a:ext cx="700901" cy="2706243"/>
              </a:xfrm>
              <a:prstGeom prst="rightBrace">
                <a:avLst>
                  <a:gd name="adj1" fmla="val 104493"/>
                  <a:gd name="adj2" fmla="val 49551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0FC2958-6F26-4220-A4A6-2ECD92EBDBDA}"/>
                  </a:ext>
                </a:extLst>
              </p:cNvPr>
              <p:cNvGrpSpPr/>
              <p:nvPr/>
            </p:nvGrpSpPr>
            <p:grpSpPr>
              <a:xfrm>
                <a:off x="1025182" y="1485899"/>
                <a:ext cx="10842357" cy="4880238"/>
                <a:chOff x="1349643" y="1485899"/>
                <a:chExt cx="10842357" cy="488023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0C48A25-2F4D-48C6-A33F-D59E77018929}"/>
                    </a:ext>
                  </a:extLst>
                </p:cNvPr>
                <p:cNvGrpSpPr/>
                <p:nvPr/>
              </p:nvGrpSpPr>
              <p:grpSpPr>
                <a:xfrm>
                  <a:off x="1349643" y="1485899"/>
                  <a:ext cx="10576889" cy="863600"/>
                  <a:chOff x="1349643" y="1485899"/>
                  <a:chExt cx="10576889" cy="86360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95097882-D98A-4BBE-9F86-342B4827F8C3}"/>
                      </a:ext>
                    </a:extLst>
                  </p:cNvPr>
                  <p:cNvSpPr/>
                  <p:nvPr/>
                </p:nvSpPr>
                <p:spPr>
                  <a:xfrm>
                    <a:off x="4209683" y="1485899"/>
                    <a:ext cx="2072640" cy="8636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Create DR Order</a:t>
                    </a:r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9108BAA-2927-478B-B9FF-60B881DE5219}"/>
                      </a:ext>
                    </a:extLst>
                  </p:cNvPr>
                  <p:cNvSpPr/>
                  <p:nvPr/>
                </p:nvSpPr>
                <p:spPr>
                  <a:xfrm>
                    <a:off x="1349643" y="1485899"/>
                    <a:ext cx="2072640" cy="8636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Create DR </a:t>
                    </a:r>
                    <a:r>
                      <a:rPr lang="en-US" dirty="0">
                        <a:solidFill>
                          <a:schemeClr val="accent5"/>
                        </a:solidFill>
                        <a:latin typeface="Arial" panose="020B0604020202020204"/>
                      </a:rPr>
                      <a:t>Checkout</a:t>
                    </a: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 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DCD023-344D-464E-9C94-CBCFD949DFA0}"/>
                      </a:ext>
                    </a:extLst>
                  </p:cNvPr>
                  <p:cNvSpPr/>
                  <p:nvPr/>
                </p:nvSpPr>
                <p:spPr>
                  <a:xfrm>
                    <a:off x="9853892" y="1485899"/>
                    <a:ext cx="2072640" cy="8636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Request Fulfillment</a:t>
                    </a: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9B138D-BF7C-4F28-A07B-83B9BC5DBD1D}"/>
                      </a:ext>
                    </a:extLst>
                  </p:cNvPr>
                  <p:cNvSpPr/>
                  <p:nvPr/>
                </p:nvSpPr>
                <p:spPr>
                  <a:xfrm>
                    <a:off x="7069723" y="1485899"/>
                    <a:ext cx="2072640" cy="8636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Create Order Charge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C67AC48-CB78-4CB9-9801-6CF901A1DC75}"/>
                    </a:ext>
                  </a:extLst>
                </p:cNvPr>
                <p:cNvGrpSpPr/>
                <p:nvPr/>
              </p:nvGrpSpPr>
              <p:grpSpPr>
                <a:xfrm>
                  <a:off x="2385963" y="3238899"/>
                  <a:ext cx="9806037" cy="3127238"/>
                  <a:chOff x="2385963" y="2825954"/>
                  <a:chExt cx="9806037" cy="3127238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1765648-030E-4201-8F90-E4785A79A8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5963" y="4388225"/>
                    <a:ext cx="1165221" cy="1348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2CAA858-8F5F-40D7-8FAF-5D2AFAEEC4E2}"/>
                      </a:ext>
                    </a:extLst>
                  </p:cNvPr>
                  <p:cNvSpPr/>
                  <p:nvPr/>
                </p:nvSpPr>
                <p:spPr>
                  <a:xfrm>
                    <a:off x="4209683" y="5089592"/>
                    <a:ext cx="2072640" cy="8636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Digital Fulfillment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0444345-244F-40E1-8B7B-30304BD1E15B}"/>
                      </a:ext>
                    </a:extLst>
                  </p:cNvPr>
                  <p:cNvSpPr/>
                  <p:nvPr/>
                </p:nvSpPr>
                <p:spPr>
                  <a:xfrm>
                    <a:off x="4209683" y="2825954"/>
                    <a:ext cx="2072640" cy="8636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Physical Fulfillment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A6C7874A-876C-4FB6-B06A-151DCDEA8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69723" y="3957773"/>
                    <a:ext cx="5122277" cy="863601"/>
                    <a:chOff x="7069723" y="1485899"/>
                    <a:chExt cx="5122277" cy="863601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32340F47-E72C-4C59-9001-7F9690687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3892" y="1485900"/>
                      <a:ext cx="2338108" cy="863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Capture Charge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9F95626-665F-4BF3-9332-9777628B0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9723" y="1485899"/>
                      <a:ext cx="2072640" cy="863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Create DR Fulfillment</a:t>
                      </a:r>
                    </a:p>
                  </p:txBody>
                </p:sp>
              </p:grp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AB30DBC9-CB8E-4B68-941A-6130FF170A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5400000">
                <a:off x="6102028" y="-1691026"/>
                <a:ext cx="423198" cy="8504249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6AFC4DB-A017-41A9-B295-48822EAB0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1502" y="2772698"/>
                <a:ext cx="0" cy="204824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A1BAA60D-CF01-4364-93B8-1794D5E0F5F1}"/>
                  </a:ext>
                </a:extLst>
              </p:cNvPr>
              <p:cNvSpPr/>
              <p:nvPr/>
            </p:nvSpPr>
            <p:spPr>
              <a:xfrm rot="10800000">
                <a:off x="3253357" y="3476245"/>
                <a:ext cx="640410" cy="2706243"/>
              </a:xfrm>
              <a:prstGeom prst="rightBrace">
                <a:avLst>
                  <a:gd name="adj1" fmla="val 104493"/>
                  <a:gd name="adj2" fmla="val 50545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8F6A46-1AE9-4677-ABC2-1CFCB971F446}"/>
                </a:ext>
              </a:extLst>
            </p:cNvPr>
            <p:cNvSpPr txBox="1"/>
            <p:nvPr/>
          </p:nvSpPr>
          <p:spPr>
            <a:xfrm>
              <a:off x="9190221" y="6351420"/>
              <a:ext cx="23381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DIGITAL RIVER ACTION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F02091-E3EF-4016-B58C-668C0763FBFA}"/>
                </a:ext>
              </a:extLst>
            </p:cNvPr>
            <p:cNvSpPr txBox="1"/>
            <p:nvPr/>
          </p:nvSpPr>
          <p:spPr>
            <a:xfrm>
              <a:off x="9190221" y="449006"/>
              <a:ext cx="20726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CLIENT APPLICATION ACTION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BFCFEA-A364-4884-965E-2812CBAE649C}"/>
                </a:ext>
              </a:extLst>
            </p:cNvPr>
            <p:cNvSpPr txBox="1"/>
            <p:nvPr/>
          </p:nvSpPr>
          <p:spPr>
            <a:xfrm>
              <a:off x="685972" y="441198"/>
              <a:ext cx="20726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CLIENT APPLICATION ACTION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A47D02-FB48-4857-BF3A-360A47A7BCF5}"/>
                </a:ext>
              </a:extLst>
            </p:cNvPr>
            <p:cNvSpPr txBox="1"/>
            <p:nvPr/>
          </p:nvSpPr>
          <p:spPr>
            <a:xfrm>
              <a:off x="3525862" y="447013"/>
              <a:ext cx="20726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CLIENT APPLICATION 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A32739-A2B9-4E06-B181-1266FD8DBE19}"/>
                </a:ext>
              </a:extLst>
            </p:cNvPr>
            <p:cNvSpPr txBox="1"/>
            <p:nvPr/>
          </p:nvSpPr>
          <p:spPr>
            <a:xfrm>
              <a:off x="6330181" y="451547"/>
              <a:ext cx="22533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DIGITAL RIVER 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FA2FA-B791-487D-82F5-B0C9E46486BF}"/>
                </a:ext>
              </a:extLst>
            </p:cNvPr>
            <p:cNvSpPr txBox="1"/>
            <p:nvPr/>
          </p:nvSpPr>
          <p:spPr>
            <a:xfrm>
              <a:off x="6393760" y="6351992"/>
              <a:ext cx="20726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FULFILLMENT APPLICATION ACTION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7D3945-7A32-4A27-943E-8B4661D1400E}"/>
                </a:ext>
              </a:extLst>
            </p:cNvPr>
            <p:cNvSpPr txBox="1"/>
            <p:nvPr/>
          </p:nvSpPr>
          <p:spPr>
            <a:xfrm>
              <a:off x="3531264" y="6350600"/>
              <a:ext cx="20726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66666"/>
                  </a:solidFill>
                </a:rPr>
                <a:t> FULFILLMENT APPLICATION ACTION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3968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R-FINAL Colors 2017">
      <a:dk1>
        <a:srgbClr val="000000"/>
      </a:dk1>
      <a:lt1>
        <a:sysClr val="window" lastClr="FFFFFF"/>
      </a:lt1>
      <a:dk2>
        <a:srgbClr val="666666"/>
      </a:dk2>
      <a:lt2>
        <a:srgbClr val="E9E9E9"/>
      </a:lt2>
      <a:accent1>
        <a:srgbClr val="003058"/>
      </a:accent1>
      <a:accent2>
        <a:srgbClr val="00A7E1"/>
      </a:accent2>
      <a:accent3>
        <a:srgbClr val="B6E8FB"/>
      </a:accent3>
      <a:accent4>
        <a:srgbClr val="BEBEBE"/>
      </a:accent4>
      <a:accent5>
        <a:srgbClr val="B03478"/>
      </a:accent5>
      <a:accent6>
        <a:srgbClr val="A8C628"/>
      </a:accent6>
      <a:hlink>
        <a:srgbClr val="9E79B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 River Corporate PPT Template_Wide" id="{4F55D9F6-0AF6-4981-831A-FA9B7F71B5EB}" vid="{E6770140-945A-475F-8F23-2E2D037D79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Tietz</dc:creator>
  <cp:lastModifiedBy>Gale James</cp:lastModifiedBy>
  <cp:revision>53</cp:revision>
  <dcterms:created xsi:type="dcterms:W3CDTF">2019-12-19T14:09:32Z</dcterms:created>
  <dcterms:modified xsi:type="dcterms:W3CDTF">2020-05-04T18:58:04Z</dcterms:modified>
</cp:coreProperties>
</file>