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3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4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7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B984-0FCE-4801-B789-ABA4575A5394}" type="datetimeFigureOut">
              <a:rPr lang="ko-KR" altLang="en-US" smtClean="0"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D472-741F-48FA-92A6-9EC198E50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63642" y="324433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RS&amp;BSD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44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7375" y="1607597"/>
            <a:ext cx="19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</a:rPr>
              <a:t>①</a:t>
            </a:r>
            <a:endParaRPr lang="ko-KR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715057" y="1535589"/>
            <a:ext cx="2682106" cy="2409048"/>
          </a:xfrm>
          <a:prstGeom prst="roundRect">
            <a:avLst/>
          </a:prstGeom>
          <a:noFill/>
          <a:ln w="28575" cap="flat" cmpd="sng" algn="ctr">
            <a:solidFill>
              <a:srgbClr val="613154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91525" y="1607597"/>
            <a:ext cx="1528690" cy="8505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1" descr="MCj043160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1421" y="3395056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MCj04316010000[1]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04564" y="3395056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Cj04316010000[1]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99493" y="3404635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>
            <a:stCxn id="52" idx="0"/>
            <a:endCxn id="6" idx="2"/>
          </p:cNvCxnSpPr>
          <p:nvPr/>
        </p:nvCxnSpPr>
        <p:spPr>
          <a:xfrm flipV="1">
            <a:off x="7585076" y="2458120"/>
            <a:ext cx="570794" cy="6649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3" idx="0"/>
            <a:endCxn id="6" idx="2"/>
          </p:cNvCxnSpPr>
          <p:nvPr/>
        </p:nvCxnSpPr>
        <p:spPr>
          <a:xfrm flipH="1" flipV="1">
            <a:off x="8155870" y="2458119"/>
            <a:ext cx="1602" cy="66369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4" idx="0"/>
            <a:endCxn id="6" idx="2"/>
          </p:cNvCxnSpPr>
          <p:nvPr/>
        </p:nvCxnSpPr>
        <p:spPr>
          <a:xfrm flipH="1" flipV="1">
            <a:off x="8155871" y="2458120"/>
            <a:ext cx="578619" cy="663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7292" y="2158578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2060"/>
                </a:solidFill>
              </a:rPr>
              <a:t>Reputation: 3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926" y="1632748"/>
            <a:ext cx="19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</a:rPr>
              <a:t>②</a:t>
            </a:r>
            <a:endParaRPr lang="ko-KR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5554" y="1535589"/>
            <a:ext cx="3600301" cy="2409047"/>
          </a:xfrm>
          <a:prstGeom prst="roundRect">
            <a:avLst/>
          </a:prstGeom>
          <a:noFill/>
          <a:ln w="28575" cap="flat" cmpd="sng" algn="ctr">
            <a:solidFill>
              <a:srgbClr val="613154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16" name="Picture 7" descr="MCj043161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3769" y="2638271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MCj043160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2632" y="2638271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 flipH="1">
            <a:off x="3938577" y="2667794"/>
            <a:ext cx="1800200" cy="52209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38" y="2630685"/>
            <a:ext cx="540000" cy="5400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641641" y="2638271"/>
            <a:ext cx="540000" cy="5324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/>
          <p:nvPr/>
        </p:nvCxnSpPr>
        <p:spPr>
          <a:xfrm rot="5400000" flipH="1" flipV="1">
            <a:off x="4232866" y="1914835"/>
            <a:ext cx="7586" cy="1369009"/>
          </a:xfrm>
          <a:prstGeom prst="curvedConnector3">
            <a:avLst>
              <a:gd name="adj1" fmla="val 3629370"/>
            </a:avLst>
          </a:prstGeom>
          <a:ln w="25400"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/>
          <p:nvPr/>
        </p:nvCxnSpPr>
        <p:spPr>
          <a:xfrm rot="16200000" flipH="1">
            <a:off x="4812142" y="1328628"/>
            <a:ext cx="12700" cy="2521137"/>
          </a:xfrm>
          <a:prstGeom prst="curvedConnector3">
            <a:avLst>
              <a:gd name="adj1" fmla="val -4906173"/>
            </a:avLst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08991" y="4186191"/>
            <a:ext cx="19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</a:rPr>
              <a:t>③</a:t>
            </a:r>
            <a:endParaRPr lang="ko-KR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33927" y="4117890"/>
            <a:ext cx="3716290" cy="2226755"/>
          </a:xfrm>
          <a:prstGeom prst="roundRect">
            <a:avLst/>
          </a:prstGeom>
          <a:noFill/>
          <a:ln w="28575" cap="flat" cmpd="sng" algn="ctr">
            <a:solidFill>
              <a:srgbClr val="613154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7" descr="MCj043161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5373" y="423374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28" y="4233740"/>
            <a:ext cx="540000" cy="540000"/>
          </a:xfrm>
          <a:prstGeom prst="rect">
            <a:avLst/>
          </a:prstGeom>
        </p:spPr>
      </p:pic>
      <p:pic>
        <p:nvPicPr>
          <p:cNvPr id="27" name="Picture 11" descr="MCj043160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403" y="5804369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 descr="MCj04316010000[1]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2283" y="5804369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 descr="MCj04316010000[1]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22588" y="5804644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직선 연결선 29"/>
          <p:cNvCxnSpPr>
            <a:stCxn id="25" idx="3"/>
            <a:endCxn id="26" idx="1"/>
          </p:cNvCxnSpPr>
          <p:nvPr/>
        </p:nvCxnSpPr>
        <p:spPr bwMode="auto">
          <a:xfrm>
            <a:off x="5855374" y="4503740"/>
            <a:ext cx="972755" cy="0"/>
          </a:xfrm>
          <a:prstGeom prst="line">
            <a:avLst/>
          </a:prstGeom>
          <a:noFill/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stCxn id="49" idx="0"/>
            <a:endCxn id="25" idx="2"/>
          </p:cNvCxnSpPr>
          <p:nvPr/>
        </p:nvCxnSpPr>
        <p:spPr>
          <a:xfrm flipV="1">
            <a:off x="5145919" y="4773741"/>
            <a:ext cx="439455" cy="75083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9" idx="0"/>
            <a:endCxn id="26" idx="2"/>
          </p:cNvCxnSpPr>
          <p:nvPr/>
        </p:nvCxnSpPr>
        <p:spPr>
          <a:xfrm flipV="1">
            <a:off x="5145918" y="4773741"/>
            <a:ext cx="1952210" cy="75083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0" idx="0"/>
            <a:endCxn id="25" idx="2"/>
          </p:cNvCxnSpPr>
          <p:nvPr/>
        </p:nvCxnSpPr>
        <p:spPr>
          <a:xfrm flipH="1" flipV="1">
            <a:off x="5585374" y="4773740"/>
            <a:ext cx="784681" cy="750836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1" idx="0"/>
            <a:endCxn id="25" idx="2"/>
          </p:cNvCxnSpPr>
          <p:nvPr/>
        </p:nvCxnSpPr>
        <p:spPr>
          <a:xfrm flipH="1" flipV="1">
            <a:off x="5585374" y="4773741"/>
            <a:ext cx="2008817" cy="75083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0" idx="0"/>
            <a:endCxn id="26" idx="2"/>
          </p:cNvCxnSpPr>
          <p:nvPr/>
        </p:nvCxnSpPr>
        <p:spPr>
          <a:xfrm flipV="1">
            <a:off x="6370054" y="4773740"/>
            <a:ext cx="728074" cy="75083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1" idx="0"/>
            <a:endCxn id="26" idx="2"/>
          </p:cNvCxnSpPr>
          <p:nvPr/>
        </p:nvCxnSpPr>
        <p:spPr>
          <a:xfrm flipH="1" flipV="1">
            <a:off x="7098128" y="4773741"/>
            <a:ext cx="496062" cy="750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4460" y="477526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04795" y="483700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71724" y="46747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76071" y="469395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80359" y="486439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51780" y="478129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44" name="Picture 7" descr="MCj043161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4071" y="1715669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20" y="1738211"/>
            <a:ext cx="540000" cy="494916"/>
          </a:xfrm>
          <a:prstGeom prst="rect">
            <a:avLst/>
          </a:prstGeom>
        </p:spPr>
      </p:pic>
      <p:cxnSp>
        <p:nvCxnSpPr>
          <p:cNvPr id="46" name="직선 연결선 45"/>
          <p:cNvCxnSpPr>
            <a:stCxn id="45" idx="1"/>
            <a:endCxn id="44" idx="3"/>
          </p:cNvCxnSpPr>
          <p:nvPr/>
        </p:nvCxnSpPr>
        <p:spPr bwMode="auto">
          <a:xfrm flipH="1">
            <a:off x="8074072" y="1985669"/>
            <a:ext cx="171549" cy="0"/>
          </a:xfrm>
          <a:prstGeom prst="line">
            <a:avLst/>
          </a:prstGeom>
          <a:noFill/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직사각형 47"/>
          <p:cNvSpPr/>
          <p:nvPr/>
        </p:nvSpPr>
        <p:spPr bwMode="auto">
          <a:xfrm>
            <a:off x="5247930" y="4728855"/>
            <a:ext cx="738931" cy="328898"/>
          </a:xfrm>
          <a:prstGeom prst="rect">
            <a:avLst/>
          </a:prstGeom>
          <a:solidFill>
            <a:srgbClr val="00206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latin typeface="Verdana" pitchFamily="34" charset="0"/>
              <a:ea typeface="-소망M" pitchFamily="18" charset="-127"/>
              <a:sym typeface="Wingdings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6716" y="5524578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240852" y="5524577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464988" y="5524576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55874" y="3123067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28270" y="3121812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05287" y="3121811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802877" y="3121811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2060"/>
                </a:solidFill>
              </a:rPr>
              <a:t>Ratings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78944" y="1708179"/>
            <a:ext cx="1330814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S</a:t>
            </a:r>
            <a:r>
              <a:rPr lang="en-US" altLang="ko-KR" sz="1100" b="1" dirty="0"/>
              <a:t> </a:t>
            </a:r>
            <a:r>
              <a:rPr lang="en-US" altLang="ko-KR" sz="800" b="1" dirty="0"/>
              <a:t>(Evaluation to seller)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137583" y="2064216"/>
            <a:ext cx="1257075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1100" b="1" dirty="0"/>
              <a:t> </a:t>
            </a:r>
            <a:r>
              <a:rPr lang="en-US" altLang="ko-KR" sz="800" b="1" dirty="0"/>
              <a:t>(Evaluation to item)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00231" y="3169431"/>
            <a:ext cx="258404" cy="2462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59" name="구부러진 연결선 58"/>
          <p:cNvCxnSpPr>
            <a:stCxn id="58" idx="2"/>
            <a:endCxn id="16" idx="2"/>
          </p:cNvCxnSpPr>
          <p:nvPr/>
        </p:nvCxnSpPr>
        <p:spPr>
          <a:xfrm rot="5400000" flipH="1" flipV="1">
            <a:off x="4677911" y="2029793"/>
            <a:ext cx="237380" cy="2534336"/>
          </a:xfrm>
          <a:prstGeom prst="curvedConnector3">
            <a:avLst>
              <a:gd name="adj1" fmla="val -96301"/>
            </a:avLst>
          </a:prstGeom>
          <a:ln w="25400">
            <a:solidFill>
              <a:schemeClr val="accent5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61050" y="3409830"/>
            <a:ext cx="558166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S </a:t>
            </a:r>
            <a:r>
              <a:rPr lang="en-US" altLang="ko-KR" sz="1100" b="1" dirty="0"/>
              <a:t>+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1100" b="1" dirty="0"/>
              <a:t>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951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-소망M</vt:lpstr>
      <vt:lpstr>Arial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Hyun-Kyo Oh</dc:creator>
  <cp:lastModifiedBy>Hyun-Kyo Oh</cp:lastModifiedBy>
  <cp:revision>1</cp:revision>
  <dcterms:created xsi:type="dcterms:W3CDTF">2015-10-03T09:49:09Z</dcterms:created>
  <dcterms:modified xsi:type="dcterms:W3CDTF">2015-10-03T09:49:32Z</dcterms:modified>
</cp:coreProperties>
</file>