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FFC000"/>
    <a:srgbClr val="C55A11"/>
    <a:srgbClr val="A6A6A6"/>
    <a:srgbClr val="7F7F7F"/>
    <a:srgbClr val="9DA6B9"/>
    <a:srgbClr val="7BA8F1"/>
    <a:srgbClr val="63A0D7"/>
    <a:srgbClr val="8E7872"/>
    <a:srgbClr val="FFC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40147-CB13-4AF0-93DE-815772F72F2D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4DF7C-31B8-46E3-9922-EBC57A710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5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A288E-9D55-4DBA-B309-228081665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E02A24-2639-4FAB-BF07-356296B75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0A3B2-4715-434B-B553-0208DB17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787C-F13D-4F65-8B49-F65D4764EDC4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84790-3D2F-4EAE-B703-32467ED8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8EB24-B124-4AC0-B3DB-59970E49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D2C5-46A3-4149-88CC-0F4B936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9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251EC-9CFA-4282-8720-608FAEA4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BABC75-CB9C-459A-AB43-A70D1217F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B4075-8F74-4DD8-812D-ACA6719E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787C-F13D-4F65-8B49-F65D4764EDC4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7AE59-9FE1-485E-A16F-D287B297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88D34D-F13C-4444-9094-96518819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D2C5-46A3-4149-88CC-0F4B936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9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14A1D8-2E36-4CB9-AADB-0B1740052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1E5560-451A-4C40-A02F-48823E516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F0A52-D5AE-4344-9817-FD1086D3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787C-F13D-4F65-8B49-F65D4764EDC4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888B4-FD28-4C60-A792-CD0FDBE4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A6E237-B3D8-4761-9519-2D61F2BB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D2C5-46A3-4149-88CC-0F4B936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43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33851-EF7B-4CD3-A2EB-A66219B9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BBBCF7-9355-42BA-8C85-5636B51A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B75C0-20AC-4030-A177-83223EDC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787C-F13D-4F65-8B49-F65D4764EDC4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3F788-2C78-454B-AC74-BB0C35B2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D5AC6-88D2-4CBA-87A1-D6029180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D2C5-46A3-4149-88CC-0F4B936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76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882EB-98D6-49DF-8ACC-774A764C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F5C85F-68D9-4D32-8C43-0FF992592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0BC52-03B6-4967-B719-381F7857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787C-F13D-4F65-8B49-F65D4764EDC4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C9FFF-0D74-46D2-AEB0-3A0841B0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A2E9D-6331-4650-8EFF-89E7BA98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D2C5-46A3-4149-88CC-0F4B936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7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63F96-4EA2-413A-A22D-B034358E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44BB8-21A3-45FF-8F75-62B74D4EE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2D011-2D6B-4851-94BB-C8C5BC119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EE9AE8-4DDD-41D1-BD6A-3CFBD4ED2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787C-F13D-4F65-8B49-F65D4764EDC4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B3E09-5A5C-4E58-8B6D-A3387212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912FEB-6A3E-4E3D-8F75-561038C6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D2C5-46A3-4149-88CC-0F4B936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53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20C8D-1864-4416-972A-9AD0CF34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FCBB9-4D6F-4F2C-A5DF-7D1D3A3CF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E639C2-5338-4709-B3F4-EC6849D24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4F4892-1D82-455E-9F7C-C72C8C110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4AAB99-6E78-46B9-9A41-E23096789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BAA6A2-4E43-4CF6-94FF-5CABCCDF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787C-F13D-4F65-8B49-F65D4764EDC4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65926D-CBB1-45AB-AC8A-B73E4CF7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3006D1-8BE0-4117-9810-CB075E8D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D2C5-46A3-4149-88CC-0F4B936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82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0B8A9-ED7C-4EC7-A922-FF24075E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D53D76-9CC0-4097-AAE5-22C54018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787C-F13D-4F65-8B49-F65D4764EDC4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DC460D-184D-4DB9-83A5-D4E8B7A3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1C72A8-5E8A-455F-A631-0201B26E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D2C5-46A3-4149-88CC-0F4B936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83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517680-DD93-4B7B-93F9-E8604D57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787C-F13D-4F65-8B49-F65D4764EDC4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C2CA76-7347-48A6-8870-44BA3B32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8EB38E-D5BD-4215-A99B-F912B0D3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D2C5-46A3-4149-88CC-0F4B936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03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A3F0E-4DE8-496A-A008-9984122D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2C7E6-50CB-4ADD-93E2-319913DE2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3F70A2-3410-4ABE-AA54-869FF670D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431735-F9A9-4D83-9629-12C8536A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787C-F13D-4F65-8B49-F65D4764EDC4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43CF2F-738F-4952-BF09-5E77402D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D0E0F5-283C-4D98-B357-25428F36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D2C5-46A3-4149-88CC-0F4B936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97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95635-5603-4AD7-8E10-354391FD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76FC5A-7574-4017-A3C6-B6F2F1F0D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5E7013-C8C3-4354-9CDE-DB9989B9B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781BBB-6399-44FE-8E2C-14158781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787C-F13D-4F65-8B49-F65D4764EDC4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FD6CCE-AE3B-4875-B95E-4174E632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18761C-6F95-4A1C-BFCC-929F5B45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D2C5-46A3-4149-88CC-0F4B936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33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D12B5D-D3AA-4C74-9B5B-00D0D0D4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8A164D-E200-4E85-B28B-3A6B28E7F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5D9E4-5ECA-4CF9-98D5-94B7868D1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0787C-F13D-4F65-8B49-F65D4764EDC4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40482-8DE3-4560-93FC-9A8A963E0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E658B-60AD-429F-94D7-8C39C492C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CD2C5-46A3-4149-88CC-0F4B936B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66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36BCB602-3894-4E59-8B39-4EC2419C7C08}"/>
              </a:ext>
            </a:extLst>
          </p:cNvPr>
          <p:cNvSpPr/>
          <p:nvPr/>
        </p:nvSpPr>
        <p:spPr>
          <a:xfrm>
            <a:off x="1781463" y="688147"/>
            <a:ext cx="8571346" cy="61767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5F6521-1E31-40E8-B1D8-7E7DDF1217A9}"/>
              </a:ext>
            </a:extLst>
          </p:cNvPr>
          <p:cNvSpPr/>
          <p:nvPr/>
        </p:nvSpPr>
        <p:spPr>
          <a:xfrm>
            <a:off x="1" y="653417"/>
            <a:ext cx="1634835" cy="6197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582893-D33B-4311-B79A-278E3A25F2A1}"/>
              </a:ext>
            </a:extLst>
          </p:cNvPr>
          <p:cNvSpPr/>
          <p:nvPr/>
        </p:nvSpPr>
        <p:spPr>
          <a:xfrm>
            <a:off x="1634836" y="574907"/>
            <a:ext cx="147782" cy="62830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6A9BDF8-F77B-41B8-AE2C-1BB5B2E0482A}"/>
              </a:ext>
            </a:extLst>
          </p:cNvPr>
          <p:cNvSpPr/>
          <p:nvPr/>
        </p:nvSpPr>
        <p:spPr>
          <a:xfrm>
            <a:off x="1657350" y="1465145"/>
            <a:ext cx="101599" cy="473446"/>
          </a:xfrm>
          <a:prstGeom prst="roundRect">
            <a:avLst>
              <a:gd name="adj" fmla="val 2860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EC1B32-4D1C-4BD1-8AB1-93ABF5EFE5A2}"/>
              </a:ext>
            </a:extLst>
          </p:cNvPr>
          <p:cNvSpPr/>
          <p:nvPr/>
        </p:nvSpPr>
        <p:spPr>
          <a:xfrm>
            <a:off x="1" y="674254"/>
            <a:ext cx="1634835" cy="397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1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BF60CE-B8A4-4207-9D4E-12313D5938FB}"/>
              </a:ext>
            </a:extLst>
          </p:cNvPr>
          <p:cNvSpPr/>
          <p:nvPr/>
        </p:nvSpPr>
        <p:spPr>
          <a:xfrm>
            <a:off x="1" y="1067983"/>
            <a:ext cx="1634835" cy="397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2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C5D6CA-9E93-49FA-8D97-0257843180D4}"/>
              </a:ext>
            </a:extLst>
          </p:cNvPr>
          <p:cNvSpPr/>
          <p:nvPr/>
        </p:nvSpPr>
        <p:spPr>
          <a:xfrm>
            <a:off x="1" y="1465145"/>
            <a:ext cx="1634835" cy="3971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3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DD8B6B-4598-4E27-A72A-014349622B8E}"/>
              </a:ext>
            </a:extLst>
          </p:cNvPr>
          <p:cNvSpPr/>
          <p:nvPr/>
        </p:nvSpPr>
        <p:spPr>
          <a:xfrm>
            <a:off x="1" y="1865821"/>
            <a:ext cx="1634835" cy="3971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4</a:t>
            </a:r>
            <a:endParaRPr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BA78AE-A550-41D2-B6C0-6B1E237E4FE7}"/>
              </a:ext>
            </a:extLst>
          </p:cNvPr>
          <p:cNvSpPr/>
          <p:nvPr/>
        </p:nvSpPr>
        <p:spPr>
          <a:xfrm>
            <a:off x="1" y="2262983"/>
            <a:ext cx="1634835" cy="397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5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C9100B-FC87-45E7-87C0-35DB7BFE1347}"/>
              </a:ext>
            </a:extLst>
          </p:cNvPr>
          <p:cNvSpPr/>
          <p:nvPr/>
        </p:nvSpPr>
        <p:spPr>
          <a:xfrm>
            <a:off x="1" y="2656527"/>
            <a:ext cx="1634835" cy="39716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6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C2E72E-1C11-4BA3-8E44-5889F377534C}"/>
              </a:ext>
            </a:extLst>
          </p:cNvPr>
          <p:cNvSpPr/>
          <p:nvPr/>
        </p:nvSpPr>
        <p:spPr>
          <a:xfrm>
            <a:off x="1" y="3053689"/>
            <a:ext cx="1634835" cy="397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7</a:t>
            </a:r>
            <a:endParaRPr lang="zh-CN" altLang="en-US" sz="14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6A16960-DA66-4EF4-ABF5-3FCD9C763DCF}"/>
              </a:ext>
            </a:extLst>
          </p:cNvPr>
          <p:cNvSpPr/>
          <p:nvPr/>
        </p:nvSpPr>
        <p:spPr>
          <a:xfrm>
            <a:off x="10259584" y="674254"/>
            <a:ext cx="1890852" cy="61906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E1B7CD-5B4B-42BB-BDE9-4A7320C195D7}"/>
              </a:ext>
            </a:extLst>
          </p:cNvPr>
          <p:cNvSpPr/>
          <p:nvPr/>
        </p:nvSpPr>
        <p:spPr>
          <a:xfrm>
            <a:off x="0" y="-10418"/>
            <a:ext cx="12192000" cy="67425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8814F8-1174-4290-A7B2-37BC1D78929D}"/>
              </a:ext>
            </a:extLst>
          </p:cNvPr>
          <p:cNvSpPr txBox="1"/>
          <p:nvPr/>
        </p:nvSpPr>
        <p:spPr>
          <a:xfrm>
            <a:off x="268317" y="104923"/>
            <a:ext cx="23455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accent2"/>
                </a:solidFill>
                <a:latin typeface="Perpetua" panose="02020502060401020303" pitchFamily="18" charset="0"/>
                <a:ea typeface="GungsuhChe" panose="02030609000101010101" pitchFamily="49" charset="-127"/>
                <a:cs typeface="Arial" panose="020B0604020202020204" pitchFamily="34" charset="0"/>
              </a:rPr>
              <a:t>Two Ravens</a:t>
            </a:r>
            <a:endParaRPr lang="zh-CN" altLang="en-US" sz="2600" dirty="0">
              <a:solidFill>
                <a:schemeClr val="accent2"/>
              </a:solidFill>
              <a:latin typeface="Perpetua" panose="02020502060401020303" pitchFamily="18" charset="0"/>
              <a:ea typeface="GungsuhChe" panose="0203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6953E6-57EF-493C-8A2C-0BBA2890BC54}"/>
              </a:ext>
            </a:extLst>
          </p:cNvPr>
          <p:cNvSpPr txBox="1"/>
          <p:nvPr/>
        </p:nvSpPr>
        <p:spPr>
          <a:xfrm>
            <a:off x="5144654" y="181867"/>
            <a:ext cx="1902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Dataset name</a:t>
            </a:r>
            <a:endParaRPr lang="zh-CN" altLang="en-US" sz="16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9889792-D905-4D9E-86EA-F3F3A7A4F4AB}"/>
              </a:ext>
            </a:extLst>
          </p:cNvPr>
          <p:cNvSpPr/>
          <p:nvPr/>
        </p:nvSpPr>
        <p:spPr>
          <a:xfrm>
            <a:off x="12044218" y="684496"/>
            <a:ext cx="147781" cy="6180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412344AA-2B53-408E-BB25-B97896CADD5E}"/>
              </a:ext>
            </a:extLst>
          </p:cNvPr>
          <p:cNvSpPr/>
          <p:nvPr/>
        </p:nvSpPr>
        <p:spPr>
          <a:xfrm>
            <a:off x="12067594" y="1574733"/>
            <a:ext cx="101599" cy="473446"/>
          </a:xfrm>
          <a:prstGeom prst="roundRect">
            <a:avLst>
              <a:gd name="adj" fmla="val 2860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7319144-E236-4F05-9748-E2D9502F6B53}"/>
              </a:ext>
            </a:extLst>
          </p:cNvPr>
          <p:cNvSpPr/>
          <p:nvPr/>
        </p:nvSpPr>
        <p:spPr>
          <a:xfrm>
            <a:off x="10257416" y="687362"/>
            <a:ext cx="1768615" cy="40969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1</a:t>
            </a:r>
            <a:endParaRPr lang="zh-CN" altLang="en-US" sz="16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048E2DC-3DE5-4ED3-A62D-18B1B08C06CC}"/>
              </a:ext>
            </a:extLst>
          </p:cNvPr>
          <p:cNvSpPr/>
          <p:nvPr/>
        </p:nvSpPr>
        <p:spPr>
          <a:xfrm>
            <a:off x="10260742" y="1077500"/>
            <a:ext cx="1768615" cy="409692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2</a:t>
            </a:r>
            <a:endParaRPr lang="zh-CN" altLang="en-US" sz="16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3432399-9410-4059-92D7-9226D4778D56}"/>
              </a:ext>
            </a:extLst>
          </p:cNvPr>
          <p:cNvSpPr/>
          <p:nvPr/>
        </p:nvSpPr>
        <p:spPr>
          <a:xfrm>
            <a:off x="10256248" y="1469641"/>
            <a:ext cx="1776435" cy="40969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3</a:t>
            </a:r>
            <a:endParaRPr lang="zh-CN" altLang="en-US" sz="16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3A5742B-9B1F-432B-BFB8-6E9D2EDC3A48}"/>
              </a:ext>
            </a:extLst>
          </p:cNvPr>
          <p:cNvSpPr/>
          <p:nvPr/>
        </p:nvSpPr>
        <p:spPr>
          <a:xfrm>
            <a:off x="10259584" y="1859779"/>
            <a:ext cx="1768615" cy="409692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4</a:t>
            </a:r>
            <a:endParaRPr lang="zh-CN" altLang="en-US" sz="16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FED546-26B9-49ED-A6EA-8413A92D69A9}"/>
              </a:ext>
            </a:extLst>
          </p:cNvPr>
          <p:cNvSpPr/>
          <p:nvPr/>
        </p:nvSpPr>
        <p:spPr>
          <a:xfrm>
            <a:off x="10256248" y="2248612"/>
            <a:ext cx="1776435" cy="40969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5</a:t>
            </a:r>
            <a:endParaRPr lang="zh-CN" altLang="en-US" sz="16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C39F330-2CF4-4147-936B-D4DAE2A0E02F}"/>
              </a:ext>
            </a:extLst>
          </p:cNvPr>
          <p:cNvSpPr/>
          <p:nvPr/>
        </p:nvSpPr>
        <p:spPr>
          <a:xfrm>
            <a:off x="10259584" y="2638750"/>
            <a:ext cx="1768615" cy="409692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6</a:t>
            </a:r>
            <a:endParaRPr lang="zh-CN" altLang="en-US" sz="1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89AF4D6-5E37-4B91-B601-7A85914FA082}"/>
              </a:ext>
            </a:extLst>
          </p:cNvPr>
          <p:cNvSpPr/>
          <p:nvPr/>
        </p:nvSpPr>
        <p:spPr>
          <a:xfrm>
            <a:off x="10256248" y="3029220"/>
            <a:ext cx="1776435" cy="40969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7</a:t>
            </a:r>
            <a:endParaRPr lang="zh-CN" altLang="en-US" sz="16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50F1DEA-9DB5-4A96-B671-B48416E6637D}"/>
              </a:ext>
            </a:extLst>
          </p:cNvPr>
          <p:cNvSpPr/>
          <p:nvPr/>
        </p:nvSpPr>
        <p:spPr>
          <a:xfrm>
            <a:off x="10259584" y="3419358"/>
            <a:ext cx="1768615" cy="409692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8</a:t>
            </a:r>
            <a:endParaRPr lang="zh-CN" altLang="en-US" sz="1600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C3989E9B-F5D5-48C2-A9E4-4F667A3789BA}"/>
              </a:ext>
            </a:extLst>
          </p:cNvPr>
          <p:cNvSpPr/>
          <p:nvPr/>
        </p:nvSpPr>
        <p:spPr>
          <a:xfrm>
            <a:off x="3618196" y="1734993"/>
            <a:ext cx="865050" cy="8650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value3</a:t>
            </a: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ED49819C-BBE3-462D-B4F5-830616C9C28E}"/>
              </a:ext>
            </a:extLst>
          </p:cNvPr>
          <p:cNvSpPr/>
          <p:nvPr/>
        </p:nvSpPr>
        <p:spPr>
          <a:xfrm>
            <a:off x="4831771" y="3048442"/>
            <a:ext cx="865050" cy="86505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4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063AC925-8FF4-4A26-A971-5DBBE787F54D}"/>
              </a:ext>
            </a:extLst>
          </p:cNvPr>
          <p:cNvCxnSpPr>
            <a:cxnSpLocks/>
            <a:stCxn id="87" idx="5"/>
            <a:endCxn id="91" idx="1"/>
          </p:cNvCxnSpPr>
          <p:nvPr/>
        </p:nvCxnSpPr>
        <p:spPr>
          <a:xfrm>
            <a:off x="4356562" y="2473359"/>
            <a:ext cx="601893" cy="701767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62B5DD2D-A81D-4598-9575-DBCA38534827}"/>
              </a:ext>
            </a:extLst>
          </p:cNvPr>
          <p:cNvSpPr/>
          <p:nvPr/>
        </p:nvSpPr>
        <p:spPr>
          <a:xfrm>
            <a:off x="7152123" y="2262983"/>
            <a:ext cx="865050" cy="8650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6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6A1121E-207A-40F3-9C85-69937D7A0E98}"/>
              </a:ext>
            </a:extLst>
          </p:cNvPr>
          <p:cNvCxnSpPr>
            <a:cxnSpLocks/>
            <a:stCxn id="91" idx="6"/>
          </p:cNvCxnSpPr>
          <p:nvPr/>
        </p:nvCxnSpPr>
        <p:spPr>
          <a:xfrm flipV="1">
            <a:off x="5696821" y="2843596"/>
            <a:ext cx="1500709" cy="63737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C4979FD5-F82E-4416-B8D1-4C4E94E7686C}"/>
              </a:ext>
            </a:extLst>
          </p:cNvPr>
          <p:cNvSpPr/>
          <p:nvPr/>
        </p:nvSpPr>
        <p:spPr>
          <a:xfrm>
            <a:off x="8248651" y="181868"/>
            <a:ext cx="781050" cy="3385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function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5006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36BCB602-3894-4E59-8B39-4EC2419C7C08}"/>
              </a:ext>
            </a:extLst>
          </p:cNvPr>
          <p:cNvSpPr/>
          <p:nvPr/>
        </p:nvSpPr>
        <p:spPr>
          <a:xfrm>
            <a:off x="1781463" y="688147"/>
            <a:ext cx="8571346" cy="61767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5F6521-1E31-40E8-B1D8-7E7DDF1217A9}"/>
              </a:ext>
            </a:extLst>
          </p:cNvPr>
          <p:cNvSpPr/>
          <p:nvPr/>
        </p:nvSpPr>
        <p:spPr>
          <a:xfrm>
            <a:off x="1" y="653417"/>
            <a:ext cx="1634835" cy="6197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582893-D33B-4311-B79A-278E3A25F2A1}"/>
              </a:ext>
            </a:extLst>
          </p:cNvPr>
          <p:cNvSpPr/>
          <p:nvPr/>
        </p:nvSpPr>
        <p:spPr>
          <a:xfrm>
            <a:off x="1634836" y="574907"/>
            <a:ext cx="147782" cy="62830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6A9BDF8-F77B-41B8-AE2C-1BB5B2E0482A}"/>
              </a:ext>
            </a:extLst>
          </p:cNvPr>
          <p:cNvSpPr/>
          <p:nvPr/>
        </p:nvSpPr>
        <p:spPr>
          <a:xfrm>
            <a:off x="1657350" y="1465145"/>
            <a:ext cx="101599" cy="473446"/>
          </a:xfrm>
          <a:prstGeom prst="roundRect">
            <a:avLst>
              <a:gd name="adj" fmla="val 2860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EC1B32-4D1C-4BD1-8AB1-93ABF5EFE5A2}"/>
              </a:ext>
            </a:extLst>
          </p:cNvPr>
          <p:cNvSpPr/>
          <p:nvPr/>
        </p:nvSpPr>
        <p:spPr>
          <a:xfrm>
            <a:off x="1" y="674254"/>
            <a:ext cx="1634835" cy="397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1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BF60CE-B8A4-4207-9D4E-12313D5938FB}"/>
              </a:ext>
            </a:extLst>
          </p:cNvPr>
          <p:cNvSpPr/>
          <p:nvPr/>
        </p:nvSpPr>
        <p:spPr>
          <a:xfrm>
            <a:off x="1" y="1067983"/>
            <a:ext cx="1634835" cy="397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2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C5D6CA-9E93-49FA-8D97-0257843180D4}"/>
              </a:ext>
            </a:extLst>
          </p:cNvPr>
          <p:cNvSpPr/>
          <p:nvPr/>
        </p:nvSpPr>
        <p:spPr>
          <a:xfrm>
            <a:off x="1" y="1465145"/>
            <a:ext cx="1634835" cy="3971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3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DD8B6B-4598-4E27-A72A-014349622B8E}"/>
              </a:ext>
            </a:extLst>
          </p:cNvPr>
          <p:cNvSpPr/>
          <p:nvPr/>
        </p:nvSpPr>
        <p:spPr>
          <a:xfrm>
            <a:off x="1" y="1865821"/>
            <a:ext cx="1634835" cy="3971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4</a:t>
            </a:r>
            <a:endParaRPr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BA78AE-A550-41D2-B6C0-6B1E237E4FE7}"/>
              </a:ext>
            </a:extLst>
          </p:cNvPr>
          <p:cNvSpPr/>
          <p:nvPr/>
        </p:nvSpPr>
        <p:spPr>
          <a:xfrm>
            <a:off x="1" y="2262983"/>
            <a:ext cx="1634835" cy="397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5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C9100B-FC87-45E7-87C0-35DB7BFE1347}"/>
              </a:ext>
            </a:extLst>
          </p:cNvPr>
          <p:cNvSpPr/>
          <p:nvPr/>
        </p:nvSpPr>
        <p:spPr>
          <a:xfrm>
            <a:off x="1" y="2656527"/>
            <a:ext cx="1634835" cy="39716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6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C2E72E-1C11-4BA3-8E44-5889F377534C}"/>
              </a:ext>
            </a:extLst>
          </p:cNvPr>
          <p:cNvSpPr/>
          <p:nvPr/>
        </p:nvSpPr>
        <p:spPr>
          <a:xfrm>
            <a:off x="1" y="3053689"/>
            <a:ext cx="1634835" cy="397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7</a:t>
            </a:r>
            <a:endParaRPr lang="zh-CN" altLang="en-US" sz="14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6A16960-DA66-4EF4-ABF5-3FCD9C763DCF}"/>
              </a:ext>
            </a:extLst>
          </p:cNvPr>
          <p:cNvSpPr/>
          <p:nvPr/>
        </p:nvSpPr>
        <p:spPr>
          <a:xfrm>
            <a:off x="10259584" y="674254"/>
            <a:ext cx="1890852" cy="61906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E1B7CD-5B4B-42BB-BDE9-4A7320C195D7}"/>
              </a:ext>
            </a:extLst>
          </p:cNvPr>
          <p:cNvSpPr/>
          <p:nvPr/>
        </p:nvSpPr>
        <p:spPr>
          <a:xfrm>
            <a:off x="0" y="-10418"/>
            <a:ext cx="12192000" cy="67425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8814F8-1174-4290-A7B2-37BC1D78929D}"/>
              </a:ext>
            </a:extLst>
          </p:cNvPr>
          <p:cNvSpPr txBox="1"/>
          <p:nvPr/>
        </p:nvSpPr>
        <p:spPr>
          <a:xfrm>
            <a:off x="268317" y="104923"/>
            <a:ext cx="23455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accent2"/>
                </a:solidFill>
                <a:latin typeface="Perpetua" panose="02020502060401020303" pitchFamily="18" charset="0"/>
                <a:ea typeface="GungsuhChe" panose="02030609000101010101" pitchFamily="49" charset="-127"/>
                <a:cs typeface="Arial" panose="020B0604020202020204" pitchFamily="34" charset="0"/>
              </a:rPr>
              <a:t>Two Ravens</a:t>
            </a:r>
            <a:endParaRPr lang="zh-CN" altLang="en-US" sz="2600" dirty="0">
              <a:solidFill>
                <a:schemeClr val="accent2"/>
              </a:solidFill>
              <a:latin typeface="Perpetua" panose="02020502060401020303" pitchFamily="18" charset="0"/>
              <a:ea typeface="GungsuhChe" panose="0203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6953E6-57EF-493C-8A2C-0BBA2890BC54}"/>
              </a:ext>
            </a:extLst>
          </p:cNvPr>
          <p:cNvSpPr txBox="1"/>
          <p:nvPr/>
        </p:nvSpPr>
        <p:spPr>
          <a:xfrm>
            <a:off x="5144654" y="181867"/>
            <a:ext cx="1902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Dataset name</a:t>
            </a:r>
            <a:endParaRPr lang="zh-CN" altLang="en-US" sz="16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9889792-D905-4D9E-86EA-F3F3A7A4F4AB}"/>
              </a:ext>
            </a:extLst>
          </p:cNvPr>
          <p:cNvSpPr/>
          <p:nvPr/>
        </p:nvSpPr>
        <p:spPr>
          <a:xfrm>
            <a:off x="12044218" y="684496"/>
            <a:ext cx="147781" cy="6180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412344AA-2B53-408E-BB25-B97896CADD5E}"/>
              </a:ext>
            </a:extLst>
          </p:cNvPr>
          <p:cNvSpPr/>
          <p:nvPr/>
        </p:nvSpPr>
        <p:spPr>
          <a:xfrm>
            <a:off x="12067594" y="1574733"/>
            <a:ext cx="101599" cy="473446"/>
          </a:xfrm>
          <a:prstGeom prst="roundRect">
            <a:avLst>
              <a:gd name="adj" fmla="val 2860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7319144-E236-4F05-9748-E2D9502F6B53}"/>
              </a:ext>
            </a:extLst>
          </p:cNvPr>
          <p:cNvSpPr/>
          <p:nvPr/>
        </p:nvSpPr>
        <p:spPr>
          <a:xfrm>
            <a:off x="10257416" y="687362"/>
            <a:ext cx="1768615" cy="40969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1</a:t>
            </a:r>
            <a:endParaRPr lang="zh-CN" altLang="en-US" sz="16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048E2DC-3DE5-4ED3-A62D-18B1B08C06CC}"/>
              </a:ext>
            </a:extLst>
          </p:cNvPr>
          <p:cNvSpPr/>
          <p:nvPr/>
        </p:nvSpPr>
        <p:spPr>
          <a:xfrm>
            <a:off x="10260742" y="1077500"/>
            <a:ext cx="1768615" cy="409692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2</a:t>
            </a:r>
            <a:endParaRPr lang="zh-CN" altLang="en-US" sz="16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3432399-9410-4059-92D7-9226D4778D56}"/>
              </a:ext>
            </a:extLst>
          </p:cNvPr>
          <p:cNvSpPr/>
          <p:nvPr/>
        </p:nvSpPr>
        <p:spPr>
          <a:xfrm>
            <a:off x="10256248" y="1469641"/>
            <a:ext cx="1776435" cy="40969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3</a:t>
            </a:r>
            <a:endParaRPr lang="zh-CN" altLang="en-US" sz="16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3A5742B-9B1F-432B-BFB8-6E9D2EDC3A48}"/>
              </a:ext>
            </a:extLst>
          </p:cNvPr>
          <p:cNvSpPr/>
          <p:nvPr/>
        </p:nvSpPr>
        <p:spPr>
          <a:xfrm>
            <a:off x="10259584" y="1859779"/>
            <a:ext cx="1768615" cy="409692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4</a:t>
            </a:r>
            <a:endParaRPr lang="zh-CN" altLang="en-US" sz="16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FED546-26B9-49ED-A6EA-8413A92D69A9}"/>
              </a:ext>
            </a:extLst>
          </p:cNvPr>
          <p:cNvSpPr/>
          <p:nvPr/>
        </p:nvSpPr>
        <p:spPr>
          <a:xfrm>
            <a:off x="10256248" y="2248612"/>
            <a:ext cx="1776435" cy="40969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5</a:t>
            </a:r>
            <a:endParaRPr lang="zh-CN" altLang="en-US" sz="16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C39F330-2CF4-4147-936B-D4DAE2A0E02F}"/>
              </a:ext>
            </a:extLst>
          </p:cNvPr>
          <p:cNvSpPr/>
          <p:nvPr/>
        </p:nvSpPr>
        <p:spPr>
          <a:xfrm>
            <a:off x="10259584" y="2638750"/>
            <a:ext cx="1768615" cy="409692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6</a:t>
            </a:r>
            <a:endParaRPr lang="zh-CN" altLang="en-US" sz="1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89AF4D6-5E37-4B91-B601-7A85914FA082}"/>
              </a:ext>
            </a:extLst>
          </p:cNvPr>
          <p:cNvSpPr/>
          <p:nvPr/>
        </p:nvSpPr>
        <p:spPr>
          <a:xfrm>
            <a:off x="10256248" y="3029220"/>
            <a:ext cx="1776435" cy="40969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7</a:t>
            </a:r>
            <a:endParaRPr lang="zh-CN" altLang="en-US" sz="16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50F1DEA-9DB5-4A96-B671-B48416E6637D}"/>
              </a:ext>
            </a:extLst>
          </p:cNvPr>
          <p:cNvSpPr/>
          <p:nvPr/>
        </p:nvSpPr>
        <p:spPr>
          <a:xfrm>
            <a:off x="10259584" y="3419358"/>
            <a:ext cx="1768615" cy="409692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8</a:t>
            </a:r>
            <a:endParaRPr lang="zh-CN" altLang="en-US" sz="1600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C3989E9B-F5D5-48C2-A9E4-4F667A3789BA}"/>
              </a:ext>
            </a:extLst>
          </p:cNvPr>
          <p:cNvSpPr/>
          <p:nvPr/>
        </p:nvSpPr>
        <p:spPr>
          <a:xfrm>
            <a:off x="3618196" y="1734993"/>
            <a:ext cx="865050" cy="8650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value3</a:t>
            </a: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ED49819C-BBE3-462D-B4F5-830616C9C28E}"/>
              </a:ext>
            </a:extLst>
          </p:cNvPr>
          <p:cNvSpPr/>
          <p:nvPr/>
        </p:nvSpPr>
        <p:spPr>
          <a:xfrm>
            <a:off x="4831771" y="3048442"/>
            <a:ext cx="865050" cy="86505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4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063AC925-8FF4-4A26-A971-5DBBE787F54D}"/>
              </a:ext>
            </a:extLst>
          </p:cNvPr>
          <p:cNvCxnSpPr>
            <a:cxnSpLocks/>
            <a:stCxn id="87" idx="5"/>
            <a:endCxn id="91" idx="1"/>
          </p:cNvCxnSpPr>
          <p:nvPr/>
        </p:nvCxnSpPr>
        <p:spPr>
          <a:xfrm>
            <a:off x="4356562" y="2473359"/>
            <a:ext cx="601893" cy="701767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62B5DD2D-A81D-4598-9575-DBCA38534827}"/>
              </a:ext>
            </a:extLst>
          </p:cNvPr>
          <p:cNvSpPr/>
          <p:nvPr/>
        </p:nvSpPr>
        <p:spPr>
          <a:xfrm>
            <a:off x="7152123" y="2262983"/>
            <a:ext cx="865050" cy="8650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6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6A1121E-207A-40F3-9C85-69937D7A0E98}"/>
              </a:ext>
            </a:extLst>
          </p:cNvPr>
          <p:cNvCxnSpPr>
            <a:cxnSpLocks/>
            <a:stCxn id="91" idx="6"/>
          </p:cNvCxnSpPr>
          <p:nvPr/>
        </p:nvCxnSpPr>
        <p:spPr>
          <a:xfrm flipV="1">
            <a:off x="5696821" y="2843596"/>
            <a:ext cx="1500709" cy="63737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C4979FD5-F82E-4416-B8D1-4C4E94E7686C}"/>
              </a:ext>
            </a:extLst>
          </p:cNvPr>
          <p:cNvSpPr/>
          <p:nvPr/>
        </p:nvSpPr>
        <p:spPr>
          <a:xfrm>
            <a:off x="8248651" y="181868"/>
            <a:ext cx="781050" cy="3385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DF1FC0C-0435-45CD-9E9D-B1B8BF08CD4C}"/>
              </a:ext>
            </a:extLst>
          </p:cNvPr>
          <p:cNvSpPr/>
          <p:nvPr/>
        </p:nvSpPr>
        <p:spPr>
          <a:xfrm>
            <a:off x="8248651" y="553654"/>
            <a:ext cx="781050" cy="33855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 1</a:t>
            </a:r>
            <a:endParaRPr lang="zh-CN" altLang="en-US" sz="1200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CC844F7-0515-4839-9D52-C0E77A17A528}"/>
              </a:ext>
            </a:extLst>
          </p:cNvPr>
          <p:cNvSpPr/>
          <p:nvPr/>
        </p:nvSpPr>
        <p:spPr>
          <a:xfrm>
            <a:off x="8248651" y="942204"/>
            <a:ext cx="781050" cy="33855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 2</a:t>
            </a:r>
            <a:endParaRPr lang="zh-CN" altLang="en-US" sz="1200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B7E5F20-BA9E-4EAA-B723-D4DDF8D6EA8F}"/>
              </a:ext>
            </a:extLst>
          </p:cNvPr>
          <p:cNvSpPr/>
          <p:nvPr/>
        </p:nvSpPr>
        <p:spPr>
          <a:xfrm>
            <a:off x="8248651" y="1336203"/>
            <a:ext cx="781050" cy="33855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 3</a:t>
            </a:r>
            <a:endParaRPr lang="zh-CN" altLang="en-US" sz="1200" dirty="0"/>
          </a:p>
        </p:txBody>
      </p:sp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30127252-F124-44A7-94F8-48B18B5BC49C}"/>
              </a:ext>
            </a:extLst>
          </p:cNvPr>
          <p:cNvSpPr/>
          <p:nvPr/>
        </p:nvSpPr>
        <p:spPr>
          <a:xfrm>
            <a:off x="8583026" y="1859779"/>
            <a:ext cx="123825" cy="123825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F26A38EC-9FBF-4F4D-B622-5BCD289BF984}"/>
              </a:ext>
            </a:extLst>
          </p:cNvPr>
          <p:cNvSpPr/>
          <p:nvPr/>
        </p:nvSpPr>
        <p:spPr>
          <a:xfrm>
            <a:off x="8586362" y="2126315"/>
            <a:ext cx="123825" cy="123825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2EA9C674-8126-42E1-B322-20FE74FDA3E7}"/>
              </a:ext>
            </a:extLst>
          </p:cNvPr>
          <p:cNvSpPr/>
          <p:nvPr/>
        </p:nvSpPr>
        <p:spPr>
          <a:xfrm>
            <a:off x="8583026" y="2391546"/>
            <a:ext cx="123825" cy="123825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21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36BCB602-3894-4E59-8B39-4EC2419C7C08}"/>
              </a:ext>
            </a:extLst>
          </p:cNvPr>
          <p:cNvSpPr/>
          <p:nvPr/>
        </p:nvSpPr>
        <p:spPr>
          <a:xfrm>
            <a:off x="1781463" y="688147"/>
            <a:ext cx="8571346" cy="61767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5F6521-1E31-40E8-B1D8-7E7DDF1217A9}"/>
              </a:ext>
            </a:extLst>
          </p:cNvPr>
          <p:cNvSpPr/>
          <p:nvPr/>
        </p:nvSpPr>
        <p:spPr>
          <a:xfrm>
            <a:off x="1" y="653417"/>
            <a:ext cx="1634835" cy="6197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582893-D33B-4311-B79A-278E3A25F2A1}"/>
              </a:ext>
            </a:extLst>
          </p:cNvPr>
          <p:cNvSpPr/>
          <p:nvPr/>
        </p:nvSpPr>
        <p:spPr>
          <a:xfrm>
            <a:off x="1634836" y="574907"/>
            <a:ext cx="147782" cy="62830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6A9BDF8-F77B-41B8-AE2C-1BB5B2E0482A}"/>
              </a:ext>
            </a:extLst>
          </p:cNvPr>
          <p:cNvSpPr/>
          <p:nvPr/>
        </p:nvSpPr>
        <p:spPr>
          <a:xfrm>
            <a:off x="1657350" y="1465145"/>
            <a:ext cx="101599" cy="473446"/>
          </a:xfrm>
          <a:prstGeom prst="roundRect">
            <a:avLst>
              <a:gd name="adj" fmla="val 2860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EC1B32-4D1C-4BD1-8AB1-93ABF5EFE5A2}"/>
              </a:ext>
            </a:extLst>
          </p:cNvPr>
          <p:cNvSpPr/>
          <p:nvPr/>
        </p:nvSpPr>
        <p:spPr>
          <a:xfrm>
            <a:off x="1" y="674254"/>
            <a:ext cx="1634835" cy="397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1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BF60CE-B8A4-4207-9D4E-12313D5938FB}"/>
              </a:ext>
            </a:extLst>
          </p:cNvPr>
          <p:cNvSpPr/>
          <p:nvPr/>
        </p:nvSpPr>
        <p:spPr>
          <a:xfrm>
            <a:off x="1" y="1067983"/>
            <a:ext cx="1634835" cy="397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2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C5D6CA-9E93-49FA-8D97-0257843180D4}"/>
              </a:ext>
            </a:extLst>
          </p:cNvPr>
          <p:cNvSpPr/>
          <p:nvPr/>
        </p:nvSpPr>
        <p:spPr>
          <a:xfrm>
            <a:off x="1" y="1465145"/>
            <a:ext cx="1634835" cy="3971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3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DD8B6B-4598-4E27-A72A-014349622B8E}"/>
              </a:ext>
            </a:extLst>
          </p:cNvPr>
          <p:cNvSpPr/>
          <p:nvPr/>
        </p:nvSpPr>
        <p:spPr>
          <a:xfrm>
            <a:off x="1" y="1865821"/>
            <a:ext cx="1634835" cy="39716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4</a:t>
            </a:r>
            <a:endParaRPr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BA78AE-A550-41D2-B6C0-6B1E237E4FE7}"/>
              </a:ext>
            </a:extLst>
          </p:cNvPr>
          <p:cNvSpPr/>
          <p:nvPr/>
        </p:nvSpPr>
        <p:spPr>
          <a:xfrm>
            <a:off x="1" y="2262983"/>
            <a:ext cx="1634835" cy="397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5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C9100B-FC87-45E7-87C0-35DB7BFE1347}"/>
              </a:ext>
            </a:extLst>
          </p:cNvPr>
          <p:cNvSpPr/>
          <p:nvPr/>
        </p:nvSpPr>
        <p:spPr>
          <a:xfrm>
            <a:off x="1" y="2656527"/>
            <a:ext cx="1634835" cy="39716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6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C2E72E-1C11-4BA3-8E44-5889F377534C}"/>
              </a:ext>
            </a:extLst>
          </p:cNvPr>
          <p:cNvSpPr/>
          <p:nvPr/>
        </p:nvSpPr>
        <p:spPr>
          <a:xfrm>
            <a:off x="1" y="3053689"/>
            <a:ext cx="1634835" cy="397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7</a:t>
            </a:r>
            <a:endParaRPr lang="zh-CN" altLang="en-US" sz="14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6A16960-DA66-4EF4-ABF5-3FCD9C763DCF}"/>
              </a:ext>
            </a:extLst>
          </p:cNvPr>
          <p:cNvSpPr/>
          <p:nvPr/>
        </p:nvSpPr>
        <p:spPr>
          <a:xfrm>
            <a:off x="10259584" y="674254"/>
            <a:ext cx="1890852" cy="61906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E1B7CD-5B4B-42BB-BDE9-4A7320C195D7}"/>
              </a:ext>
            </a:extLst>
          </p:cNvPr>
          <p:cNvSpPr/>
          <p:nvPr/>
        </p:nvSpPr>
        <p:spPr>
          <a:xfrm>
            <a:off x="0" y="-10418"/>
            <a:ext cx="12192000" cy="67425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8814F8-1174-4290-A7B2-37BC1D78929D}"/>
              </a:ext>
            </a:extLst>
          </p:cNvPr>
          <p:cNvSpPr txBox="1"/>
          <p:nvPr/>
        </p:nvSpPr>
        <p:spPr>
          <a:xfrm>
            <a:off x="268317" y="104923"/>
            <a:ext cx="23455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accent2"/>
                </a:solidFill>
                <a:latin typeface="Perpetua" panose="02020502060401020303" pitchFamily="18" charset="0"/>
                <a:ea typeface="GungsuhChe" panose="02030609000101010101" pitchFamily="49" charset="-127"/>
                <a:cs typeface="Arial" panose="020B0604020202020204" pitchFamily="34" charset="0"/>
              </a:rPr>
              <a:t>Two Ravens</a:t>
            </a:r>
            <a:endParaRPr lang="zh-CN" altLang="en-US" sz="2600" dirty="0">
              <a:solidFill>
                <a:schemeClr val="accent2"/>
              </a:solidFill>
              <a:latin typeface="Perpetua" panose="02020502060401020303" pitchFamily="18" charset="0"/>
              <a:ea typeface="GungsuhChe" panose="0203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6953E6-57EF-493C-8A2C-0BBA2890BC54}"/>
              </a:ext>
            </a:extLst>
          </p:cNvPr>
          <p:cNvSpPr txBox="1"/>
          <p:nvPr/>
        </p:nvSpPr>
        <p:spPr>
          <a:xfrm>
            <a:off x="5144654" y="181867"/>
            <a:ext cx="1902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Dataset name</a:t>
            </a:r>
            <a:endParaRPr lang="zh-CN" altLang="en-US" sz="16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9889792-D905-4D9E-86EA-F3F3A7A4F4AB}"/>
              </a:ext>
            </a:extLst>
          </p:cNvPr>
          <p:cNvSpPr/>
          <p:nvPr/>
        </p:nvSpPr>
        <p:spPr>
          <a:xfrm>
            <a:off x="12044218" y="684496"/>
            <a:ext cx="147781" cy="6180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412344AA-2B53-408E-BB25-B97896CADD5E}"/>
              </a:ext>
            </a:extLst>
          </p:cNvPr>
          <p:cNvSpPr/>
          <p:nvPr/>
        </p:nvSpPr>
        <p:spPr>
          <a:xfrm>
            <a:off x="12067594" y="1574733"/>
            <a:ext cx="101599" cy="473446"/>
          </a:xfrm>
          <a:prstGeom prst="roundRect">
            <a:avLst>
              <a:gd name="adj" fmla="val 2860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7319144-E236-4F05-9748-E2D9502F6B53}"/>
              </a:ext>
            </a:extLst>
          </p:cNvPr>
          <p:cNvSpPr/>
          <p:nvPr/>
        </p:nvSpPr>
        <p:spPr>
          <a:xfrm>
            <a:off x="10257416" y="687362"/>
            <a:ext cx="1768615" cy="40969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1</a:t>
            </a:r>
            <a:endParaRPr lang="zh-CN" altLang="en-US" sz="16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048E2DC-3DE5-4ED3-A62D-18B1B08C06CC}"/>
              </a:ext>
            </a:extLst>
          </p:cNvPr>
          <p:cNvSpPr/>
          <p:nvPr/>
        </p:nvSpPr>
        <p:spPr>
          <a:xfrm>
            <a:off x="10260742" y="1077500"/>
            <a:ext cx="1768615" cy="409692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2</a:t>
            </a:r>
            <a:endParaRPr lang="zh-CN" altLang="en-US" sz="16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3432399-9410-4059-92D7-9226D4778D56}"/>
              </a:ext>
            </a:extLst>
          </p:cNvPr>
          <p:cNvSpPr/>
          <p:nvPr/>
        </p:nvSpPr>
        <p:spPr>
          <a:xfrm>
            <a:off x="10256248" y="1469641"/>
            <a:ext cx="1776435" cy="40969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3</a:t>
            </a:r>
            <a:endParaRPr lang="zh-CN" altLang="en-US" sz="16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3A5742B-9B1F-432B-BFB8-6E9D2EDC3A48}"/>
              </a:ext>
            </a:extLst>
          </p:cNvPr>
          <p:cNvSpPr/>
          <p:nvPr/>
        </p:nvSpPr>
        <p:spPr>
          <a:xfrm>
            <a:off x="10259584" y="1859779"/>
            <a:ext cx="1768615" cy="409692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4</a:t>
            </a:r>
            <a:endParaRPr lang="zh-CN" altLang="en-US" sz="16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FED546-26B9-49ED-A6EA-8413A92D69A9}"/>
              </a:ext>
            </a:extLst>
          </p:cNvPr>
          <p:cNvSpPr/>
          <p:nvPr/>
        </p:nvSpPr>
        <p:spPr>
          <a:xfrm>
            <a:off x="10256248" y="2248612"/>
            <a:ext cx="1776435" cy="40969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5</a:t>
            </a:r>
            <a:endParaRPr lang="zh-CN" altLang="en-US" sz="16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C39F330-2CF4-4147-936B-D4DAE2A0E02F}"/>
              </a:ext>
            </a:extLst>
          </p:cNvPr>
          <p:cNvSpPr/>
          <p:nvPr/>
        </p:nvSpPr>
        <p:spPr>
          <a:xfrm>
            <a:off x="10259584" y="2638750"/>
            <a:ext cx="1768615" cy="409692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6</a:t>
            </a:r>
            <a:endParaRPr lang="zh-CN" altLang="en-US" sz="1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89AF4D6-5E37-4B91-B601-7A85914FA082}"/>
              </a:ext>
            </a:extLst>
          </p:cNvPr>
          <p:cNvSpPr/>
          <p:nvPr/>
        </p:nvSpPr>
        <p:spPr>
          <a:xfrm>
            <a:off x="10256248" y="3029220"/>
            <a:ext cx="1776435" cy="40969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7</a:t>
            </a:r>
            <a:endParaRPr lang="zh-CN" altLang="en-US" sz="16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50F1DEA-9DB5-4A96-B671-B48416E6637D}"/>
              </a:ext>
            </a:extLst>
          </p:cNvPr>
          <p:cNvSpPr/>
          <p:nvPr/>
        </p:nvSpPr>
        <p:spPr>
          <a:xfrm>
            <a:off x="10259584" y="3419358"/>
            <a:ext cx="1768615" cy="409692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8</a:t>
            </a:r>
            <a:endParaRPr lang="zh-CN" altLang="en-US" sz="1600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C3989E9B-F5D5-48C2-A9E4-4F667A3789BA}"/>
              </a:ext>
            </a:extLst>
          </p:cNvPr>
          <p:cNvSpPr/>
          <p:nvPr/>
        </p:nvSpPr>
        <p:spPr>
          <a:xfrm>
            <a:off x="3618196" y="1734993"/>
            <a:ext cx="865050" cy="8650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value3</a:t>
            </a: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ED49819C-BBE3-462D-B4F5-830616C9C28E}"/>
              </a:ext>
            </a:extLst>
          </p:cNvPr>
          <p:cNvSpPr/>
          <p:nvPr/>
        </p:nvSpPr>
        <p:spPr>
          <a:xfrm>
            <a:off x="4279604" y="3817468"/>
            <a:ext cx="865050" cy="86505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4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063AC925-8FF4-4A26-A971-5DBBE787F54D}"/>
              </a:ext>
            </a:extLst>
          </p:cNvPr>
          <p:cNvCxnSpPr>
            <a:cxnSpLocks/>
          </p:cNvCxnSpPr>
          <p:nvPr/>
        </p:nvCxnSpPr>
        <p:spPr>
          <a:xfrm>
            <a:off x="4227474" y="2624354"/>
            <a:ext cx="277777" cy="1229066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62B5DD2D-A81D-4598-9575-DBCA38534827}"/>
              </a:ext>
            </a:extLst>
          </p:cNvPr>
          <p:cNvSpPr/>
          <p:nvPr/>
        </p:nvSpPr>
        <p:spPr>
          <a:xfrm>
            <a:off x="6554784" y="3853420"/>
            <a:ext cx="865050" cy="8650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6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6A1121E-207A-40F3-9C85-69937D7A0E98}"/>
              </a:ext>
            </a:extLst>
          </p:cNvPr>
          <p:cNvCxnSpPr>
            <a:cxnSpLocks/>
            <a:stCxn id="91" idx="6"/>
            <a:endCxn id="94" idx="2"/>
          </p:cNvCxnSpPr>
          <p:nvPr/>
        </p:nvCxnSpPr>
        <p:spPr>
          <a:xfrm>
            <a:off x="5144654" y="4249993"/>
            <a:ext cx="1410130" cy="35952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C4979FD5-F82E-4416-B8D1-4C4E94E7686C}"/>
              </a:ext>
            </a:extLst>
          </p:cNvPr>
          <p:cNvSpPr/>
          <p:nvPr/>
        </p:nvSpPr>
        <p:spPr>
          <a:xfrm>
            <a:off x="8248651" y="181868"/>
            <a:ext cx="781050" cy="3385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</a:t>
            </a:r>
            <a:r>
              <a:rPr lang="zh-CN" altLang="en-US" sz="1200" dirty="0"/>
              <a:t> 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1E96B5D-3358-4DF3-88F8-A1396DDAAC8C}"/>
              </a:ext>
            </a:extLst>
          </p:cNvPr>
          <p:cNvSpPr/>
          <p:nvPr/>
        </p:nvSpPr>
        <p:spPr>
          <a:xfrm>
            <a:off x="0" y="3456257"/>
            <a:ext cx="1634835" cy="3971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2</a:t>
            </a:r>
            <a:endParaRPr lang="zh-CN" altLang="en-US" sz="14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14B572E-85F1-495F-B722-06701336FB4D}"/>
              </a:ext>
            </a:extLst>
          </p:cNvPr>
          <p:cNvSpPr/>
          <p:nvPr/>
        </p:nvSpPr>
        <p:spPr>
          <a:xfrm>
            <a:off x="7555620" y="2573862"/>
            <a:ext cx="865050" cy="865050"/>
          </a:xfrm>
          <a:prstGeom prst="ellipse">
            <a:avLst/>
          </a:prstGeom>
          <a:solidFill>
            <a:srgbClr val="C5E0B4"/>
          </a:solidFill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Value 8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492ADC7-815D-42F2-9768-C44FA2FD5954}"/>
              </a:ext>
            </a:extLst>
          </p:cNvPr>
          <p:cNvCxnSpPr>
            <a:cxnSpLocks/>
            <a:stCxn id="94" idx="7"/>
          </p:cNvCxnSpPr>
          <p:nvPr/>
        </p:nvCxnSpPr>
        <p:spPr>
          <a:xfrm flipV="1">
            <a:off x="7293150" y="3419358"/>
            <a:ext cx="498300" cy="560746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47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36BCB602-3894-4E59-8B39-4EC2419C7C08}"/>
              </a:ext>
            </a:extLst>
          </p:cNvPr>
          <p:cNvSpPr/>
          <p:nvPr/>
        </p:nvSpPr>
        <p:spPr>
          <a:xfrm>
            <a:off x="1744038" y="674254"/>
            <a:ext cx="8571346" cy="61767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5F6521-1E31-40E8-B1D8-7E7DDF1217A9}"/>
              </a:ext>
            </a:extLst>
          </p:cNvPr>
          <p:cNvSpPr/>
          <p:nvPr/>
        </p:nvSpPr>
        <p:spPr>
          <a:xfrm>
            <a:off x="1" y="653417"/>
            <a:ext cx="1634835" cy="6197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582893-D33B-4311-B79A-278E3A25F2A1}"/>
              </a:ext>
            </a:extLst>
          </p:cNvPr>
          <p:cNvSpPr/>
          <p:nvPr/>
        </p:nvSpPr>
        <p:spPr>
          <a:xfrm>
            <a:off x="1634836" y="574907"/>
            <a:ext cx="147782" cy="62830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6A9BDF8-F77B-41B8-AE2C-1BB5B2E0482A}"/>
              </a:ext>
            </a:extLst>
          </p:cNvPr>
          <p:cNvSpPr/>
          <p:nvPr/>
        </p:nvSpPr>
        <p:spPr>
          <a:xfrm>
            <a:off x="1657350" y="1465145"/>
            <a:ext cx="101599" cy="473446"/>
          </a:xfrm>
          <a:prstGeom prst="roundRect">
            <a:avLst>
              <a:gd name="adj" fmla="val 2860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EC1B32-4D1C-4BD1-8AB1-93ABF5EFE5A2}"/>
              </a:ext>
            </a:extLst>
          </p:cNvPr>
          <p:cNvSpPr/>
          <p:nvPr/>
        </p:nvSpPr>
        <p:spPr>
          <a:xfrm>
            <a:off x="1" y="674254"/>
            <a:ext cx="1634835" cy="397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1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BF60CE-B8A4-4207-9D4E-12313D5938FB}"/>
              </a:ext>
            </a:extLst>
          </p:cNvPr>
          <p:cNvSpPr/>
          <p:nvPr/>
        </p:nvSpPr>
        <p:spPr>
          <a:xfrm>
            <a:off x="1" y="1067983"/>
            <a:ext cx="1634835" cy="397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2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C5D6CA-9E93-49FA-8D97-0257843180D4}"/>
              </a:ext>
            </a:extLst>
          </p:cNvPr>
          <p:cNvSpPr/>
          <p:nvPr/>
        </p:nvSpPr>
        <p:spPr>
          <a:xfrm>
            <a:off x="1" y="1465145"/>
            <a:ext cx="1634835" cy="3971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3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DD8B6B-4598-4E27-A72A-014349622B8E}"/>
              </a:ext>
            </a:extLst>
          </p:cNvPr>
          <p:cNvSpPr/>
          <p:nvPr/>
        </p:nvSpPr>
        <p:spPr>
          <a:xfrm>
            <a:off x="1" y="3732721"/>
            <a:ext cx="1634835" cy="3971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4</a:t>
            </a:r>
            <a:endParaRPr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BA78AE-A550-41D2-B6C0-6B1E237E4FE7}"/>
              </a:ext>
            </a:extLst>
          </p:cNvPr>
          <p:cNvSpPr/>
          <p:nvPr/>
        </p:nvSpPr>
        <p:spPr>
          <a:xfrm>
            <a:off x="1" y="4129883"/>
            <a:ext cx="1634835" cy="397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5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C9100B-FC87-45E7-87C0-35DB7BFE1347}"/>
              </a:ext>
            </a:extLst>
          </p:cNvPr>
          <p:cNvSpPr/>
          <p:nvPr/>
        </p:nvSpPr>
        <p:spPr>
          <a:xfrm>
            <a:off x="1" y="4523427"/>
            <a:ext cx="1634835" cy="39716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6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C2E72E-1C11-4BA3-8E44-5889F377534C}"/>
              </a:ext>
            </a:extLst>
          </p:cNvPr>
          <p:cNvSpPr/>
          <p:nvPr/>
        </p:nvSpPr>
        <p:spPr>
          <a:xfrm>
            <a:off x="1" y="4920589"/>
            <a:ext cx="1634835" cy="397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7</a:t>
            </a:r>
            <a:endParaRPr lang="zh-CN" altLang="en-US" sz="14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6A16960-DA66-4EF4-ABF5-3FCD9C763DCF}"/>
              </a:ext>
            </a:extLst>
          </p:cNvPr>
          <p:cNvSpPr/>
          <p:nvPr/>
        </p:nvSpPr>
        <p:spPr>
          <a:xfrm>
            <a:off x="10259584" y="674254"/>
            <a:ext cx="1890852" cy="61906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E1B7CD-5B4B-42BB-BDE9-4A7320C195D7}"/>
              </a:ext>
            </a:extLst>
          </p:cNvPr>
          <p:cNvSpPr/>
          <p:nvPr/>
        </p:nvSpPr>
        <p:spPr>
          <a:xfrm>
            <a:off x="0" y="-10418"/>
            <a:ext cx="12192000" cy="67425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8814F8-1174-4290-A7B2-37BC1D78929D}"/>
              </a:ext>
            </a:extLst>
          </p:cNvPr>
          <p:cNvSpPr txBox="1"/>
          <p:nvPr/>
        </p:nvSpPr>
        <p:spPr>
          <a:xfrm>
            <a:off x="268317" y="104923"/>
            <a:ext cx="23455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accent2"/>
                </a:solidFill>
                <a:latin typeface="Perpetua" panose="02020502060401020303" pitchFamily="18" charset="0"/>
                <a:ea typeface="GungsuhChe" panose="02030609000101010101" pitchFamily="49" charset="-127"/>
                <a:cs typeface="Arial" panose="020B0604020202020204" pitchFamily="34" charset="0"/>
              </a:rPr>
              <a:t>Two Ravens</a:t>
            </a:r>
            <a:endParaRPr lang="zh-CN" altLang="en-US" sz="2600" dirty="0">
              <a:solidFill>
                <a:schemeClr val="accent2"/>
              </a:solidFill>
              <a:latin typeface="Perpetua" panose="02020502060401020303" pitchFamily="18" charset="0"/>
              <a:ea typeface="GungsuhChe" panose="0203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6953E6-57EF-493C-8A2C-0BBA2890BC54}"/>
              </a:ext>
            </a:extLst>
          </p:cNvPr>
          <p:cNvSpPr txBox="1"/>
          <p:nvPr/>
        </p:nvSpPr>
        <p:spPr>
          <a:xfrm>
            <a:off x="5144654" y="181867"/>
            <a:ext cx="1902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Dataset name</a:t>
            </a:r>
            <a:endParaRPr lang="zh-CN" altLang="en-US" sz="16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9889792-D905-4D9E-86EA-F3F3A7A4F4AB}"/>
              </a:ext>
            </a:extLst>
          </p:cNvPr>
          <p:cNvSpPr/>
          <p:nvPr/>
        </p:nvSpPr>
        <p:spPr>
          <a:xfrm>
            <a:off x="12044218" y="684496"/>
            <a:ext cx="147781" cy="6180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412344AA-2B53-408E-BB25-B97896CADD5E}"/>
              </a:ext>
            </a:extLst>
          </p:cNvPr>
          <p:cNvSpPr/>
          <p:nvPr/>
        </p:nvSpPr>
        <p:spPr>
          <a:xfrm>
            <a:off x="12067594" y="1574733"/>
            <a:ext cx="101599" cy="473446"/>
          </a:xfrm>
          <a:prstGeom prst="roundRect">
            <a:avLst>
              <a:gd name="adj" fmla="val 2860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7319144-E236-4F05-9748-E2D9502F6B53}"/>
              </a:ext>
            </a:extLst>
          </p:cNvPr>
          <p:cNvSpPr/>
          <p:nvPr/>
        </p:nvSpPr>
        <p:spPr>
          <a:xfrm>
            <a:off x="10257416" y="687362"/>
            <a:ext cx="1768615" cy="40969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1</a:t>
            </a:r>
            <a:endParaRPr lang="zh-CN" altLang="en-US" sz="16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048E2DC-3DE5-4ED3-A62D-18B1B08C06CC}"/>
              </a:ext>
            </a:extLst>
          </p:cNvPr>
          <p:cNvSpPr/>
          <p:nvPr/>
        </p:nvSpPr>
        <p:spPr>
          <a:xfrm>
            <a:off x="10260742" y="1077500"/>
            <a:ext cx="1768615" cy="409692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2</a:t>
            </a:r>
            <a:endParaRPr lang="zh-CN" altLang="en-US" sz="16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3432399-9410-4059-92D7-9226D4778D56}"/>
              </a:ext>
            </a:extLst>
          </p:cNvPr>
          <p:cNvSpPr/>
          <p:nvPr/>
        </p:nvSpPr>
        <p:spPr>
          <a:xfrm>
            <a:off x="10256248" y="1469641"/>
            <a:ext cx="1776435" cy="40969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3</a:t>
            </a:r>
            <a:endParaRPr lang="zh-CN" altLang="en-US" sz="16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3A5742B-9B1F-432B-BFB8-6E9D2EDC3A48}"/>
              </a:ext>
            </a:extLst>
          </p:cNvPr>
          <p:cNvSpPr/>
          <p:nvPr/>
        </p:nvSpPr>
        <p:spPr>
          <a:xfrm>
            <a:off x="10259584" y="1859779"/>
            <a:ext cx="1768615" cy="409692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4</a:t>
            </a:r>
            <a:endParaRPr lang="zh-CN" altLang="en-US" sz="16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FED546-26B9-49ED-A6EA-8413A92D69A9}"/>
              </a:ext>
            </a:extLst>
          </p:cNvPr>
          <p:cNvSpPr/>
          <p:nvPr/>
        </p:nvSpPr>
        <p:spPr>
          <a:xfrm>
            <a:off x="10256248" y="2248612"/>
            <a:ext cx="1776435" cy="40969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5</a:t>
            </a:r>
            <a:endParaRPr lang="zh-CN" altLang="en-US" sz="16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C39F330-2CF4-4147-936B-D4DAE2A0E02F}"/>
              </a:ext>
            </a:extLst>
          </p:cNvPr>
          <p:cNvSpPr/>
          <p:nvPr/>
        </p:nvSpPr>
        <p:spPr>
          <a:xfrm>
            <a:off x="10259584" y="2638750"/>
            <a:ext cx="1768615" cy="409692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6</a:t>
            </a:r>
            <a:endParaRPr lang="zh-CN" altLang="en-US" sz="1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89AF4D6-5E37-4B91-B601-7A85914FA082}"/>
              </a:ext>
            </a:extLst>
          </p:cNvPr>
          <p:cNvSpPr/>
          <p:nvPr/>
        </p:nvSpPr>
        <p:spPr>
          <a:xfrm>
            <a:off x="10256248" y="3029220"/>
            <a:ext cx="1776435" cy="40969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7</a:t>
            </a:r>
            <a:endParaRPr lang="zh-CN" altLang="en-US" sz="16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50F1DEA-9DB5-4A96-B671-B48416E6637D}"/>
              </a:ext>
            </a:extLst>
          </p:cNvPr>
          <p:cNvSpPr/>
          <p:nvPr/>
        </p:nvSpPr>
        <p:spPr>
          <a:xfrm>
            <a:off x="10259584" y="3419358"/>
            <a:ext cx="1768615" cy="409692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8</a:t>
            </a:r>
            <a:endParaRPr lang="zh-CN" altLang="en-US" sz="1600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C3989E9B-F5D5-48C2-A9E4-4F667A3789BA}"/>
              </a:ext>
            </a:extLst>
          </p:cNvPr>
          <p:cNvSpPr/>
          <p:nvPr/>
        </p:nvSpPr>
        <p:spPr>
          <a:xfrm>
            <a:off x="3618196" y="1734993"/>
            <a:ext cx="865050" cy="8650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value3</a:t>
            </a: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ED49819C-BBE3-462D-B4F5-830616C9C28E}"/>
              </a:ext>
            </a:extLst>
          </p:cNvPr>
          <p:cNvSpPr/>
          <p:nvPr/>
        </p:nvSpPr>
        <p:spPr>
          <a:xfrm>
            <a:off x="4831771" y="3048442"/>
            <a:ext cx="865050" cy="86505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4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063AC925-8FF4-4A26-A971-5DBBE787F54D}"/>
              </a:ext>
            </a:extLst>
          </p:cNvPr>
          <p:cNvCxnSpPr>
            <a:cxnSpLocks/>
            <a:stCxn id="87" idx="5"/>
            <a:endCxn id="91" idx="1"/>
          </p:cNvCxnSpPr>
          <p:nvPr/>
        </p:nvCxnSpPr>
        <p:spPr>
          <a:xfrm>
            <a:off x="4356562" y="2473359"/>
            <a:ext cx="601893" cy="701767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62B5DD2D-A81D-4598-9575-DBCA38534827}"/>
              </a:ext>
            </a:extLst>
          </p:cNvPr>
          <p:cNvSpPr/>
          <p:nvPr/>
        </p:nvSpPr>
        <p:spPr>
          <a:xfrm>
            <a:off x="7152123" y="2262983"/>
            <a:ext cx="865050" cy="8650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6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6A1121E-207A-40F3-9C85-69937D7A0E98}"/>
              </a:ext>
            </a:extLst>
          </p:cNvPr>
          <p:cNvCxnSpPr>
            <a:cxnSpLocks/>
            <a:stCxn id="91" idx="6"/>
          </p:cNvCxnSpPr>
          <p:nvPr/>
        </p:nvCxnSpPr>
        <p:spPr>
          <a:xfrm flipV="1">
            <a:off x="5696821" y="2843596"/>
            <a:ext cx="1500709" cy="63737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C4979FD5-F82E-4416-B8D1-4C4E94E7686C}"/>
              </a:ext>
            </a:extLst>
          </p:cNvPr>
          <p:cNvSpPr/>
          <p:nvPr/>
        </p:nvSpPr>
        <p:spPr>
          <a:xfrm>
            <a:off x="8248651" y="181868"/>
            <a:ext cx="781050" cy="3385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function</a:t>
            </a:r>
            <a:endParaRPr lang="zh-CN" altLang="en-US" sz="12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74D53CC-28DA-4A6E-8062-4E4BE385C97F}"/>
              </a:ext>
            </a:extLst>
          </p:cNvPr>
          <p:cNvSpPr/>
          <p:nvPr/>
        </p:nvSpPr>
        <p:spPr>
          <a:xfrm>
            <a:off x="0" y="1858875"/>
            <a:ext cx="1638300" cy="1884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1FBCEF-CB40-43E9-B399-1F6114F2E7C7}"/>
              </a:ext>
            </a:extLst>
          </p:cNvPr>
          <p:cNvSpPr txBox="1"/>
          <p:nvPr/>
        </p:nvSpPr>
        <p:spPr>
          <a:xfrm>
            <a:off x="232970" y="2015555"/>
            <a:ext cx="1511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V_1 :           23.445</a:t>
            </a:r>
            <a:endParaRPr lang="zh-CN" altLang="en-US" sz="105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1D38DC4-6592-4D59-BD03-5D8A7E7366B1}"/>
              </a:ext>
            </a:extLst>
          </p:cNvPr>
          <p:cNvSpPr txBox="1"/>
          <p:nvPr/>
        </p:nvSpPr>
        <p:spPr>
          <a:xfrm>
            <a:off x="220185" y="2278648"/>
            <a:ext cx="11932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V_2 :           1.623</a:t>
            </a:r>
            <a:endParaRPr lang="zh-CN" altLang="en-US" sz="105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A396EDE-2157-42CD-BB24-2D6B5004BC61}"/>
              </a:ext>
            </a:extLst>
          </p:cNvPr>
          <p:cNvSpPr txBox="1"/>
          <p:nvPr/>
        </p:nvSpPr>
        <p:spPr>
          <a:xfrm>
            <a:off x="220427" y="2533842"/>
            <a:ext cx="1727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Ma_5:         481.333</a:t>
            </a:r>
            <a:endParaRPr lang="zh-CN" altLang="en-US" sz="105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6B2E150-A6F1-4CE0-B568-28454FF322CA}"/>
              </a:ext>
            </a:extLst>
          </p:cNvPr>
          <p:cNvSpPr txBox="1"/>
          <p:nvPr/>
        </p:nvSpPr>
        <p:spPr>
          <a:xfrm>
            <a:off x="232970" y="2799149"/>
            <a:ext cx="1727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Ma_10:       12.3</a:t>
            </a:r>
            <a:endParaRPr lang="zh-CN" altLang="en-US" sz="105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19BEA85-5C2C-4342-9ED2-C12ABE0A859D}"/>
              </a:ext>
            </a:extLst>
          </p:cNvPr>
          <p:cNvSpPr txBox="1"/>
          <p:nvPr/>
        </p:nvSpPr>
        <p:spPr>
          <a:xfrm>
            <a:off x="220427" y="3066696"/>
            <a:ext cx="1727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……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2627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36BCB602-3894-4E59-8B39-4EC2419C7C08}"/>
              </a:ext>
            </a:extLst>
          </p:cNvPr>
          <p:cNvSpPr/>
          <p:nvPr/>
        </p:nvSpPr>
        <p:spPr>
          <a:xfrm>
            <a:off x="1781463" y="688147"/>
            <a:ext cx="8571346" cy="61767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5F6521-1E31-40E8-B1D8-7E7DDF1217A9}"/>
              </a:ext>
            </a:extLst>
          </p:cNvPr>
          <p:cNvSpPr/>
          <p:nvPr/>
        </p:nvSpPr>
        <p:spPr>
          <a:xfrm>
            <a:off x="1" y="653417"/>
            <a:ext cx="1634835" cy="6197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582893-D33B-4311-B79A-278E3A25F2A1}"/>
              </a:ext>
            </a:extLst>
          </p:cNvPr>
          <p:cNvSpPr/>
          <p:nvPr/>
        </p:nvSpPr>
        <p:spPr>
          <a:xfrm>
            <a:off x="1634836" y="574907"/>
            <a:ext cx="147782" cy="62830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6A9BDF8-F77B-41B8-AE2C-1BB5B2E0482A}"/>
              </a:ext>
            </a:extLst>
          </p:cNvPr>
          <p:cNvSpPr/>
          <p:nvPr/>
        </p:nvSpPr>
        <p:spPr>
          <a:xfrm>
            <a:off x="1657350" y="1465145"/>
            <a:ext cx="101599" cy="473446"/>
          </a:xfrm>
          <a:prstGeom prst="roundRect">
            <a:avLst>
              <a:gd name="adj" fmla="val 2860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EC1B32-4D1C-4BD1-8AB1-93ABF5EFE5A2}"/>
              </a:ext>
            </a:extLst>
          </p:cNvPr>
          <p:cNvSpPr/>
          <p:nvPr/>
        </p:nvSpPr>
        <p:spPr>
          <a:xfrm>
            <a:off x="1" y="674254"/>
            <a:ext cx="1634835" cy="397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1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BF60CE-B8A4-4207-9D4E-12313D5938FB}"/>
              </a:ext>
            </a:extLst>
          </p:cNvPr>
          <p:cNvSpPr/>
          <p:nvPr/>
        </p:nvSpPr>
        <p:spPr>
          <a:xfrm>
            <a:off x="1" y="1067983"/>
            <a:ext cx="1634835" cy="397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2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C5D6CA-9E93-49FA-8D97-0257843180D4}"/>
              </a:ext>
            </a:extLst>
          </p:cNvPr>
          <p:cNvSpPr/>
          <p:nvPr/>
        </p:nvSpPr>
        <p:spPr>
          <a:xfrm>
            <a:off x="1" y="1465145"/>
            <a:ext cx="1634835" cy="3971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3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DD8B6B-4598-4E27-A72A-014349622B8E}"/>
              </a:ext>
            </a:extLst>
          </p:cNvPr>
          <p:cNvSpPr/>
          <p:nvPr/>
        </p:nvSpPr>
        <p:spPr>
          <a:xfrm>
            <a:off x="1" y="1865821"/>
            <a:ext cx="1634835" cy="3971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4</a:t>
            </a:r>
            <a:endParaRPr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BA78AE-A550-41D2-B6C0-6B1E237E4FE7}"/>
              </a:ext>
            </a:extLst>
          </p:cNvPr>
          <p:cNvSpPr/>
          <p:nvPr/>
        </p:nvSpPr>
        <p:spPr>
          <a:xfrm>
            <a:off x="1" y="2262983"/>
            <a:ext cx="1634835" cy="397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5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C9100B-FC87-45E7-87C0-35DB7BFE1347}"/>
              </a:ext>
            </a:extLst>
          </p:cNvPr>
          <p:cNvSpPr/>
          <p:nvPr/>
        </p:nvSpPr>
        <p:spPr>
          <a:xfrm>
            <a:off x="1" y="2656527"/>
            <a:ext cx="1634835" cy="39716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6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C2E72E-1C11-4BA3-8E44-5889F377534C}"/>
              </a:ext>
            </a:extLst>
          </p:cNvPr>
          <p:cNvSpPr/>
          <p:nvPr/>
        </p:nvSpPr>
        <p:spPr>
          <a:xfrm>
            <a:off x="1" y="3053689"/>
            <a:ext cx="1634835" cy="3971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7</a:t>
            </a:r>
            <a:endParaRPr lang="zh-CN" altLang="en-US" sz="14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6A16960-DA66-4EF4-ABF5-3FCD9C763DCF}"/>
              </a:ext>
            </a:extLst>
          </p:cNvPr>
          <p:cNvSpPr/>
          <p:nvPr/>
        </p:nvSpPr>
        <p:spPr>
          <a:xfrm>
            <a:off x="10259584" y="674254"/>
            <a:ext cx="1890852" cy="61906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E1B7CD-5B4B-42BB-BDE9-4A7320C195D7}"/>
              </a:ext>
            </a:extLst>
          </p:cNvPr>
          <p:cNvSpPr/>
          <p:nvPr/>
        </p:nvSpPr>
        <p:spPr>
          <a:xfrm>
            <a:off x="0" y="-10418"/>
            <a:ext cx="12192000" cy="67425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8814F8-1174-4290-A7B2-37BC1D78929D}"/>
              </a:ext>
            </a:extLst>
          </p:cNvPr>
          <p:cNvSpPr txBox="1"/>
          <p:nvPr/>
        </p:nvSpPr>
        <p:spPr>
          <a:xfrm>
            <a:off x="268317" y="104923"/>
            <a:ext cx="23455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accent2"/>
                </a:solidFill>
                <a:latin typeface="Perpetua" panose="02020502060401020303" pitchFamily="18" charset="0"/>
                <a:ea typeface="GungsuhChe" panose="02030609000101010101" pitchFamily="49" charset="-127"/>
                <a:cs typeface="Arial" panose="020B0604020202020204" pitchFamily="34" charset="0"/>
              </a:rPr>
              <a:t>Two Ravens</a:t>
            </a:r>
            <a:endParaRPr lang="zh-CN" altLang="en-US" sz="2600" dirty="0">
              <a:solidFill>
                <a:schemeClr val="accent2"/>
              </a:solidFill>
              <a:latin typeface="Perpetua" panose="02020502060401020303" pitchFamily="18" charset="0"/>
              <a:ea typeface="GungsuhChe" panose="0203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6953E6-57EF-493C-8A2C-0BBA2890BC54}"/>
              </a:ext>
            </a:extLst>
          </p:cNvPr>
          <p:cNvSpPr txBox="1"/>
          <p:nvPr/>
        </p:nvSpPr>
        <p:spPr>
          <a:xfrm>
            <a:off x="5144654" y="181867"/>
            <a:ext cx="1902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Dataset name</a:t>
            </a:r>
            <a:endParaRPr lang="zh-CN" altLang="en-US" sz="16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9889792-D905-4D9E-86EA-F3F3A7A4F4AB}"/>
              </a:ext>
            </a:extLst>
          </p:cNvPr>
          <p:cNvSpPr/>
          <p:nvPr/>
        </p:nvSpPr>
        <p:spPr>
          <a:xfrm>
            <a:off x="12044218" y="684496"/>
            <a:ext cx="147781" cy="6180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412344AA-2B53-408E-BB25-B97896CADD5E}"/>
              </a:ext>
            </a:extLst>
          </p:cNvPr>
          <p:cNvSpPr/>
          <p:nvPr/>
        </p:nvSpPr>
        <p:spPr>
          <a:xfrm>
            <a:off x="12067594" y="1574733"/>
            <a:ext cx="101599" cy="473446"/>
          </a:xfrm>
          <a:prstGeom prst="roundRect">
            <a:avLst>
              <a:gd name="adj" fmla="val 2860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7319144-E236-4F05-9748-E2D9502F6B53}"/>
              </a:ext>
            </a:extLst>
          </p:cNvPr>
          <p:cNvSpPr/>
          <p:nvPr/>
        </p:nvSpPr>
        <p:spPr>
          <a:xfrm>
            <a:off x="10257416" y="687362"/>
            <a:ext cx="1768615" cy="409692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Data diagram 1</a:t>
            </a:r>
            <a:endParaRPr lang="zh-CN" altLang="en-US" sz="1600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C3989E9B-F5D5-48C2-A9E4-4F667A3789BA}"/>
              </a:ext>
            </a:extLst>
          </p:cNvPr>
          <p:cNvSpPr/>
          <p:nvPr/>
        </p:nvSpPr>
        <p:spPr>
          <a:xfrm>
            <a:off x="3618196" y="1734993"/>
            <a:ext cx="865050" cy="8650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</a:rPr>
              <a:t>value3</a:t>
            </a: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ED49819C-BBE3-462D-B4F5-830616C9C28E}"/>
              </a:ext>
            </a:extLst>
          </p:cNvPr>
          <p:cNvSpPr/>
          <p:nvPr/>
        </p:nvSpPr>
        <p:spPr>
          <a:xfrm>
            <a:off x="4831771" y="3048442"/>
            <a:ext cx="865050" cy="86505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4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063AC925-8FF4-4A26-A971-5DBBE787F54D}"/>
              </a:ext>
            </a:extLst>
          </p:cNvPr>
          <p:cNvCxnSpPr>
            <a:cxnSpLocks/>
            <a:stCxn id="87" idx="5"/>
            <a:endCxn id="91" idx="1"/>
          </p:cNvCxnSpPr>
          <p:nvPr/>
        </p:nvCxnSpPr>
        <p:spPr>
          <a:xfrm>
            <a:off x="4356562" y="2473359"/>
            <a:ext cx="601893" cy="701767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62B5DD2D-A81D-4598-9575-DBCA38534827}"/>
              </a:ext>
            </a:extLst>
          </p:cNvPr>
          <p:cNvSpPr/>
          <p:nvPr/>
        </p:nvSpPr>
        <p:spPr>
          <a:xfrm>
            <a:off x="7152123" y="2262983"/>
            <a:ext cx="865050" cy="86505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Value 6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6A1121E-207A-40F3-9C85-69937D7A0E98}"/>
              </a:ext>
            </a:extLst>
          </p:cNvPr>
          <p:cNvCxnSpPr>
            <a:cxnSpLocks/>
            <a:stCxn id="91" idx="6"/>
          </p:cNvCxnSpPr>
          <p:nvPr/>
        </p:nvCxnSpPr>
        <p:spPr>
          <a:xfrm flipV="1">
            <a:off x="5696821" y="2843596"/>
            <a:ext cx="1500709" cy="63737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C4979FD5-F82E-4416-B8D1-4C4E94E7686C}"/>
              </a:ext>
            </a:extLst>
          </p:cNvPr>
          <p:cNvSpPr/>
          <p:nvPr/>
        </p:nvSpPr>
        <p:spPr>
          <a:xfrm>
            <a:off x="8248651" y="181868"/>
            <a:ext cx="781050" cy="3385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function</a:t>
            </a:r>
            <a:endParaRPr lang="zh-CN" altLang="en-US" sz="12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1B822C9-8CC7-4581-B24E-AD42F6D3FA0E}"/>
              </a:ext>
            </a:extLst>
          </p:cNvPr>
          <p:cNvGrpSpPr/>
          <p:nvPr/>
        </p:nvGrpSpPr>
        <p:grpSpPr>
          <a:xfrm>
            <a:off x="10267783" y="3048442"/>
            <a:ext cx="1776435" cy="2751550"/>
            <a:chOff x="1755613" y="2577552"/>
            <a:chExt cx="1776435" cy="2751550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171B8896-A15B-4FB2-A53C-3E7AA66B3390}"/>
                </a:ext>
              </a:extLst>
            </p:cNvPr>
            <p:cNvSpPr/>
            <p:nvPr/>
          </p:nvSpPr>
          <p:spPr>
            <a:xfrm>
              <a:off x="1760107" y="2577552"/>
              <a:ext cx="1768615" cy="409692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Data diagram 2</a:t>
              </a:r>
              <a:endParaRPr lang="zh-CN" altLang="en-US" sz="1600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E7FD5DCA-8C6E-48B5-B79E-CCAE06F3BD5D}"/>
                </a:ext>
              </a:extLst>
            </p:cNvPr>
            <p:cNvSpPr/>
            <p:nvPr/>
          </p:nvSpPr>
          <p:spPr>
            <a:xfrm>
              <a:off x="1755613" y="2969693"/>
              <a:ext cx="1776435" cy="40969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Data diagram 3</a:t>
              </a:r>
              <a:endParaRPr lang="zh-CN" altLang="en-US" sz="1600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B733A9C-9447-4677-B353-B83462A9FEF4}"/>
                </a:ext>
              </a:extLst>
            </p:cNvPr>
            <p:cNvSpPr/>
            <p:nvPr/>
          </p:nvSpPr>
          <p:spPr>
            <a:xfrm>
              <a:off x="1758949" y="3359831"/>
              <a:ext cx="1768615" cy="409692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Data diagram 4</a:t>
              </a:r>
              <a:endParaRPr lang="zh-CN" altLang="en-US" sz="1600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D180910-C01C-41DD-8DA1-B6507E333F61}"/>
                </a:ext>
              </a:extLst>
            </p:cNvPr>
            <p:cNvSpPr/>
            <p:nvPr/>
          </p:nvSpPr>
          <p:spPr>
            <a:xfrm>
              <a:off x="1755613" y="3748664"/>
              <a:ext cx="1776435" cy="40969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Data diagram 5</a:t>
              </a:r>
              <a:endParaRPr lang="zh-CN" altLang="en-US" sz="1600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3930FBD8-9CF3-45EA-A3D8-A152589E59FB}"/>
                </a:ext>
              </a:extLst>
            </p:cNvPr>
            <p:cNvSpPr/>
            <p:nvPr/>
          </p:nvSpPr>
          <p:spPr>
            <a:xfrm>
              <a:off x="1758949" y="4138802"/>
              <a:ext cx="1768615" cy="409692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Data diagram 6</a:t>
              </a:r>
              <a:endParaRPr lang="zh-CN" altLang="en-US" sz="1600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FA18D94-B844-4C12-A3F3-89C65C3A0508}"/>
                </a:ext>
              </a:extLst>
            </p:cNvPr>
            <p:cNvSpPr/>
            <p:nvPr/>
          </p:nvSpPr>
          <p:spPr>
            <a:xfrm>
              <a:off x="1755613" y="4529272"/>
              <a:ext cx="1776435" cy="40969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Data diagram 7</a:t>
              </a:r>
              <a:endParaRPr lang="zh-CN" altLang="en-US" sz="1600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2BB238F6-EFA7-4C2D-A5BD-8ADB0A96C94B}"/>
                </a:ext>
              </a:extLst>
            </p:cNvPr>
            <p:cNvSpPr/>
            <p:nvPr/>
          </p:nvSpPr>
          <p:spPr>
            <a:xfrm>
              <a:off x="1758949" y="4919410"/>
              <a:ext cx="1768615" cy="409692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Data diagram 8</a:t>
              </a:r>
              <a:endParaRPr lang="zh-CN" altLang="en-US" sz="1600" dirty="0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78537FCA-093A-4DDF-B355-EB4FD6D837FB}"/>
              </a:ext>
            </a:extLst>
          </p:cNvPr>
          <p:cNvSpPr/>
          <p:nvPr/>
        </p:nvSpPr>
        <p:spPr>
          <a:xfrm>
            <a:off x="10267783" y="1097054"/>
            <a:ext cx="1760416" cy="1951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3500000">
              <a:schemeClr val="bg1">
                <a:lumMod val="50000"/>
                <a:alpha val="49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269D84D-BC72-4CB0-81FD-688A02000538}"/>
              </a:ext>
            </a:extLst>
          </p:cNvPr>
          <p:cNvCxnSpPr/>
          <p:nvPr/>
        </p:nvCxnSpPr>
        <p:spPr>
          <a:xfrm flipV="1">
            <a:off x="10563225" y="1574733"/>
            <a:ext cx="0" cy="118751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154B3E71-CE51-486C-B90A-1AA6DB48C47D}"/>
              </a:ext>
            </a:extLst>
          </p:cNvPr>
          <p:cNvSpPr/>
          <p:nvPr/>
        </p:nvSpPr>
        <p:spPr>
          <a:xfrm>
            <a:off x="10572749" y="2076450"/>
            <a:ext cx="1047741" cy="396883"/>
          </a:xfrm>
          <a:custGeom>
            <a:avLst/>
            <a:gdLst>
              <a:gd name="connsiteX0" fmla="*/ 0 w 1187870"/>
              <a:gd name="connsiteY0" fmla="*/ 0 h 400050"/>
              <a:gd name="connsiteX1" fmla="*/ 1038225 w 1187870"/>
              <a:gd name="connsiteY1" fmla="*/ 200025 h 400050"/>
              <a:gd name="connsiteX2" fmla="*/ 1181100 w 1187870"/>
              <a:gd name="connsiteY2" fmla="*/ 400050 h 400050"/>
              <a:gd name="connsiteX3" fmla="*/ 1181100 w 1187870"/>
              <a:gd name="connsiteY3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7870" h="400050">
                <a:moveTo>
                  <a:pt x="0" y="0"/>
                </a:moveTo>
                <a:cubicBezTo>
                  <a:pt x="420687" y="66675"/>
                  <a:pt x="841375" y="133350"/>
                  <a:pt x="1038225" y="200025"/>
                </a:cubicBezTo>
                <a:cubicBezTo>
                  <a:pt x="1235075" y="266700"/>
                  <a:pt x="1181100" y="400050"/>
                  <a:pt x="1181100" y="400050"/>
                </a:cubicBezTo>
                <a:lnTo>
                  <a:pt x="1181100" y="4000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17D79B6-1F3E-498D-9CAD-363E67A161B3}"/>
              </a:ext>
            </a:extLst>
          </p:cNvPr>
          <p:cNvCxnSpPr/>
          <p:nvPr/>
        </p:nvCxnSpPr>
        <p:spPr>
          <a:xfrm>
            <a:off x="11620490" y="2473333"/>
            <a:ext cx="0" cy="270762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B70E092A-2E82-4AAA-9E47-653D4CFB2B36}"/>
              </a:ext>
            </a:extLst>
          </p:cNvPr>
          <p:cNvCxnSpPr>
            <a:cxnSpLocks/>
          </p:cNvCxnSpPr>
          <p:nvPr/>
        </p:nvCxnSpPr>
        <p:spPr>
          <a:xfrm>
            <a:off x="10972801" y="2162175"/>
            <a:ext cx="1" cy="57149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4C873A1B-B5B5-4DE9-9127-F1005DF251D9}"/>
              </a:ext>
            </a:extLst>
          </p:cNvPr>
          <p:cNvCxnSpPr>
            <a:cxnSpLocks/>
          </p:cNvCxnSpPr>
          <p:nvPr/>
        </p:nvCxnSpPr>
        <p:spPr>
          <a:xfrm flipH="1">
            <a:off x="11188478" y="2202656"/>
            <a:ext cx="3397" cy="52814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43BB9452-B35F-4100-A594-E6C334E9EA97}"/>
              </a:ext>
            </a:extLst>
          </p:cNvPr>
          <p:cNvCxnSpPr>
            <a:cxnSpLocks/>
          </p:cNvCxnSpPr>
          <p:nvPr/>
        </p:nvCxnSpPr>
        <p:spPr>
          <a:xfrm>
            <a:off x="10572749" y="2744990"/>
            <a:ext cx="1222087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33EA3F2-2AF8-4287-BEEA-5A26D5550534}"/>
              </a:ext>
            </a:extLst>
          </p:cNvPr>
          <p:cNvSpPr/>
          <p:nvPr/>
        </p:nvSpPr>
        <p:spPr>
          <a:xfrm>
            <a:off x="2364911" y="707586"/>
            <a:ext cx="4174436" cy="13782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文件管理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6E46175-38F8-41DF-9E65-432CC12D9B74}"/>
              </a:ext>
            </a:extLst>
          </p:cNvPr>
          <p:cNvSpPr/>
          <p:nvPr/>
        </p:nvSpPr>
        <p:spPr>
          <a:xfrm>
            <a:off x="6754499" y="707586"/>
            <a:ext cx="2991874" cy="13782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数据处理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B7ECCCB-0BD7-4858-A0CE-9074D6D0CF62}"/>
              </a:ext>
            </a:extLst>
          </p:cNvPr>
          <p:cNvSpPr/>
          <p:nvPr/>
        </p:nvSpPr>
        <p:spPr>
          <a:xfrm>
            <a:off x="2364910" y="2659270"/>
            <a:ext cx="4174436" cy="13782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文件管理器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918753B-2646-471D-9425-E8AADC2E730C}"/>
              </a:ext>
            </a:extLst>
          </p:cNvPr>
          <p:cNvSpPr/>
          <p:nvPr/>
        </p:nvSpPr>
        <p:spPr>
          <a:xfrm>
            <a:off x="2364910" y="4610954"/>
            <a:ext cx="7381463" cy="137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200E342-05BA-43D2-BC31-86C8ADFED0D8}"/>
              </a:ext>
            </a:extLst>
          </p:cNvPr>
          <p:cNvSpPr/>
          <p:nvPr/>
        </p:nvSpPr>
        <p:spPr>
          <a:xfrm>
            <a:off x="6754499" y="2659270"/>
            <a:ext cx="2991874" cy="13782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数据处理器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026A58-38D5-414F-89CB-F0D0B0558699}"/>
              </a:ext>
            </a:extLst>
          </p:cNvPr>
          <p:cNvSpPr/>
          <p:nvPr/>
        </p:nvSpPr>
        <p:spPr>
          <a:xfrm>
            <a:off x="2635313" y="1237673"/>
            <a:ext cx="1030941" cy="735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文件下载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BE4D4D8-E007-41A7-B7EF-D1E8A7C3089E}"/>
              </a:ext>
            </a:extLst>
          </p:cNvPr>
          <p:cNvSpPr/>
          <p:nvPr/>
        </p:nvSpPr>
        <p:spPr>
          <a:xfrm>
            <a:off x="3936656" y="1237673"/>
            <a:ext cx="1030941" cy="735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文件生成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EC7886C-A78C-4E1F-AF49-ADDABEE8D493}"/>
              </a:ext>
            </a:extLst>
          </p:cNvPr>
          <p:cNvSpPr/>
          <p:nvPr/>
        </p:nvSpPr>
        <p:spPr>
          <a:xfrm>
            <a:off x="7050529" y="1237673"/>
            <a:ext cx="1030941" cy="735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数据读取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B7A4BB4-F7CB-4CBC-8452-B36F128093FE}"/>
              </a:ext>
            </a:extLst>
          </p:cNvPr>
          <p:cNvSpPr/>
          <p:nvPr/>
        </p:nvSpPr>
        <p:spPr>
          <a:xfrm>
            <a:off x="8398450" y="1237673"/>
            <a:ext cx="1030941" cy="735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数据展示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7B060E-765C-4393-B44B-71474DBCDF9E}"/>
              </a:ext>
            </a:extLst>
          </p:cNvPr>
          <p:cNvSpPr txBox="1"/>
          <p:nvPr/>
        </p:nvSpPr>
        <p:spPr>
          <a:xfrm>
            <a:off x="683492" y="3163717"/>
            <a:ext cx="1573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Controller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DDAAE68-2743-4A1C-B121-102651CC3FD2}"/>
              </a:ext>
            </a:extLst>
          </p:cNvPr>
          <p:cNvSpPr txBox="1"/>
          <p:nvPr/>
        </p:nvSpPr>
        <p:spPr>
          <a:xfrm>
            <a:off x="1254461" y="1212033"/>
            <a:ext cx="126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/>
                </a:solidFill>
              </a:rPr>
              <a:t>View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BC6B0F5-6CF4-42AD-AD2B-D00483485453}"/>
              </a:ext>
            </a:extLst>
          </p:cNvPr>
          <p:cNvSpPr txBox="1"/>
          <p:nvPr/>
        </p:nvSpPr>
        <p:spPr>
          <a:xfrm>
            <a:off x="1154546" y="5115401"/>
            <a:ext cx="1326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Model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2330563-45D9-46A6-BD0E-131E54777210}"/>
              </a:ext>
            </a:extLst>
          </p:cNvPr>
          <p:cNvSpPr/>
          <p:nvPr/>
        </p:nvSpPr>
        <p:spPr>
          <a:xfrm>
            <a:off x="2635313" y="3165496"/>
            <a:ext cx="1030941" cy="735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xml</a:t>
            </a:r>
            <a:r>
              <a:rPr lang="zh-CN" altLang="en-US" sz="1400" dirty="0"/>
              <a:t>文件读写控制器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C410FB4-C51C-4B92-83E1-B4147B01026D}"/>
              </a:ext>
            </a:extLst>
          </p:cNvPr>
          <p:cNvSpPr/>
          <p:nvPr/>
        </p:nvSpPr>
        <p:spPr>
          <a:xfrm>
            <a:off x="3936656" y="3163717"/>
            <a:ext cx="1030941" cy="735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prep</a:t>
            </a:r>
            <a:r>
              <a:rPr lang="zh-CN" altLang="en-US" sz="1400" dirty="0"/>
              <a:t>文件读写控制器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FB2395A-ED9B-4F35-BC39-C8B7AED0A364}"/>
              </a:ext>
            </a:extLst>
          </p:cNvPr>
          <p:cNvSpPr/>
          <p:nvPr/>
        </p:nvSpPr>
        <p:spPr>
          <a:xfrm>
            <a:off x="5238000" y="3163717"/>
            <a:ext cx="1030941" cy="735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文件下载控制器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163A1DC-E277-49E4-A19C-C6BB33A31BA7}"/>
              </a:ext>
            </a:extLst>
          </p:cNvPr>
          <p:cNvSpPr/>
          <p:nvPr/>
        </p:nvSpPr>
        <p:spPr>
          <a:xfrm>
            <a:off x="5237999" y="1238140"/>
            <a:ext cx="1030941" cy="735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文件上传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AE4BEFC-93A2-4B09-BA06-2F629F0ACD52}"/>
              </a:ext>
            </a:extLst>
          </p:cNvPr>
          <p:cNvSpPr/>
          <p:nvPr/>
        </p:nvSpPr>
        <p:spPr>
          <a:xfrm>
            <a:off x="7050528" y="3163717"/>
            <a:ext cx="1030941" cy="735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数据处理控制器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C0BA099-17C6-4F76-A9D0-0781F536B51C}"/>
              </a:ext>
            </a:extLst>
          </p:cNvPr>
          <p:cNvSpPr/>
          <p:nvPr/>
        </p:nvSpPr>
        <p:spPr>
          <a:xfrm>
            <a:off x="8398450" y="3163717"/>
            <a:ext cx="1030941" cy="735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数据读写文件控制器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47B5CC6-B1FE-412D-92E9-231ECE9AD124}"/>
              </a:ext>
            </a:extLst>
          </p:cNvPr>
          <p:cNvSpPr/>
          <p:nvPr/>
        </p:nvSpPr>
        <p:spPr>
          <a:xfrm>
            <a:off x="3356812" y="5115401"/>
            <a:ext cx="1483043" cy="7351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Xml</a:t>
            </a:r>
            <a:r>
              <a:rPr lang="zh-CN" altLang="en-US" sz="1400" dirty="0"/>
              <a:t>文件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19B2857-F7E1-46F5-8315-E33AF13F4C6D}"/>
              </a:ext>
            </a:extLst>
          </p:cNvPr>
          <p:cNvSpPr/>
          <p:nvPr/>
        </p:nvSpPr>
        <p:spPr>
          <a:xfrm>
            <a:off x="5310911" y="5115401"/>
            <a:ext cx="1483042" cy="7351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prep</a:t>
            </a:r>
            <a:r>
              <a:rPr lang="zh-CN" altLang="en-US" sz="1400" dirty="0"/>
              <a:t>文件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DE97CDF-901D-422B-BE0E-84EA7E11F50F}"/>
              </a:ext>
            </a:extLst>
          </p:cNvPr>
          <p:cNvSpPr/>
          <p:nvPr/>
        </p:nvSpPr>
        <p:spPr>
          <a:xfrm>
            <a:off x="7265010" y="5115401"/>
            <a:ext cx="1483042" cy="7351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tab</a:t>
            </a:r>
            <a:r>
              <a:rPr lang="zh-CN" altLang="en-US" sz="1400" dirty="0"/>
              <a:t>文件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0240874-2FC9-4CB2-9FD0-59FEE5A20084}"/>
              </a:ext>
            </a:extLst>
          </p:cNvPr>
          <p:cNvSpPr/>
          <p:nvPr/>
        </p:nvSpPr>
        <p:spPr>
          <a:xfrm>
            <a:off x="2364908" y="270452"/>
            <a:ext cx="4174436" cy="298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文件系统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CAD1AA4D-EF9B-404F-ADDD-BD65CE9183DA}"/>
              </a:ext>
            </a:extLst>
          </p:cNvPr>
          <p:cNvSpPr/>
          <p:nvPr/>
        </p:nvSpPr>
        <p:spPr>
          <a:xfrm>
            <a:off x="6754499" y="270452"/>
            <a:ext cx="2991874" cy="298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数据系统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150CA5-7EE6-4123-8A0D-B9F8D1A54D6A}"/>
              </a:ext>
            </a:extLst>
          </p:cNvPr>
          <p:cNvSpPr/>
          <p:nvPr/>
        </p:nvSpPr>
        <p:spPr>
          <a:xfrm>
            <a:off x="2364908" y="2222455"/>
            <a:ext cx="4174436" cy="298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C2C26EA5-4920-48A1-A5F8-D8C03F7098D3}"/>
              </a:ext>
            </a:extLst>
          </p:cNvPr>
          <p:cNvSpPr/>
          <p:nvPr/>
        </p:nvSpPr>
        <p:spPr>
          <a:xfrm>
            <a:off x="6754499" y="2218394"/>
            <a:ext cx="2991874" cy="298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36B3118A-D18E-4CD3-B432-2DFD0763383D}"/>
              </a:ext>
            </a:extLst>
          </p:cNvPr>
          <p:cNvSpPr/>
          <p:nvPr/>
        </p:nvSpPr>
        <p:spPr>
          <a:xfrm>
            <a:off x="2354104" y="4175154"/>
            <a:ext cx="4174436" cy="298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B4869008-7F23-40E4-8E6E-8C093AF3A8D6}"/>
              </a:ext>
            </a:extLst>
          </p:cNvPr>
          <p:cNvSpPr/>
          <p:nvPr/>
        </p:nvSpPr>
        <p:spPr>
          <a:xfrm>
            <a:off x="6739950" y="4174139"/>
            <a:ext cx="2991874" cy="298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C2181918-6994-41A8-AFE0-3C52E0B55DCC}"/>
              </a:ext>
            </a:extLst>
          </p:cNvPr>
          <p:cNvSpPr/>
          <p:nvPr/>
        </p:nvSpPr>
        <p:spPr>
          <a:xfrm>
            <a:off x="2368653" y="6129884"/>
            <a:ext cx="4174436" cy="298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FDD1739B-D61E-41D6-A42D-F9457E2587AA}"/>
              </a:ext>
            </a:extLst>
          </p:cNvPr>
          <p:cNvSpPr/>
          <p:nvPr/>
        </p:nvSpPr>
        <p:spPr>
          <a:xfrm>
            <a:off x="6754499" y="6128869"/>
            <a:ext cx="2991874" cy="2981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64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315</Words>
  <Application>Microsoft Office PowerPoint</Application>
  <PresentationFormat>宽屏</PresentationFormat>
  <Paragraphs>142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GungsuhChe</vt:lpstr>
      <vt:lpstr>等线</vt:lpstr>
      <vt:lpstr>等线 Light</vt:lpstr>
      <vt:lpstr>Arial</vt:lpstr>
      <vt:lpstr>Perpetua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jiaxin hu</dc:creator>
  <cp:lastModifiedBy>jiaxin hu</cp:lastModifiedBy>
  <cp:revision>30</cp:revision>
  <dcterms:created xsi:type="dcterms:W3CDTF">2018-01-01T12:22:14Z</dcterms:created>
  <dcterms:modified xsi:type="dcterms:W3CDTF">2018-01-14T12:51:11Z</dcterms:modified>
</cp:coreProperties>
</file>