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C000"/>
    <a:srgbClr val="C55A11"/>
    <a:srgbClr val="A6A6A6"/>
    <a:srgbClr val="7F7F7F"/>
    <a:srgbClr val="9DA6B9"/>
    <a:srgbClr val="7BA8F1"/>
    <a:srgbClr val="63A0D7"/>
    <a:srgbClr val="8E7872"/>
    <a:srgbClr val="FF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40147-CB13-4AF0-93DE-815772F72F2D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DF7C-31B8-46E3-9922-EBC57A710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288E-9D55-4DBA-B309-22808166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02A24-2639-4FAB-BF07-356296B75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0A3B2-4715-434B-B553-0208DB17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84790-3D2F-4EAE-B703-32467ED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8EB24-B124-4AC0-B3DB-59970E49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251EC-9CFA-4282-8720-608FAEA4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ABC75-CB9C-459A-AB43-A70D1217F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B4075-8F74-4DD8-812D-ACA6719E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7AE59-9FE1-485E-A16F-D287B297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8D34D-F13C-4444-9094-9651881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14A1D8-2E36-4CB9-AADB-0B1740052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E5560-451A-4C40-A02F-48823E51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F0A52-D5AE-4344-9817-FD1086D3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888B4-FD28-4C60-A792-CD0FDBE4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6E237-B3D8-4761-9519-2D61F2BB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33851-EF7B-4CD3-A2EB-A66219B9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BBCF7-9355-42BA-8C85-5636B51A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B75C0-20AC-4030-A177-83223EDC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3F788-2C78-454B-AC74-BB0C35B2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D5AC6-88D2-4CBA-87A1-D6029180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82EB-98D6-49DF-8ACC-774A764C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C85F-68D9-4D32-8C43-0FF99259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0BC52-03B6-4967-B719-381F7857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9FFF-0D74-46D2-AEB0-3A0841B0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A2E9D-6331-4650-8EFF-89E7BA98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3F96-4EA2-413A-A22D-B034358E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4BB8-21A3-45FF-8F75-62B74D4EE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2D011-2D6B-4851-94BB-C8C5BC11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E9AE8-4DDD-41D1-BD6A-3CFBD4ED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B3E09-5A5C-4E58-8B6D-A3387212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12FEB-6A3E-4E3D-8F75-561038C6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3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20C8D-1864-4416-972A-9AD0CF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CBB9-4D6F-4F2C-A5DF-7D1D3A3C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639C2-5338-4709-B3F4-EC6849D2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F4892-1D82-455E-9F7C-C72C8C11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AB99-6E78-46B9-9A41-E23096789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AA6A2-4E43-4CF6-94FF-5CABCCDF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65926D-CBB1-45AB-AC8A-B73E4CF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006D1-8BE0-4117-9810-CB075E8D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0B8A9-ED7C-4EC7-A922-FF24075E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D53D76-9CC0-4097-AAE5-22C54018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DC460D-184D-4DB9-83A5-D4E8B7A3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1C72A8-5E8A-455F-A631-0201B26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17680-DD93-4B7B-93F9-E8604D57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2CA76-7347-48A6-8870-44BA3B32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EB38E-D5BD-4215-A99B-F912B0D3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3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A3F0E-4DE8-496A-A008-9984122D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2C7E6-50CB-4ADD-93E2-319913DE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3F70A2-3410-4ABE-AA54-869FF670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31735-F9A9-4D83-9629-12C8536A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3CF2F-738F-4952-BF09-5E77402D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0E0F5-283C-4D98-B357-25428F36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5635-5603-4AD7-8E10-354391F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6FC5A-7574-4017-A3C6-B6F2F1F0D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E7013-C8C3-4354-9CDE-DB9989B9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81BBB-6399-44FE-8E2C-14158781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D6CCE-AE3B-4875-B95E-4174E632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8761C-6F95-4A1C-BFCC-929F5B45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12B5D-D3AA-4C74-9B5B-00D0D0D4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A164D-E200-4E85-B28B-3A6B28E7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5D9E4-5ECA-4CF9-98D5-94B7868D1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787C-F13D-4F65-8B49-F65D4764EDC4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40482-8DE3-4560-93FC-9A8A963E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E658B-60AD-429F-94D7-8C39C492C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6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function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006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DF1FC0C-0435-45CD-9E9D-B1B8BF08CD4C}"/>
              </a:ext>
            </a:extLst>
          </p:cNvPr>
          <p:cNvSpPr/>
          <p:nvPr/>
        </p:nvSpPr>
        <p:spPr>
          <a:xfrm>
            <a:off x="8248651" y="553654"/>
            <a:ext cx="781050" cy="3385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 1</a:t>
            </a:r>
            <a:endParaRPr lang="zh-CN" altLang="en-US" sz="12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CC844F7-0515-4839-9D52-C0E77A17A528}"/>
              </a:ext>
            </a:extLst>
          </p:cNvPr>
          <p:cNvSpPr/>
          <p:nvPr/>
        </p:nvSpPr>
        <p:spPr>
          <a:xfrm>
            <a:off x="8248651" y="942204"/>
            <a:ext cx="781050" cy="3385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 2</a:t>
            </a:r>
            <a:endParaRPr lang="zh-CN" altLang="en-US" sz="12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B7E5F20-BA9E-4EAA-B723-D4DDF8D6EA8F}"/>
              </a:ext>
            </a:extLst>
          </p:cNvPr>
          <p:cNvSpPr/>
          <p:nvPr/>
        </p:nvSpPr>
        <p:spPr>
          <a:xfrm>
            <a:off x="8248651" y="1336203"/>
            <a:ext cx="781050" cy="3385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 3</a:t>
            </a:r>
            <a:endParaRPr lang="zh-CN" altLang="en-US" sz="1200" dirty="0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30127252-F124-44A7-94F8-48B18B5BC49C}"/>
              </a:ext>
            </a:extLst>
          </p:cNvPr>
          <p:cNvSpPr/>
          <p:nvPr/>
        </p:nvSpPr>
        <p:spPr>
          <a:xfrm>
            <a:off x="8583026" y="1859779"/>
            <a:ext cx="123825" cy="123825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F26A38EC-9FBF-4F4D-B622-5BCD289BF984}"/>
              </a:ext>
            </a:extLst>
          </p:cNvPr>
          <p:cNvSpPr/>
          <p:nvPr/>
        </p:nvSpPr>
        <p:spPr>
          <a:xfrm>
            <a:off x="8586362" y="2126315"/>
            <a:ext cx="123825" cy="123825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2EA9C674-8126-42E1-B322-20FE74FDA3E7}"/>
              </a:ext>
            </a:extLst>
          </p:cNvPr>
          <p:cNvSpPr/>
          <p:nvPr/>
        </p:nvSpPr>
        <p:spPr>
          <a:xfrm>
            <a:off x="8583026" y="2391546"/>
            <a:ext cx="123825" cy="123825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279604" y="3817468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</p:cNvCxnSpPr>
          <p:nvPr/>
        </p:nvCxnSpPr>
        <p:spPr>
          <a:xfrm>
            <a:off x="4227474" y="2624354"/>
            <a:ext cx="277777" cy="122906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6554784" y="3853420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5144654" y="4249993"/>
            <a:ext cx="1410130" cy="3595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1E96B5D-3358-4DF3-88F8-A1396DDAAC8C}"/>
              </a:ext>
            </a:extLst>
          </p:cNvPr>
          <p:cNvSpPr/>
          <p:nvPr/>
        </p:nvSpPr>
        <p:spPr>
          <a:xfrm>
            <a:off x="0" y="3456257"/>
            <a:ext cx="1634835" cy="397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14B572E-85F1-495F-B722-06701336FB4D}"/>
              </a:ext>
            </a:extLst>
          </p:cNvPr>
          <p:cNvSpPr/>
          <p:nvPr/>
        </p:nvSpPr>
        <p:spPr>
          <a:xfrm>
            <a:off x="7555620" y="2573862"/>
            <a:ext cx="865050" cy="865050"/>
          </a:xfrm>
          <a:prstGeom prst="ellipse">
            <a:avLst/>
          </a:prstGeom>
          <a:solidFill>
            <a:srgbClr val="C5E0B4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Value 8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492ADC7-815D-42F2-9768-C44FA2FD5954}"/>
              </a:ext>
            </a:extLst>
          </p:cNvPr>
          <p:cNvCxnSpPr>
            <a:cxnSpLocks/>
            <a:stCxn id="94" idx="7"/>
          </p:cNvCxnSpPr>
          <p:nvPr/>
        </p:nvCxnSpPr>
        <p:spPr>
          <a:xfrm flipV="1">
            <a:off x="7293150" y="3419358"/>
            <a:ext cx="498300" cy="56074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7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44038" y="674254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37327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41298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45234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49205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function</a:t>
            </a:r>
            <a:endParaRPr lang="zh-CN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4D53CC-28DA-4A6E-8062-4E4BE385C97F}"/>
              </a:ext>
            </a:extLst>
          </p:cNvPr>
          <p:cNvSpPr/>
          <p:nvPr/>
        </p:nvSpPr>
        <p:spPr>
          <a:xfrm>
            <a:off x="0" y="1858875"/>
            <a:ext cx="1638300" cy="188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1FBCEF-CB40-43E9-B399-1F6114F2E7C7}"/>
              </a:ext>
            </a:extLst>
          </p:cNvPr>
          <p:cNvSpPr txBox="1"/>
          <p:nvPr/>
        </p:nvSpPr>
        <p:spPr>
          <a:xfrm>
            <a:off x="232970" y="2015555"/>
            <a:ext cx="1511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V_1 :           23.445</a:t>
            </a:r>
            <a:endParaRPr lang="zh-CN" altLang="en-US" sz="105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D38DC4-6592-4D59-BD03-5D8A7E7366B1}"/>
              </a:ext>
            </a:extLst>
          </p:cNvPr>
          <p:cNvSpPr txBox="1"/>
          <p:nvPr/>
        </p:nvSpPr>
        <p:spPr>
          <a:xfrm>
            <a:off x="220185" y="2278648"/>
            <a:ext cx="11932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V_2 :           1.623</a:t>
            </a:r>
            <a:endParaRPr lang="zh-CN" altLang="en-US" sz="105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396EDE-2157-42CD-BB24-2D6B5004BC61}"/>
              </a:ext>
            </a:extLst>
          </p:cNvPr>
          <p:cNvSpPr txBox="1"/>
          <p:nvPr/>
        </p:nvSpPr>
        <p:spPr>
          <a:xfrm>
            <a:off x="220427" y="2533842"/>
            <a:ext cx="172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Ma_5:         481.333</a:t>
            </a:r>
            <a:endParaRPr lang="zh-CN" altLang="en-US" sz="105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B2E150-A6F1-4CE0-B568-28454FF322CA}"/>
              </a:ext>
            </a:extLst>
          </p:cNvPr>
          <p:cNvSpPr txBox="1"/>
          <p:nvPr/>
        </p:nvSpPr>
        <p:spPr>
          <a:xfrm>
            <a:off x="232970" y="2799149"/>
            <a:ext cx="172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Ma_10:       12.3</a:t>
            </a:r>
            <a:endParaRPr lang="zh-CN" altLang="en-US" sz="105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9BEA85-5C2C-4342-9ED2-C12ABE0A859D}"/>
              </a:ext>
            </a:extLst>
          </p:cNvPr>
          <p:cNvSpPr txBox="1"/>
          <p:nvPr/>
        </p:nvSpPr>
        <p:spPr>
          <a:xfrm>
            <a:off x="220427" y="3066696"/>
            <a:ext cx="172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……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2627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function</a:t>
            </a:r>
            <a:endParaRPr lang="zh-CN" altLang="en-US" sz="1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B822C9-8CC7-4581-B24E-AD42F6D3FA0E}"/>
              </a:ext>
            </a:extLst>
          </p:cNvPr>
          <p:cNvGrpSpPr/>
          <p:nvPr/>
        </p:nvGrpSpPr>
        <p:grpSpPr>
          <a:xfrm>
            <a:off x="10267783" y="3048442"/>
            <a:ext cx="1776435" cy="2751550"/>
            <a:chOff x="1755613" y="2577552"/>
            <a:chExt cx="1776435" cy="275155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71B8896-A15B-4FB2-A53C-3E7AA66B3390}"/>
                </a:ext>
              </a:extLst>
            </p:cNvPr>
            <p:cNvSpPr/>
            <p:nvPr/>
          </p:nvSpPr>
          <p:spPr>
            <a:xfrm>
              <a:off x="1760107" y="2577552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2</a:t>
              </a:r>
              <a:endParaRPr lang="zh-CN" altLang="en-US" sz="16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7FD5DCA-8C6E-48B5-B79E-CCAE06F3BD5D}"/>
                </a:ext>
              </a:extLst>
            </p:cNvPr>
            <p:cNvSpPr/>
            <p:nvPr/>
          </p:nvSpPr>
          <p:spPr>
            <a:xfrm>
              <a:off x="1755613" y="2969693"/>
              <a:ext cx="1776435" cy="40969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3</a:t>
              </a:r>
              <a:endParaRPr lang="zh-CN" altLang="en-US" sz="16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B733A9C-9447-4677-B353-B83462A9FEF4}"/>
                </a:ext>
              </a:extLst>
            </p:cNvPr>
            <p:cNvSpPr/>
            <p:nvPr/>
          </p:nvSpPr>
          <p:spPr>
            <a:xfrm>
              <a:off x="1758949" y="3359831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4</a:t>
              </a:r>
              <a:endParaRPr lang="zh-CN" altLang="en-US" sz="16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D180910-C01C-41DD-8DA1-B6507E333F61}"/>
                </a:ext>
              </a:extLst>
            </p:cNvPr>
            <p:cNvSpPr/>
            <p:nvPr/>
          </p:nvSpPr>
          <p:spPr>
            <a:xfrm>
              <a:off x="1755613" y="3748664"/>
              <a:ext cx="1776435" cy="40969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5</a:t>
              </a:r>
              <a:endParaRPr lang="zh-CN" altLang="en-US" sz="16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930FBD8-9CF3-45EA-A3D8-A152589E59FB}"/>
                </a:ext>
              </a:extLst>
            </p:cNvPr>
            <p:cNvSpPr/>
            <p:nvPr/>
          </p:nvSpPr>
          <p:spPr>
            <a:xfrm>
              <a:off x="1758949" y="4138802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6</a:t>
              </a:r>
              <a:endParaRPr lang="zh-CN" altLang="en-US" sz="160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FA18D94-B844-4C12-A3F3-89C65C3A0508}"/>
                </a:ext>
              </a:extLst>
            </p:cNvPr>
            <p:cNvSpPr/>
            <p:nvPr/>
          </p:nvSpPr>
          <p:spPr>
            <a:xfrm>
              <a:off x="1755613" y="4529272"/>
              <a:ext cx="1776435" cy="40969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7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BB238F6-EFA7-4C2D-A5BD-8ADB0A96C94B}"/>
                </a:ext>
              </a:extLst>
            </p:cNvPr>
            <p:cNvSpPr/>
            <p:nvPr/>
          </p:nvSpPr>
          <p:spPr>
            <a:xfrm>
              <a:off x="1758949" y="4919410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8</a:t>
              </a:r>
              <a:endParaRPr lang="zh-CN" altLang="en-US" sz="16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8537FCA-093A-4DDF-B355-EB4FD6D837FB}"/>
              </a:ext>
            </a:extLst>
          </p:cNvPr>
          <p:cNvSpPr/>
          <p:nvPr/>
        </p:nvSpPr>
        <p:spPr>
          <a:xfrm>
            <a:off x="10267783" y="1097054"/>
            <a:ext cx="1760416" cy="1951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3500000">
              <a:schemeClr val="bg1">
                <a:lumMod val="50000"/>
                <a:alpha val="4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69D84D-BC72-4CB0-81FD-688A02000538}"/>
              </a:ext>
            </a:extLst>
          </p:cNvPr>
          <p:cNvCxnSpPr/>
          <p:nvPr/>
        </p:nvCxnSpPr>
        <p:spPr>
          <a:xfrm flipV="1">
            <a:off x="10563225" y="1574733"/>
            <a:ext cx="0" cy="11875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4B3E71-CE51-486C-B90A-1AA6DB48C47D}"/>
              </a:ext>
            </a:extLst>
          </p:cNvPr>
          <p:cNvSpPr/>
          <p:nvPr/>
        </p:nvSpPr>
        <p:spPr>
          <a:xfrm>
            <a:off x="10572749" y="2076450"/>
            <a:ext cx="1047741" cy="396883"/>
          </a:xfrm>
          <a:custGeom>
            <a:avLst/>
            <a:gdLst>
              <a:gd name="connsiteX0" fmla="*/ 0 w 1187870"/>
              <a:gd name="connsiteY0" fmla="*/ 0 h 400050"/>
              <a:gd name="connsiteX1" fmla="*/ 1038225 w 1187870"/>
              <a:gd name="connsiteY1" fmla="*/ 200025 h 400050"/>
              <a:gd name="connsiteX2" fmla="*/ 1181100 w 1187870"/>
              <a:gd name="connsiteY2" fmla="*/ 400050 h 400050"/>
              <a:gd name="connsiteX3" fmla="*/ 1181100 w 1187870"/>
              <a:gd name="connsiteY3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870" h="400050">
                <a:moveTo>
                  <a:pt x="0" y="0"/>
                </a:moveTo>
                <a:cubicBezTo>
                  <a:pt x="420687" y="66675"/>
                  <a:pt x="841375" y="133350"/>
                  <a:pt x="1038225" y="200025"/>
                </a:cubicBezTo>
                <a:cubicBezTo>
                  <a:pt x="1235075" y="266700"/>
                  <a:pt x="1181100" y="400050"/>
                  <a:pt x="1181100" y="400050"/>
                </a:cubicBezTo>
                <a:lnTo>
                  <a:pt x="1181100" y="4000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7D79B6-1F3E-498D-9CAD-363E67A161B3}"/>
              </a:ext>
            </a:extLst>
          </p:cNvPr>
          <p:cNvCxnSpPr/>
          <p:nvPr/>
        </p:nvCxnSpPr>
        <p:spPr>
          <a:xfrm>
            <a:off x="11620490" y="2473333"/>
            <a:ext cx="0" cy="27076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70E092A-2E82-4AAA-9E47-653D4CFB2B36}"/>
              </a:ext>
            </a:extLst>
          </p:cNvPr>
          <p:cNvCxnSpPr>
            <a:cxnSpLocks/>
          </p:cNvCxnSpPr>
          <p:nvPr/>
        </p:nvCxnSpPr>
        <p:spPr>
          <a:xfrm>
            <a:off x="10972801" y="2162175"/>
            <a:ext cx="1" cy="57149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C873A1B-B5B5-4DE9-9127-F1005DF251D9}"/>
              </a:ext>
            </a:extLst>
          </p:cNvPr>
          <p:cNvCxnSpPr>
            <a:cxnSpLocks/>
          </p:cNvCxnSpPr>
          <p:nvPr/>
        </p:nvCxnSpPr>
        <p:spPr>
          <a:xfrm flipH="1">
            <a:off x="11188478" y="2202656"/>
            <a:ext cx="3397" cy="5281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3BB9452-B35F-4100-A594-E6C334E9EA97}"/>
              </a:ext>
            </a:extLst>
          </p:cNvPr>
          <p:cNvCxnSpPr>
            <a:cxnSpLocks/>
          </p:cNvCxnSpPr>
          <p:nvPr/>
        </p:nvCxnSpPr>
        <p:spPr>
          <a:xfrm>
            <a:off x="10572749" y="2744990"/>
            <a:ext cx="1222087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271</Words>
  <Application>Microsoft Office PowerPoint</Application>
  <PresentationFormat>宽屏</PresentationFormat>
  <Paragraphs>114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GungsuhChe</vt:lpstr>
      <vt:lpstr>等线</vt:lpstr>
      <vt:lpstr>等线 Light</vt:lpstr>
      <vt:lpstr>Arial</vt:lpstr>
      <vt:lpstr>Perpetua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jiaxin hu</dc:creator>
  <cp:lastModifiedBy>jiaxin hu</cp:lastModifiedBy>
  <cp:revision>10</cp:revision>
  <dcterms:created xsi:type="dcterms:W3CDTF">2018-01-01T12:22:14Z</dcterms:created>
  <dcterms:modified xsi:type="dcterms:W3CDTF">2018-01-01T13:43:24Z</dcterms:modified>
</cp:coreProperties>
</file>