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7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3DCD-C571-4DCE-9F76-27FC2B022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9B034-378C-490B-AD25-584A99C4B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AF174-6909-44A5-B877-C345E606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87A4A-543E-48A6-A521-59AC5A77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F4FDB-B3A7-4BD4-9456-ED7C7B01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7252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F212-61AF-42E2-9BB3-8CCD2B6C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1FDFE-ED49-47FB-BB2A-8AF7D96FA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1F66-3378-4C10-8C2C-1DF32F6F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4A25-6B65-4DD5-8893-0BAE01E0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DA464-9DC5-424F-A4C3-8A6788F3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490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2EDAF-846D-4D22-B903-4DDB94B98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F3E90-CF9B-4585-A741-B9D7FB3FC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6C95E-EFC3-4392-A22D-8F9177A5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D519E-BD90-4AE3-9B11-CD7E482F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1F452-FBC9-4796-8561-26E121A9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580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C7C3-4543-4AAF-8B6F-F80A7D32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378A6-6442-4BAA-BA07-B3F4D12A7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105E4-9D40-4B66-A5D0-EAFC3EFB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E63E8-40B8-4A7F-BC61-BB154561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47F1-6F3A-4D25-8390-6A330EDE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1597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7C3A-F6C4-4F94-BCDB-8D79FBC6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8560D-8187-4233-A5BC-94BCEE6CE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C68BC-A306-4276-BF3A-A20EB91F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F8A65-8CB0-4028-B524-C95768CB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3EA7-B27E-46B6-A0C8-259B4F5D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9999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FB61-9EEC-4038-B0D5-202987E0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5BF7-EE58-498A-B018-CFAFE8F53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1BA6A-E673-419E-8459-03AFF8496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AB556-7F49-48A5-9F01-D1D1907F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77E03-8605-4391-B207-EB276C78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B53CE-6BEC-4607-862A-4C200401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7609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6DA3-EFFE-447D-8825-21AAE622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C6652-4110-4464-A0E2-20EF732B6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4904D-4C2F-4155-AD3D-68368C11B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10777-223A-4303-974F-D05767CB8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53FC0-D81A-407E-8E72-CB234FA32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9C43B-EDC8-479A-84EE-65311FB4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2021-04-17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C6C6B-9B0E-4981-9962-44103973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0A919-5BD9-4D0D-944D-8E9250E6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8590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0389-3FC7-42B2-9DCF-7C6257D6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CCF4E-6B84-4563-BDA7-4273B059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2021-04-17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20FF4-0181-4423-9996-D5652FED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80B26-F2D5-44E5-8718-AB8183CD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0695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C6D73-44EF-47D1-8C62-61278F2E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2021-04-17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0D329A-FC07-4DA1-9A6E-18673BF8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78D5F-96C4-43DD-8A6C-BBB26B8C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7121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5693-8880-4908-9D5B-D2E0688A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0E700-50DC-455B-AEE0-7F1CA00DB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2C01F-49A6-43BA-BE0D-17CFF05FF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44868-520C-447E-BB20-1F14A2A7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3316A-E5DC-4A7C-844A-5848A07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665DF-232F-4E68-95E6-453F9B9B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772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FB49-5DE0-4BE7-AC4A-2DBEEE3B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699E10-6AD8-4599-BF2A-454BE023D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A605C-0BBA-4C7B-AFCB-A11A7C838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60A63-EE32-4B43-BA94-1E03FBB3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CC84F-18C5-4EF3-ADD8-6E0AB7EF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0888D-FE45-48EF-AB2B-89E882C9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0280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A221E-FD94-4EB6-B532-22873D41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4DD38-3ACF-4567-B55F-D14CE7F91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A68CB-B2C7-4CA8-AED5-EE1C6411A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709F-3979-40BD-9134-70593DAB5F64}" type="datetimeFigureOut">
              <a:rPr lang="en-SE" smtClean="0"/>
              <a:t>2021-04-17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D941E-A5CC-4505-8B2D-2784A2EAA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7806F-E65C-4587-B314-A76D83193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5973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EA36DAF5-3765-49A6-8083-AA160190E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89" y="193772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2336D0-C09F-47F4-B372-48FAA8E79D8E}"/>
              </a:ext>
            </a:extLst>
          </p:cNvPr>
          <p:cNvSpPr/>
          <p:nvPr/>
        </p:nvSpPr>
        <p:spPr>
          <a:xfrm>
            <a:off x="4897877" y="1937729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C# IoT Edge Module</a:t>
            </a:r>
            <a:endParaRPr lang="en-S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615403B-86C4-4C6F-A928-5BCF68023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80965" y="1937729"/>
            <a:ext cx="1440000" cy="14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066DF7B-05A2-4FF2-8A7C-079245531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73049" y="4782292"/>
            <a:ext cx="1489655" cy="1440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996231-AF3B-40DC-894A-34B4D4F84F76}"/>
              </a:ext>
            </a:extLst>
          </p:cNvPr>
          <p:cNvCxnSpPr>
            <a:cxnSpLocks/>
            <a:stCxn id="1026" idx="3"/>
            <a:endCxn id="2" idx="1"/>
          </p:cNvCxnSpPr>
          <p:nvPr/>
        </p:nvCxnSpPr>
        <p:spPr>
          <a:xfrm>
            <a:off x="2654789" y="2657729"/>
            <a:ext cx="2243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6FA401-E3F4-4C77-B13A-7923424A7C55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6337877" y="2657729"/>
            <a:ext cx="2243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5338FF-C84F-4981-BC0F-C02EA4352B8A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617877" y="3377729"/>
            <a:ext cx="0" cy="140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03C5E4-EEFE-40E4-B216-96ACC2AEE783}"/>
              </a:ext>
            </a:extLst>
          </p:cNvPr>
          <p:cNvSpPr txBox="1"/>
          <p:nvPr/>
        </p:nvSpPr>
        <p:spPr>
          <a:xfrm>
            <a:off x="2786544" y="1211179"/>
            <a:ext cx="19795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“machine”: {</a:t>
            </a:r>
          </a:p>
          <a:p>
            <a:r>
              <a:rPr lang="en-US" sz="800" dirty="0"/>
              <a:t>    “temperature”:  102.45413950653939,</a:t>
            </a:r>
          </a:p>
          <a:p>
            <a:r>
              <a:rPr lang="en-US" sz="800" dirty="0"/>
              <a:t>    “pressure”: 10.279585513403221</a:t>
            </a:r>
          </a:p>
          <a:p>
            <a:r>
              <a:rPr lang="en-US" sz="800" dirty="0"/>
              <a:t>  },</a:t>
            </a:r>
          </a:p>
          <a:p>
            <a:r>
              <a:rPr lang="en-US" sz="800" dirty="0"/>
              <a:t>  “ambient”: {</a:t>
            </a:r>
          </a:p>
          <a:p>
            <a:r>
              <a:rPr lang="en-US" sz="800" dirty="0"/>
              <a:t>    “temperature”: 21.320672452366292,</a:t>
            </a:r>
          </a:p>
          <a:p>
            <a:r>
              <a:rPr lang="en-US" sz="800" dirty="0"/>
              <a:t>    “humidity”: 26</a:t>
            </a:r>
          </a:p>
          <a:p>
            <a:r>
              <a:rPr lang="en-US" sz="800" dirty="0"/>
              <a:t>  }</a:t>
            </a:r>
          </a:p>
          <a:p>
            <a:r>
              <a:rPr lang="en-US" sz="800" dirty="0"/>
              <a:t>  “</a:t>
            </a:r>
            <a:r>
              <a:rPr lang="en-US" sz="800" dirty="0" err="1"/>
              <a:t>timeCreated</a:t>
            </a:r>
            <a:r>
              <a:rPr lang="en-US" sz="800" dirty="0"/>
              <a:t>”: “UTC iso format”</a:t>
            </a:r>
          </a:p>
          <a:p>
            <a:r>
              <a:rPr lang="en-US" sz="800" dirty="0"/>
              <a:t>}</a:t>
            </a:r>
            <a:endParaRPr lang="en-SE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8FBB68-0633-4A64-8656-5A9CE946B64A}"/>
              </a:ext>
            </a:extLst>
          </p:cNvPr>
          <p:cNvSpPr txBox="1"/>
          <p:nvPr/>
        </p:nvSpPr>
        <p:spPr>
          <a:xfrm>
            <a:off x="5617876" y="3869280"/>
            <a:ext cx="3813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rgbClr val="36464E"/>
                </a:solidFill>
                <a:effectLst/>
              </a:rPr>
              <a:t>TS.ADD </a:t>
            </a:r>
            <a:r>
              <a:rPr lang="en-US" sz="800" b="0" i="0" dirty="0" err="1">
                <a:solidFill>
                  <a:srgbClr val="36464E"/>
                </a:solidFill>
                <a:effectLst/>
              </a:rPr>
              <a:t>simulated_temperature</a:t>
            </a:r>
            <a:r>
              <a:rPr lang="en-US" sz="800" b="0" i="0" dirty="0">
                <a:solidFill>
                  <a:srgbClr val="36464E"/>
                </a:solidFill>
                <a:effectLst/>
              </a:rPr>
              <a:t> 1618389425031 102.45413950653939</a:t>
            </a:r>
          </a:p>
          <a:p>
            <a:r>
              <a:rPr lang="en-US" sz="800" b="0" i="0" dirty="0">
                <a:solidFill>
                  <a:srgbClr val="36464E"/>
                </a:solidFill>
                <a:effectLst/>
              </a:rPr>
              <a:t>TS.ADD </a:t>
            </a:r>
            <a:r>
              <a:rPr lang="en-US" sz="800" b="0" i="0" dirty="0" err="1">
                <a:solidFill>
                  <a:srgbClr val="36464E"/>
                </a:solidFill>
                <a:effectLst/>
              </a:rPr>
              <a:t>simulated_pressure</a:t>
            </a:r>
            <a:r>
              <a:rPr lang="en-US" sz="800" b="0" i="0" dirty="0">
                <a:solidFill>
                  <a:srgbClr val="36464E"/>
                </a:solidFill>
                <a:effectLst/>
              </a:rPr>
              <a:t> 1618389425031 </a:t>
            </a:r>
            <a:r>
              <a:rPr lang="en-US" sz="800" dirty="0"/>
              <a:t>10.279585513403221</a:t>
            </a:r>
            <a:endParaRPr lang="en-SE" sz="800" dirty="0"/>
          </a:p>
          <a:p>
            <a:r>
              <a:rPr lang="en-US" sz="800" b="0" i="0" dirty="0">
                <a:solidFill>
                  <a:srgbClr val="36464E"/>
                </a:solidFill>
                <a:effectLst/>
              </a:rPr>
              <a:t>TS.ADD </a:t>
            </a:r>
            <a:r>
              <a:rPr lang="en-US" sz="800" b="0" i="0" dirty="0" err="1">
                <a:solidFill>
                  <a:srgbClr val="36464E"/>
                </a:solidFill>
                <a:effectLst/>
              </a:rPr>
              <a:t>simulated_humidity</a:t>
            </a:r>
            <a:r>
              <a:rPr lang="en-US" sz="800" b="0" i="0" dirty="0">
                <a:solidFill>
                  <a:srgbClr val="36464E"/>
                </a:solidFill>
                <a:effectLst/>
              </a:rPr>
              <a:t> 1618389425031 26</a:t>
            </a:r>
            <a:endParaRPr lang="en-SE" sz="800" dirty="0"/>
          </a:p>
        </p:txBody>
      </p:sp>
      <p:pic>
        <p:nvPicPr>
          <p:cNvPr id="3" name="Picture 2" descr="Best Alternatives to Grafana (4+ Similar Products as of 2021)">
            <a:extLst>
              <a:ext uri="{FF2B5EF4-FFF2-40B4-BE49-F238E27FC236}">
                <a16:creationId xmlns:a16="http://schemas.microsoft.com/office/drawing/2014/main" id="{9CE2383B-C593-4901-A8DE-557ABA155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965" y="478229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AC8AB4-74B3-4769-9B08-50AFAAA5C47B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6362704" y="5502292"/>
            <a:ext cx="2218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0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Hassaan Ahmed</dc:creator>
  <cp:lastModifiedBy>Syed Hassaan Ahmed</cp:lastModifiedBy>
  <cp:revision>22</cp:revision>
  <dcterms:created xsi:type="dcterms:W3CDTF">2021-04-14T08:57:09Z</dcterms:created>
  <dcterms:modified xsi:type="dcterms:W3CDTF">2021-04-17T15:12:39Z</dcterms:modified>
</cp:coreProperties>
</file>