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6" autoAdjust="0"/>
    <p:restoredTop sz="94660"/>
  </p:normalViewPr>
  <p:slideViewPr>
    <p:cSldViewPr snapToGrid="0">
      <p:cViewPr>
        <p:scale>
          <a:sx n="98" d="100"/>
          <a:sy n="98" d="100"/>
        </p:scale>
        <p:origin x="69" y="7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43DCD-C571-4DCE-9F76-27FC2B022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29B034-378C-490B-AD25-584A99C4B0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AF174-6909-44A5-B877-C345E606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709F-3979-40BD-9134-70593DAB5F64}" type="datetimeFigureOut">
              <a:rPr lang="en-SE" smtClean="0"/>
              <a:t>2021-04-14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87A4A-543E-48A6-A521-59AC5A77D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F4FDB-B3A7-4BD4-9456-ED7C7B018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6153A-8950-41A5-99ED-6FABDD44861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72527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5F212-61AF-42E2-9BB3-8CCD2B6CA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A1FDFE-ED49-47FB-BB2A-8AF7D96FAF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E1F66-3378-4C10-8C2C-1DF32F6F8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709F-3979-40BD-9134-70593DAB5F64}" type="datetimeFigureOut">
              <a:rPr lang="en-SE" smtClean="0"/>
              <a:t>2021-04-14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E4A25-6B65-4DD5-8893-0BAE01E06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DA464-9DC5-424F-A4C3-8A6788F39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6153A-8950-41A5-99ED-6FABDD44861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34903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22EDAF-846D-4D22-B903-4DDB94B985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AF3E90-CF9B-4585-A741-B9D7FB3FC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6C95E-EFC3-4392-A22D-8F9177A56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709F-3979-40BD-9134-70593DAB5F64}" type="datetimeFigureOut">
              <a:rPr lang="en-SE" smtClean="0"/>
              <a:t>2021-04-14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D519E-BD90-4AE3-9B11-CD7E482FE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1F452-FBC9-4796-8561-26E121A95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6153A-8950-41A5-99ED-6FABDD44861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5807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BC7C3-4543-4AAF-8B6F-F80A7D32F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378A6-6442-4BAA-BA07-B3F4D12A7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105E4-9D40-4B66-A5D0-EAFC3EFB7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709F-3979-40BD-9134-70593DAB5F64}" type="datetimeFigureOut">
              <a:rPr lang="en-SE" smtClean="0"/>
              <a:t>2021-04-14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E63E8-40B8-4A7F-BC61-BB1545615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447F1-6F3A-4D25-8390-6A330EDE8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6153A-8950-41A5-99ED-6FABDD44861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15978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77C3A-F6C4-4F94-BCDB-8D79FBC6E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8560D-8187-4233-A5BC-94BCEE6CE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C68BC-A306-4276-BF3A-A20EB91FA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709F-3979-40BD-9134-70593DAB5F64}" type="datetimeFigureOut">
              <a:rPr lang="en-SE" smtClean="0"/>
              <a:t>2021-04-14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F8A65-8CB0-4028-B524-C95768CB9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23EA7-B27E-46B6-A0C8-259B4F5D8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6153A-8950-41A5-99ED-6FABDD44861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99996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7FB61-9EEC-4038-B0D5-202987E08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65BF7-EE58-498A-B018-CFAFE8F536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1BA6A-E673-419E-8459-03AFF8496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AB556-7F49-48A5-9F01-D1D1907FA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709F-3979-40BD-9134-70593DAB5F64}" type="datetimeFigureOut">
              <a:rPr lang="en-SE" smtClean="0"/>
              <a:t>2021-04-14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077E03-8605-4391-B207-EB276C783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4B53CE-6BEC-4607-862A-4C2004017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6153A-8950-41A5-99ED-6FABDD44861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776095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A6DA3-EFFE-447D-8825-21AAE6229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C6652-4110-4464-A0E2-20EF732B6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34904D-4C2F-4155-AD3D-68368C11B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410777-223A-4303-974F-D05767CB88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53FC0-D81A-407E-8E72-CB234FA322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29C43B-EDC8-479A-84EE-65311FB42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709F-3979-40BD-9134-70593DAB5F64}" type="datetimeFigureOut">
              <a:rPr lang="en-SE" smtClean="0"/>
              <a:t>2021-04-14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0C6C6B-9B0E-4981-9962-44103973F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20A919-5BD9-4D0D-944D-8E9250E6A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6153A-8950-41A5-99ED-6FABDD44861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85904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80389-3FC7-42B2-9DCF-7C6257D60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4CCF4E-6B84-4563-BDA7-4273B0591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709F-3979-40BD-9134-70593DAB5F64}" type="datetimeFigureOut">
              <a:rPr lang="en-SE" smtClean="0"/>
              <a:t>2021-04-14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120FF4-0181-4423-9996-D5652FED3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080B26-F2D5-44E5-8718-AB8183CD6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6153A-8950-41A5-99ED-6FABDD44861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06955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6C6D73-44EF-47D1-8C62-61278F2E3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709F-3979-40BD-9134-70593DAB5F64}" type="datetimeFigureOut">
              <a:rPr lang="en-SE" smtClean="0"/>
              <a:t>2021-04-14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0D329A-FC07-4DA1-9A6E-18673BF85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B78D5F-96C4-43DD-8A6C-BBB26B8C6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6153A-8950-41A5-99ED-6FABDD44861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71217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75693-8880-4908-9D5B-D2E0688A4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0E700-50DC-455B-AEE0-7F1CA00DB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42C01F-49A6-43BA-BE0D-17CFF05FF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344868-520C-447E-BB20-1F14A2A76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709F-3979-40BD-9134-70593DAB5F64}" type="datetimeFigureOut">
              <a:rPr lang="en-SE" smtClean="0"/>
              <a:t>2021-04-14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3316A-E5DC-4A7C-844A-5848A0752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2665DF-232F-4E68-95E6-453F9B9B3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6153A-8950-41A5-99ED-6FABDD44861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7729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9FB49-5DE0-4BE7-AC4A-2DBEEE3B3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699E10-6AD8-4599-BF2A-454BE023DD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EA605C-0BBA-4C7B-AFCB-A11A7C838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E60A63-EE32-4B43-BA94-1E03FBB3C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709F-3979-40BD-9134-70593DAB5F64}" type="datetimeFigureOut">
              <a:rPr lang="en-SE" smtClean="0"/>
              <a:t>2021-04-14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CC84F-18C5-4EF3-ADD8-6E0AB7EFC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50888D-FE45-48EF-AB2B-89E882C9B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6153A-8950-41A5-99ED-6FABDD44861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02802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1A221E-FD94-4EB6-B532-22873D419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44DD38-3ACF-4567-B55F-D14CE7F91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A68CB-B2C7-4CA8-AED5-EE1C6411A0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7709F-3979-40BD-9134-70593DAB5F64}" type="datetimeFigureOut">
              <a:rPr lang="en-SE" smtClean="0"/>
              <a:t>2021-04-14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D941E-A5CC-4505-8B2D-2784A2EAA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7806F-E65C-4587-B314-A76D831930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6153A-8950-41A5-99ED-6FABDD44861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59733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EA36DAF5-3765-49A6-8083-AA160190E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789" y="1937729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42336D0-C09F-47F4-B372-48FAA8E79D8E}"/>
              </a:ext>
            </a:extLst>
          </p:cNvPr>
          <p:cNvSpPr/>
          <p:nvPr/>
        </p:nvSpPr>
        <p:spPr>
          <a:xfrm>
            <a:off x="4897877" y="1937729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 C# IoT Edge Module</a:t>
            </a:r>
            <a:endParaRPr lang="en-SE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9615403B-86C4-4C6F-A928-5BCF680234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80965" y="1937729"/>
            <a:ext cx="1440000" cy="1440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E066DF7B-05A2-4FF2-8A7C-079245531A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73049" y="4782292"/>
            <a:ext cx="1489655" cy="14400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5996231-AF3B-40DC-894A-34B4D4F84F76}"/>
              </a:ext>
            </a:extLst>
          </p:cNvPr>
          <p:cNvCxnSpPr>
            <a:cxnSpLocks/>
            <a:stCxn id="1026" idx="3"/>
            <a:endCxn id="2" idx="1"/>
          </p:cNvCxnSpPr>
          <p:nvPr/>
        </p:nvCxnSpPr>
        <p:spPr>
          <a:xfrm>
            <a:off x="2654789" y="2657729"/>
            <a:ext cx="2243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86FA401-E3F4-4C77-B13A-7923424A7C55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>
            <a:off x="6337877" y="2657729"/>
            <a:ext cx="2243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E5338FF-C84F-4981-BC0F-C02EA4352B8A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>
            <a:off x="5617877" y="3377729"/>
            <a:ext cx="0" cy="1404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503C5E4-EEFE-40E4-B216-96ACC2AEE783}"/>
              </a:ext>
            </a:extLst>
          </p:cNvPr>
          <p:cNvSpPr txBox="1"/>
          <p:nvPr/>
        </p:nvSpPr>
        <p:spPr>
          <a:xfrm>
            <a:off x="2786544" y="1211179"/>
            <a:ext cx="197957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{</a:t>
            </a:r>
          </a:p>
          <a:p>
            <a:r>
              <a:rPr lang="en-US" sz="800" dirty="0"/>
              <a:t>  “machine”: {</a:t>
            </a:r>
          </a:p>
          <a:p>
            <a:r>
              <a:rPr lang="en-US" sz="800" dirty="0"/>
              <a:t>    “temperature”:  21.321919086422735,</a:t>
            </a:r>
          </a:p>
          <a:p>
            <a:r>
              <a:rPr lang="en-US" sz="800" dirty="0"/>
              <a:t>    “pressure”: …</a:t>
            </a:r>
          </a:p>
          <a:p>
            <a:r>
              <a:rPr lang="en-US" sz="800" dirty="0"/>
              <a:t>  },</a:t>
            </a:r>
          </a:p>
          <a:p>
            <a:r>
              <a:rPr lang="en-US" sz="800" dirty="0"/>
              <a:t>  “ambient”: {</a:t>
            </a:r>
          </a:p>
          <a:p>
            <a:r>
              <a:rPr lang="en-US" sz="800" dirty="0"/>
              <a:t>    “temperature”: …,</a:t>
            </a:r>
          </a:p>
          <a:p>
            <a:r>
              <a:rPr lang="en-US" sz="800" dirty="0"/>
              <a:t>    “humidity”: …</a:t>
            </a:r>
          </a:p>
          <a:p>
            <a:r>
              <a:rPr lang="en-US" sz="800" dirty="0"/>
              <a:t>  }</a:t>
            </a:r>
          </a:p>
          <a:p>
            <a:r>
              <a:rPr lang="en-US" sz="800" dirty="0"/>
              <a:t>  “</a:t>
            </a:r>
            <a:r>
              <a:rPr lang="en-US" sz="800" dirty="0" err="1"/>
              <a:t>timeCreated</a:t>
            </a:r>
            <a:r>
              <a:rPr lang="en-US" sz="800" dirty="0"/>
              <a:t>”: “UTC iso format”</a:t>
            </a:r>
          </a:p>
          <a:p>
            <a:r>
              <a:rPr lang="en-US" sz="800" dirty="0"/>
              <a:t>}</a:t>
            </a:r>
            <a:endParaRPr lang="en-SE" sz="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E8FBB68-0633-4A64-8656-5A9CE946B64A}"/>
              </a:ext>
            </a:extLst>
          </p:cNvPr>
          <p:cNvSpPr txBox="1"/>
          <p:nvPr/>
        </p:nvSpPr>
        <p:spPr>
          <a:xfrm>
            <a:off x="5617875" y="3882285"/>
            <a:ext cx="38130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dirty="0">
                <a:solidFill>
                  <a:srgbClr val="36464E"/>
                </a:solidFill>
                <a:effectLst/>
                <a:latin typeface="Roboto Mono"/>
              </a:rPr>
              <a:t>TS.ADD </a:t>
            </a:r>
            <a:r>
              <a:rPr lang="en-US" sz="800" b="0" i="0" dirty="0" err="1">
                <a:solidFill>
                  <a:srgbClr val="36464E"/>
                </a:solidFill>
                <a:effectLst/>
                <a:latin typeface="Roboto Mono"/>
              </a:rPr>
              <a:t>SimulatedTemperatureSensor</a:t>
            </a:r>
            <a:r>
              <a:rPr lang="en-US" sz="800" b="0" i="0" dirty="0">
                <a:solidFill>
                  <a:srgbClr val="36464E"/>
                </a:solidFill>
                <a:effectLst/>
                <a:latin typeface="Roboto Mono"/>
              </a:rPr>
              <a:t> 1618389425031 21.321919086422735</a:t>
            </a:r>
            <a:endParaRPr lang="en-SE" sz="800" dirty="0"/>
          </a:p>
        </p:txBody>
      </p:sp>
    </p:spTree>
    <p:extLst>
      <p:ext uri="{BB962C8B-B14F-4D97-AF65-F5344CB8AC3E}">
        <p14:creationId xmlns:p14="http://schemas.microsoft.com/office/powerpoint/2010/main" val="55601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58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 Mono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Syed Hassaan Ahmed</dc:creator>
  <cp:lastModifiedBy>Syed Hassaan Ahmed</cp:lastModifiedBy>
  <cp:revision>12</cp:revision>
  <dcterms:created xsi:type="dcterms:W3CDTF">2021-04-14T08:57:09Z</dcterms:created>
  <dcterms:modified xsi:type="dcterms:W3CDTF">2021-04-14T09:15:39Z</dcterms:modified>
</cp:coreProperties>
</file>