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7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4DAC-0469-4371-B8EB-9DAA99B988A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2455-17D4-42D1-93B0-76C3A8ABB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9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4DAC-0469-4371-B8EB-9DAA99B988A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2455-17D4-42D1-93B0-76C3A8ABB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4DAC-0469-4371-B8EB-9DAA99B988A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2455-17D4-42D1-93B0-76C3A8ABB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8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4DAC-0469-4371-B8EB-9DAA99B988A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2455-17D4-42D1-93B0-76C3A8ABB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4DAC-0469-4371-B8EB-9DAA99B988A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2455-17D4-42D1-93B0-76C3A8ABB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6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4DAC-0469-4371-B8EB-9DAA99B988A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2455-17D4-42D1-93B0-76C3A8ABB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2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4DAC-0469-4371-B8EB-9DAA99B988A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2455-17D4-42D1-93B0-76C3A8ABB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4DAC-0469-4371-B8EB-9DAA99B988A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2455-17D4-42D1-93B0-76C3A8ABB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3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4DAC-0469-4371-B8EB-9DAA99B988A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2455-17D4-42D1-93B0-76C3A8ABB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4DAC-0469-4371-B8EB-9DAA99B988A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2455-17D4-42D1-93B0-76C3A8ABB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4DAC-0469-4371-B8EB-9DAA99B988A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2455-17D4-42D1-93B0-76C3A8ABB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7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4DAC-0469-4371-B8EB-9DAA99B988A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12455-17D4-42D1-93B0-76C3A8ABB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834" y="2639266"/>
            <a:ext cx="1528694" cy="4863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Student</a:t>
            </a:r>
          </a:p>
        </p:txBody>
      </p:sp>
      <p:sp>
        <p:nvSpPr>
          <p:cNvPr id="10" name="Oval 9"/>
          <p:cNvSpPr/>
          <p:nvPr/>
        </p:nvSpPr>
        <p:spPr>
          <a:xfrm>
            <a:off x="934459" y="700799"/>
            <a:ext cx="1358378" cy="36390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First Name</a:t>
            </a:r>
          </a:p>
        </p:txBody>
      </p:sp>
      <p:sp>
        <p:nvSpPr>
          <p:cNvPr id="13" name="Oval 12"/>
          <p:cNvSpPr/>
          <p:nvPr/>
        </p:nvSpPr>
        <p:spPr>
          <a:xfrm>
            <a:off x="2068642" y="275861"/>
            <a:ext cx="1358378" cy="36390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Last Name</a:t>
            </a:r>
          </a:p>
        </p:txBody>
      </p:sp>
      <p:sp>
        <p:nvSpPr>
          <p:cNvPr id="16" name="Oval 15"/>
          <p:cNvSpPr/>
          <p:nvPr/>
        </p:nvSpPr>
        <p:spPr>
          <a:xfrm>
            <a:off x="274778" y="1263179"/>
            <a:ext cx="1262834" cy="36390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studentID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3529" y="2600733"/>
            <a:ext cx="1467585" cy="5634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Admin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54238" y="4540552"/>
            <a:ext cx="1453083" cy="569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Candidate</a:t>
            </a:r>
          </a:p>
        </p:txBody>
      </p:sp>
      <p:sp>
        <p:nvSpPr>
          <p:cNvPr id="23" name="Oval 22"/>
          <p:cNvSpPr/>
          <p:nvPr/>
        </p:nvSpPr>
        <p:spPr>
          <a:xfrm>
            <a:off x="10292314" y="4612229"/>
            <a:ext cx="1387439" cy="4259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CandidateID</a:t>
            </a:r>
          </a:p>
        </p:txBody>
      </p:sp>
      <p:sp>
        <p:nvSpPr>
          <p:cNvPr id="24" name="Oval 23"/>
          <p:cNvSpPr/>
          <p:nvPr/>
        </p:nvSpPr>
        <p:spPr>
          <a:xfrm>
            <a:off x="10379184" y="5353839"/>
            <a:ext cx="1213698" cy="4259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studentID</a:t>
            </a:r>
          </a:p>
        </p:txBody>
      </p:sp>
      <p:sp>
        <p:nvSpPr>
          <p:cNvPr id="25" name="Oval 24"/>
          <p:cNvSpPr/>
          <p:nvPr/>
        </p:nvSpPr>
        <p:spPr>
          <a:xfrm>
            <a:off x="10193994" y="3830933"/>
            <a:ext cx="1016766" cy="4259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position</a:t>
            </a:r>
          </a:p>
        </p:txBody>
      </p:sp>
      <p:sp>
        <p:nvSpPr>
          <p:cNvPr id="29" name="Oval 28"/>
          <p:cNvSpPr/>
          <p:nvPr/>
        </p:nvSpPr>
        <p:spPr>
          <a:xfrm>
            <a:off x="9571033" y="882749"/>
            <a:ext cx="1234288" cy="42155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username</a:t>
            </a:r>
          </a:p>
        </p:txBody>
      </p:sp>
      <p:sp>
        <p:nvSpPr>
          <p:cNvPr id="30" name="Oval 29"/>
          <p:cNvSpPr/>
          <p:nvPr/>
        </p:nvSpPr>
        <p:spPr>
          <a:xfrm>
            <a:off x="8090177" y="545921"/>
            <a:ext cx="1234288" cy="42155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password</a:t>
            </a:r>
          </a:p>
        </p:txBody>
      </p:sp>
      <p:cxnSp>
        <p:nvCxnSpPr>
          <p:cNvPr id="32" name="Straight Connector 31"/>
          <p:cNvCxnSpPr>
            <a:stCxn id="4" idx="0"/>
            <a:endCxn id="16" idx="4"/>
          </p:cNvCxnSpPr>
          <p:nvPr/>
        </p:nvCxnSpPr>
        <p:spPr>
          <a:xfrm flipH="1" flipV="1">
            <a:off x="906195" y="1627080"/>
            <a:ext cx="1850986" cy="101218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0"/>
            <a:endCxn id="10" idx="4"/>
          </p:cNvCxnSpPr>
          <p:nvPr/>
        </p:nvCxnSpPr>
        <p:spPr>
          <a:xfrm flipH="1" flipV="1">
            <a:off x="1613648" y="1064700"/>
            <a:ext cx="1143533" cy="157456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0"/>
            <a:endCxn id="13" idx="4"/>
          </p:cNvCxnSpPr>
          <p:nvPr/>
        </p:nvCxnSpPr>
        <p:spPr>
          <a:xfrm flipH="1" flipV="1">
            <a:off x="2747831" y="639762"/>
            <a:ext cx="9350" cy="199950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0"/>
            <a:endCxn id="133" idx="4"/>
          </p:cNvCxnSpPr>
          <p:nvPr/>
        </p:nvCxnSpPr>
        <p:spPr>
          <a:xfrm flipV="1">
            <a:off x="2757181" y="753694"/>
            <a:ext cx="1216947" cy="188557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0"/>
            <a:endCxn id="132" idx="4"/>
          </p:cNvCxnSpPr>
          <p:nvPr/>
        </p:nvCxnSpPr>
        <p:spPr>
          <a:xfrm flipV="1">
            <a:off x="2757181" y="1396364"/>
            <a:ext cx="1816344" cy="124290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  <a:stCxn id="21" idx="0"/>
            <a:endCxn id="30" idx="4"/>
          </p:cNvCxnSpPr>
          <p:nvPr/>
        </p:nvCxnSpPr>
        <p:spPr>
          <a:xfrm flipH="1" flipV="1">
            <a:off x="8707321" y="967479"/>
            <a:ext cx="1" cy="16332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  <a:stCxn id="21" idx="0"/>
            <a:endCxn id="29" idx="4"/>
          </p:cNvCxnSpPr>
          <p:nvPr/>
        </p:nvCxnSpPr>
        <p:spPr>
          <a:xfrm flipV="1">
            <a:off x="8707322" y="1304307"/>
            <a:ext cx="1480855" cy="129642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  <a:stCxn id="22" idx="3"/>
            <a:endCxn id="23" idx="2"/>
          </p:cNvCxnSpPr>
          <p:nvPr/>
        </p:nvCxnSpPr>
        <p:spPr>
          <a:xfrm>
            <a:off x="8707321" y="4825217"/>
            <a:ext cx="158499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  <a:stCxn id="22" idx="3"/>
            <a:endCxn id="24" idx="2"/>
          </p:cNvCxnSpPr>
          <p:nvPr/>
        </p:nvCxnSpPr>
        <p:spPr>
          <a:xfrm>
            <a:off x="8707321" y="4825217"/>
            <a:ext cx="1671863" cy="74161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  <a:stCxn id="22" idx="3"/>
            <a:endCxn id="25" idx="2"/>
          </p:cNvCxnSpPr>
          <p:nvPr/>
        </p:nvCxnSpPr>
        <p:spPr>
          <a:xfrm flipV="1">
            <a:off x="8707321" y="4043921"/>
            <a:ext cx="1486673" cy="78129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Flowchart: Decision 58"/>
          <p:cNvSpPr/>
          <p:nvPr/>
        </p:nvSpPr>
        <p:spPr>
          <a:xfrm>
            <a:off x="5579910" y="2632657"/>
            <a:ext cx="1451340" cy="499579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Manages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018283" y="5109882"/>
            <a:ext cx="1503245" cy="5006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Vote</a:t>
            </a:r>
          </a:p>
        </p:txBody>
      </p:sp>
      <p:sp>
        <p:nvSpPr>
          <p:cNvPr id="61" name="Oval 60"/>
          <p:cNvSpPr/>
          <p:nvPr/>
        </p:nvSpPr>
        <p:spPr>
          <a:xfrm>
            <a:off x="917736" y="6071959"/>
            <a:ext cx="1143773" cy="3745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voteID</a:t>
            </a:r>
          </a:p>
        </p:txBody>
      </p:sp>
      <p:sp>
        <p:nvSpPr>
          <p:cNvPr id="62" name="Oval 61"/>
          <p:cNvSpPr/>
          <p:nvPr/>
        </p:nvSpPr>
        <p:spPr>
          <a:xfrm>
            <a:off x="2299134" y="6213477"/>
            <a:ext cx="1239769" cy="3745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studentID</a:t>
            </a:r>
          </a:p>
        </p:txBody>
      </p:sp>
      <p:sp>
        <p:nvSpPr>
          <p:cNvPr id="63" name="Oval 62"/>
          <p:cNvSpPr/>
          <p:nvPr/>
        </p:nvSpPr>
        <p:spPr>
          <a:xfrm>
            <a:off x="3782857" y="6067611"/>
            <a:ext cx="1435334" cy="3745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CandidateID</a:t>
            </a:r>
          </a:p>
        </p:txBody>
      </p:sp>
      <p:cxnSp>
        <p:nvCxnSpPr>
          <p:cNvPr id="64" name="Straight Connector 63"/>
          <p:cNvCxnSpPr>
            <a:stCxn id="60" idx="2"/>
            <a:endCxn id="61" idx="0"/>
          </p:cNvCxnSpPr>
          <p:nvPr/>
        </p:nvCxnSpPr>
        <p:spPr>
          <a:xfrm flipH="1">
            <a:off x="1489623" y="5610492"/>
            <a:ext cx="1280283" cy="46146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2"/>
            <a:endCxn id="62" idx="0"/>
          </p:cNvCxnSpPr>
          <p:nvPr/>
        </p:nvCxnSpPr>
        <p:spPr>
          <a:xfrm>
            <a:off x="2769906" y="5610492"/>
            <a:ext cx="149113" cy="60298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0" idx="2"/>
            <a:endCxn id="63" idx="0"/>
          </p:cNvCxnSpPr>
          <p:nvPr/>
        </p:nvCxnSpPr>
        <p:spPr>
          <a:xfrm>
            <a:off x="2769906" y="5610492"/>
            <a:ext cx="1730618" cy="45711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cxnSpLocks/>
            <a:stCxn id="59" idx="3"/>
            <a:endCxn id="21" idx="1"/>
          </p:cNvCxnSpPr>
          <p:nvPr/>
        </p:nvCxnSpPr>
        <p:spPr>
          <a:xfrm flipV="1">
            <a:off x="7031250" y="2882446"/>
            <a:ext cx="942279" cy="1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1" name="Flowchart: Decision 90"/>
          <p:cNvSpPr/>
          <p:nvPr/>
        </p:nvSpPr>
        <p:spPr>
          <a:xfrm>
            <a:off x="4573525" y="3523517"/>
            <a:ext cx="1511565" cy="569330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Belongs to</a:t>
            </a:r>
          </a:p>
        </p:txBody>
      </p:sp>
      <p:cxnSp>
        <p:nvCxnSpPr>
          <p:cNvPr id="97" name="Elbow Connector 96"/>
          <p:cNvCxnSpPr>
            <a:cxnSpLocks/>
            <a:stCxn id="22" idx="1"/>
            <a:endCxn id="91" idx="3"/>
          </p:cNvCxnSpPr>
          <p:nvPr/>
        </p:nvCxnSpPr>
        <p:spPr>
          <a:xfrm rot="10800000">
            <a:off x="6085090" y="3808183"/>
            <a:ext cx="1169148" cy="1017035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cxnSpLocks/>
            <a:stCxn id="91" idx="1"/>
            <a:endCxn id="4" idx="2"/>
          </p:cNvCxnSpPr>
          <p:nvPr/>
        </p:nvCxnSpPr>
        <p:spPr>
          <a:xfrm rot="10800000">
            <a:off x="2757181" y="3125630"/>
            <a:ext cx="1816344" cy="6825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Flowchart: Decision 121"/>
          <p:cNvSpPr/>
          <p:nvPr/>
        </p:nvSpPr>
        <p:spPr>
          <a:xfrm>
            <a:off x="152312" y="3883523"/>
            <a:ext cx="1251348" cy="411301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casts</a:t>
            </a:r>
          </a:p>
        </p:txBody>
      </p:sp>
      <p:cxnSp>
        <p:nvCxnSpPr>
          <p:cNvPr id="126" name="Elbow Connector 125"/>
          <p:cNvCxnSpPr>
            <a:cxnSpLocks/>
            <a:stCxn id="4" idx="1"/>
            <a:endCxn id="122" idx="0"/>
          </p:cNvCxnSpPr>
          <p:nvPr/>
        </p:nvCxnSpPr>
        <p:spPr>
          <a:xfrm rot="10800000" flipV="1">
            <a:off x="777986" y="2882447"/>
            <a:ext cx="1214848" cy="1001075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cxnSpLocks/>
            <a:stCxn id="122" idx="2"/>
            <a:endCxn id="60" idx="0"/>
          </p:cNvCxnSpPr>
          <p:nvPr/>
        </p:nvCxnSpPr>
        <p:spPr>
          <a:xfrm rot="16200000" flipH="1">
            <a:off x="1366417" y="3706393"/>
            <a:ext cx="815058" cy="19919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4143580" y="1032463"/>
            <a:ext cx="859890" cy="36390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Role</a:t>
            </a:r>
          </a:p>
        </p:txBody>
      </p:sp>
      <p:sp>
        <p:nvSpPr>
          <p:cNvPr id="133" name="Oval 132"/>
          <p:cNvSpPr/>
          <p:nvPr/>
        </p:nvSpPr>
        <p:spPr>
          <a:xfrm>
            <a:off x="3544183" y="389793"/>
            <a:ext cx="859890" cy="36390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regNo</a:t>
            </a:r>
          </a:p>
        </p:txBody>
      </p:sp>
      <p:sp>
        <p:nvSpPr>
          <p:cNvPr id="268" name="Oval 267"/>
          <p:cNvSpPr/>
          <p:nvPr/>
        </p:nvSpPr>
        <p:spPr>
          <a:xfrm>
            <a:off x="6484325" y="883029"/>
            <a:ext cx="1234288" cy="42155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adminID</a:t>
            </a:r>
          </a:p>
        </p:txBody>
      </p:sp>
      <p:cxnSp>
        <p:nvCxnSpPr>
          <p:cNvPr id="274" name="Straight Connector 273"/>
          <p:cNvCxnSpPr>
            <a:cxnSpLocks/>
            <a:stCxn id="21" idx="0"/>
            <a:endCxn id="268" idx="4"/>
          </p:cNvCxnSpPr>
          <p:nvPr/>
        </p:nvCxnSpPr>
        <p:spPr>
          <a:xfrm flipH="1" flipV="1">
            <a:off x="7101469" y="1304587"/>
            <a:ext cx="1605853" cy="129614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74CD1E3-404C-4CF6-B608-E92F572645A6}"/>
              </a:ext>
            </a:extLst>
          </p:cNvPr>
          <p:cNvCxnSpPr>
            <a:stCxn id="59" idx="1"/>
            <a:endCxn id="4" idx="3"/>
          </p:cNvCxnSpPr>
          <p:nvPr/>
        </p:nvCxnSpPr>
        <p:spPr>
          <a:xfrm rot="10800000" flipV="1">
            <a:off x="3521528" y="2882446"/>
            <a:ext cx="2058382" cy="1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E989F2-85C0-4741-B645-8CB897E0A06E}"/>
              </a:ext>
            </a:extLst>
          </p:cNvPr>
          <p:cNvGrpSpPr/>
          <p:nvPr/>
        </p:nvGrpSpPr>
        <p:grpSpPr>
          <a:xfrm>
            <a:off x="3523908" y="2792834"/>
            <a:ext cx="209892" cy="181977"/>
            <a:chOff x="3521527" y="2792834"/>
            <a:chExt cx="209892" cy="18197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895F8AA-E0F6-44FA-A8AD-C34D1400B7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1528" y="2792834"/>
              <a:ext cx="209891" cy="89614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34DFD2-8FE4-4A79-9279-3E6EA3F276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1527" y="2885197"/>
              <a:ext cx="209891" cy="89614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98AE4B7-B529-4049-9E1A-72CC5932BFB4}"/>
              </a:ext>
            </a:extLst>
          </p:cNvPr>
          <p:cNvGrpSpPr/>
          <p:nvPr/>
        </p:nvGrpSpPr>
        <p:grpSpPr>
          <a:xfrm flipH="1">
            <a:off x="1781755" y="2796035"/>
            <a:ext cx="209892" cy="181977"/>
            <a:chOff x="3521527" y="2792834"/>
            <a:chExt cx="209892" cy="18197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EB3E4A-3BDC-4B41-A9A6-B14BBC9AD0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1528" y="2792834"/>
              <a:ext cx="209891" cy="89614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8C1865E-0128-4759-8775-EA8DB20280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1527" y="2885197"/>
              <a:ext cx="209891" cy="89614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0ABDD02-AF2F-40DA-ADA9-716E555A93C4}"/>
              </a:ext>
            </a:extLst>
          </p:cNvPr>
          <p:cNvCxnSpPr>
            <a:cxnSpLocks/>
          </p:cNvCxnSpPr>
          <p:nvPr/>
        </p:nvCxnSpPr>
        <p:spPr>
          <a:xfrm>
            <a:off x="7157103" y="4901659"/>
            <a:ext cx="0" cy="1265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F6258788-E594-4D32-8BF3-3D0941AC98AD}"/>
              </a:ext>
            </a:extLst>
          </p:cNvPr>
          <p:cNvCxnSpPr>
            <a:cxnSpLocks/>
            <a:endCxn id="60" idx="3"/>
          </p:cNvCxnSpPr>
          <p:nvPr/>
        </p:nvCxnSpPr>
        <p:spPr>
          <a:xfrm rot="10800000" flipV="1">
            <a:off x="3521528" y="4971085"/>
            <a:ext cx="3732710" cy="389102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9083779-FC8D-4817-98E8-D2FB6E827530}"/>
              </a:ext>
            </a:extLst>
          </p:cNvPr>
          <p:cNvGrpSpPr/>
          <p:nvPr/>
        </p:nvGrpSpPr>
        <p:grpSpPr>
          <a:xfrm>
            <a:off x="3512000" y="5279275"/>
            <a:ext cx="209892" cy="181977"/>
            <a:chOff x="3521527" y="2792834"/>
            <a:chExt cx="209892" cy="181977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5FEBF40-6AC7-42AB-9E57-33FE29DB93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1528" y="2792834"/>
              <a:ext cx="209891" cy="89614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50CBA2A-B817-4920-86D8-E2F60FAF40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1527" y="2885197"/>
              <a:ext cx="209891" cy="89614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7" name="Oval 146">
            <a:extLst>
              <a:ext uri="{FF2B5EF4-FFF2-40B4-BE49-F238E27FC236}">
                <a16:creationId xmlns:a16="http://schemas.microsoft.com/office/drawing/2014/main" id="{3FA7E7B4-4EF6-48A8-B69F-A9B43BE7A3BC}"/>
              </a:ext>
            </a:extLst>
          </p:cNvPr>
          <p:cNvSpPr/>
          <p:nvPr/>
        </p:nvSpPr>
        <p:spPr>
          <a:xfrm>
            <a:off x="7097381" y="4768406"/>
            <a:ext cx="103519" cy="104436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hp</cp:lastModifiedBy>
  <cp:revision>9</cp:revision>
  <dcterms:created xsi:type="dcterms:W3CDTF">2020-11-11T07:42:52Z</dcterms:created>
  <dcterms:modified xsi:type="dcterms:W3CDTF">2020-11-11T18:33:55Z</dcterms:modified>
</cp:coreProperties>
</file>