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AEA2-F36E-7B41-AF13-7CA4FCB2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60EC9-B0DC-4942-8AEA-695FD7553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142E-57B5-F44E-A56D-D710E675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C387-1DE3-614D-B110-5102D06D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1BAD-DEF6-A445-BFD6-DE50F7AB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D12D-C178-3244-BCA1-CE94BFC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DFA49-3628-7442-8023-7E43A734F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568D-1A4F-8D43-93C7-D5936EC2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C672-5C61-C842-BF67-FF9EAC6A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15BA-2082-D24D-8CF2-D60FDC5B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B74E6-E29B-8947-B800-855C9AC8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A9890-4599-1B4A-A40D-0A56A3A49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3CD38-86D4-A34E-99C8-015238EA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7A81-8BEE-5741-80F2-6AB1CB6F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DCBB-DA8B-BE43-9CDE-C65B552D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5256-B672-844B-AAEF-AB9D9825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690A-B78E-4B4E-A19C-D96346F0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17CF-ACB0-9E44-AA1B-8D3B8578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2768-BC9E-DE4B-B1DA-8F0DA3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A762-1F09-F04C-906B-053B2AC4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8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881A-2450-5549-BDF3-880BD0F3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CD0AE-5C0A-504C-9F44-43270F7C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3BCC-3B22-1945-A647-15098369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A314-6DC3-4346-9DFA-1A386B9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DD1C-190E-FB43-82F6-231EDAD9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51F1-EB22-CF4C-B92E-A9FA05EC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3AC9-0828-484F-824D-F0FD8E5D7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85DE1-72B4-6C47-BBBB-316B7319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96A7-E71B-2C41-8798-1C6919D0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58B71-B994-DA4B-AAC3-6B080F56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5E91-4861-3648-A324-7C85ECA0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F874-80BC-074D-94CE-C4C4AAB1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724B-A24C-CF4E-A085-182A58DF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87DDE-7A09-2340-8654-3C77DA33D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E1FC5-7C39-E34F-AE71-D1747B9D7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01313-A6C7-2B4F-89AC-5B008698B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E5FCB-B300-1C47-BCA6-BFCFCF52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B6F18-C6AB-8B42-9CA3-74C65185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EB607-C134-2846-994C-F13CDD73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FCB1-6AAB-764B-8E8A-A07EC923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99C8D-44AE-9240-BEDB-1551AC58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59E6F-47CE-DA47-963E-D3717F43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DA261-FAA3-FC40-9967-031A0613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7ED3B-402D-2444-9605-635DB065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A9CED-6A73-E247-BAE8-38007199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C492D-D35E-9D47-B242-8DCD68E0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463D-A108-0B4C-980A-C5623C6C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EEFA-B031-7B44-B715-A903055D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9D420-ED3E-D341-B8FE-56397A0F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AB8AE-40EB-4F4B-BA2F-456FDD9A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1737-2B8E-0A4C-8CF8-593E1D35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DE82-17CD-C049-A8B0-F1E235C1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334B-96D6-C942-B593-9C3104D6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A490C-1A62-ED41-84DA-BF4AB3CAA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EE9CD-4E59-3F46-B397-9CC5363CA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6010F-2C5E-1645-936A-4FDF1B99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558F-F950-FB42-BC2C-BABD014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BCB5B-E717-B342-9D36-56D549F5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2E41B-26AD-4F42-9396-5959008B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7BD2E-CB1D-C047-9047-9B69D98E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74A4-6B6F-5241-8F0C-DCEF81845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CBD8-D5B4-1445-8456-B155596D1A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9777-EC10-0A44-A743-FE0B6006E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4612-4FA7-5B44-8044-7A43BB8AB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E8B5-CD86-8A4C-8072-C442D47E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4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xlab.com/blog/numpy-pandas-introduction/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www.hackerrank.com/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455F-A989-DE46-A542-FD7651B1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sites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C9FE-3855-B64D-87D7-055C4458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Kaggle.com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https://stackoverflow.com/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https://www.w3schools.com/python/default.asp</a:t>
            </a:r>
            <a:endParaRPr lang="en-US" dirty="0"/>
          </a:p>
          <a:p>
            <a:r>
              <a:rPr lang="en-US" dirty="0">
                <a:hlinkClick r:id="rId4"/>
              </a:rPr>
              <a:t>https://www.hackerrank.com/dashboard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https://towardsdatascience.com/</a:t>
            </a:r>
            <a:endParaRPr lang="en-US" dirty="0"/>
          </a:p>
          <a:p>
            <a:r>
              <a:rPr lang="en-US" dirty="0">
                <a:hlinkClick r:id="rId6"/>
              </a:rPr>
              <a:t>https://cloudxlab.com/blog/numpy-pandas-introduction/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sites to 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Rad</dc:creator>
  <cp:lastModifiedBy>Paul Rad</cp:lastModifiedBy>
  <cp:revision>1</cp:revision>
  <dcterms:created xsi:type="dcterms:W3CDTF">2021-08-25T22:05:21Z</dcterms:created>
  <dcterms:modified xsi:type="dcterms:W3CDTF">2021-08-25T22:09:11Z</dcterms:modified>
</cp:coreProperties>
</file>