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7047-25DD-C249-A798-46B2CC046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D5812-A551-9341-98D5-5844F5A48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D8A3A-29BF-1C46-9097-18EC3C08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914B-9562-9E4C-B3DD-CE4D15F44194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E16D5-CB66-B74A-8C22-8310E3D9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16B56-BA5D-F846-830A-C0D9BB1A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5D47-5E14-AD4A-94E7-C1421369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2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75C3-6502-E44C-BCDC-FA4F914E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0D9F2-5FBE-084D-AF04-6D1742A9E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BB573-AF94-9743-90DF-8ED7107E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914B-9562-9E4C-B3DD-CE4D15F44194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70143-7F39-3641-9E82-F0B533B4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5D4BF-073D-2A49-AE91-8B2A83A4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5D47-5E14-AD4A-94E7-C1421369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5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125FED-D548-B545-9539-9A750AA90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4D892-E60B-AA4F-99BC-ADA99465E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D5B3C-00C4-164C-89F3-2603E2BB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914B-9562-9E4C-B3DD-CE4D15F44194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4EF7B-B513-164D-9AAA-6E0A1345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486AE-C565-5F45-A7E0-21F86453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5D47-5E14-AD4A-94E7-C1421369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6900-7F4E-C644-98B5-A0DC14B8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7A9B7-DBD0-A949-9F22-A17FEEE9F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73256-8A2D-4E45-85FB-C4FE2915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914B-9562-9E4C-B3DD-CE4D15F44194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D1619-C1A2-ED45-BEA3-624DA691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E9055-E972-8843-81C9-EB8D53E1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5D47-5E14-AD4A-94E7-C1421369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4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7F89-1893-9D48-92B1-92C7D2CCE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2EB3C-49AE-DF46-8EF6-A125C42AF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2CE70-26A7-C94A-B547-356BB0DE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914B-9562-9E4C-B3DD-CE4D15F44194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17A6C-37FC-2244-8DD8-07D71A60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0CC8C-E192-9348-B3E8-30560997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5D47-5E14-AD4A-94E7-C1421369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8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E422-A0FC-EF42-BDB4-50D5E6A7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8D389-74EE-7643-AD96-C8F270EB2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41A94-8163-434C-B52F-8E94FB603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89642-9129-294D-A62E-67FC917E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914B-9562-9E4C-B3DD-CE4D15F44194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FA2D5-F452-0743-BEEF-2546FFC9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59CC1-C044-F645-826D-C29BF5F4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5D47-5E14-AD4A-94E7-C1421369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1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0984-AE94-0443-9FA2-394E0903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88B47-E4EA-2446-B789-EB1140FAF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2009C-EF96-C241-8D82-B33B76303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D17DC-A556-CF44-89BA-F5143EA46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CFD0A-84E7-334E-99AA-740B75316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45D5EF-A4D9-8140-9E5F-6637D502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914B-9562-9E4C-B3DD-CE4D15F44194}" type="datetimeFigureOut">
              <a:rPr lang="en-US" smtClean="0"/>
              <a:t>8/22/21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E1144-AF70-5B47-8ECE-F09756DE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F794AB-3FF5-3D42-BAE9-982AF4B5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5D47-5E14-AD4A-94E7-C1421369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3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1DE5-DC09-2643-A850-877843B4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B5BAC-8DFA-694D-9E5E-8234A4AD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914B-9562-9E4C-B3DD-CE4D15F44194}" type="datetimeFigureOut">
              <a:rPr lang="en-US" smtClean="0"/>
              <a:t>8/22/21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4157F-E296-D849-9AAE-74BA01BA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FE4DB-16DD-084D-B50E-39EA9D0E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5D47-5E14-AD4A-94E7-C1421369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4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751BB-9062-8C4C-9EB7-E8EAA02F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914B-9562-9E4C-B3DD-CE4D15F44194}" type="datetimeFigureOut">
              <a:rPr lang="en-US" smtClean="0"/>
              <a:t>8/22/21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82425C-A31A-AB42-83E7-AE03B321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003B0-E111-AA4F-8732-A6D373AA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5D47-5E14-AD4A-94E7-C1421369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6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BD25-35B3-DE48-BE05-194904B2E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0D311-6548-304C-A401-A771DCBCF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8EA16-5545-4C46-A17C-48B7D330F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4990F-95E8-DB4E-B920-CE6DF3B7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914B-9562-9E4C-B3DD-CE4D15F44194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20B1D-9FB9-1E48-8AAF-83CCB887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0B282-72A5-A74C-977A-9E9A84BD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5D47-5E14-AD4A-94E7-C1421369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1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ACD1-66CB-4140-9AB2-E43D08669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D222B-9AD2-9A4E-AA3B-D5A7A5A4A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65FE0-5419-A543-BA44-6CF4EE747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688F8-8850-B14C-97EC-0CA045F7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914B-9562-9E4C-B3DD-CE4D15F44194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6A0DB-EA67-CA45-8153-C9FC5E61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083B6-746F-284E-8C53-80FF4828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5D47-5E14-AD4A-94E7-C1421369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6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490676-379D-FF40-8987-D4BA3FA2A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F50FD-95E7-C748-B53A-2ADF56FD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4C8EA-B988-094B-B751-23BDFF95B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914B-9562-9E4C-B3DD-CE4D15F44194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B272F-9923-C648-AB95-C1D07B39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79BA-3FDB-914A-A304-7F71788A4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45D47-5E14-AD4A-94E7-C1421369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8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8CAF26-1DBB-AE4B-8A5D-2E1A54388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665573"/>
              </p:ext>
            </p:extLst>
          </p:nvPr>
        </p:nvGraphicFramePr>
        <p:xfrm>
          <a:off x="770758" y="274320"/>
          <a:ext cx="10685517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517">
                  <a:extLst>
                    <a:ext uri="{9D8B030D-6E8A-4147-A177-3AD203B41FA5}">
                      <a16:colId xmlns:a16="http://schemas.microsoft.com/office/drawing/2014/main" val="2862849453"/>
                    </a:ext>
                  </a:extLst>
                </a:gridCol>
                <a:gridCol w="5933491">
                  <a:extLst>
                    <a:ext uri="{9D8B030D-6E8A-4147-A177-3AD203B41FA5}">
                      <a16:colId xmlns:a16="http://schemas.microsoft.com/office/drawing/2014/main" val="4168100943"/>
                    </a:ext>
                  </a:extLst>
                </a:gridCol>
                <a:gridCol w="2669509">
                  <a:extLst>
                    <a:ext uri="{9D8B030D-6E8A-4147-A177-3AD203B41FA5}">
                      <a16:colId xmlns:a16="http://schemas.microsoft.com/office/drawing/2014/main" val="2828880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9:00 - 10:15</a:t>
                      </a:r>
                      <a:r>
                        <a:rPr lang="en-US" sz="120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Answer Questions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GitHub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Start NumPy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10:15 - 10:30 -  Break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10:30 - 11:45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Continue </a:t>
                      </a:r>
                      <a:r>
                        <a:rPr lang="en-US" sz="1200" dirty="0" err="1"/>
                        <a:t>Numpy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dirty="0"/>
                        <a:t>11:45 – 12:00 – Break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dirty="0"/>
                        <a:t>12:00 – 12:30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err="1"/>
                        <a:t>Colab</a:t>
                      </a:r>
                      <a:r>
                        <a:rPr lang="en-US" sz="1200" dirty="0"/>
                        <a:t> on NumPy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Provide Assignment #1 (students should practice after class)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NumPy (Numerical Analysis)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22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9:00 - 10:15</a:t>
                      </a:r>
                      <a:r>
                        <a:rPr lang="en-US" sz="120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Answer Questions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Review previous class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Solve assignment #1 (interactive session)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10:15 - 10:30 – Break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10:30 - 11:45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Panda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dirty="0"/>
                        <a:t>11:45 – 12:00 – Break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dirty="0"/>
                        <a:t>12:00 – 12:30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err="1"/>
                        <a:t>Colab</a:t>
                      </a:r>
                      <a:r>
                        <a:rPr lang="en-US" sz="1200" dirty="0"/>
                        <a:t> on Panda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Provide Assignment #2 (students should practice after class)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Panda (Data Import)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168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9:00 - 10:15</a:t>
                      </a:r>
                      <a:r>
                        <a:rPr lang="en-US" sz="120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Answer Questions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Review previous class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Solve assignment #2 (interactive session)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10:15 - 10:30 – Break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10:30 - 11:45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Panda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dirty="0"/>
                        <a:t>11:45 – 12:00 – Break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dirty="0"/>
                        <a:t>12:00 – 12:30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err="1"/>
                        <a:t>Colab</a:t>
                      </a:r>
                      <a:r>
                        <a:rPr lang="en-US" sz="1200" dirty="0"/>
                        <a:t> on Panda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Provide Assignment #3 (students should practice after class)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Manipulation and Visualization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702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757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151</Words>
  <Application>Microsoft Macintosh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Rad</dc:creator>
  <cp:lastModifiedBy>Paul Rad</cp:lastModifiedBy>
  <cp:revision>2</cp:revision>
  <dcterms:created xsi:type="dcterms:W3CDTF">2021-08-22T19:37:40Z</dcterms:created>
  <dcterms:modified xsi:type="dcterms:W3CDTF">2021-08-22T19:51:01Z</dcterms:modified>
</cp:coreProperties>
</file>