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4" r:id="rId6"/>
    <p:sldId id="261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C227A-AA3D-EB86-3D88-60429384F840}" v="3510" dt="2021-08-22T02:34:30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Rad" userId="b805f95c-bd1b-48ea-ae03-4180ae95e52a" providerId="ADAL" clId="{16A30F83-EF9A-1B47-A267-B48CEC5B257A}"/>
    <pc:docChg chg="custSel modSld">
      <pc:chgData name="Paul Rad" userId="b805f95c-bd1b-48ea-ae03-4180ae95e52a" providerId="ADAL" clId="{16A30F83-EF9A-1B47-A267-B48CEC5B257A}" dt="2021-08-10T04:18:51.915" v="0" actId="478"/>
      <pc:docMkLst>
        <pc:docMk/>
      </pc:docMkLst>
      <pc:sldChg chg="delSp mod">
        <pc:chgData name="Paul Rad" userId="b805f95c-bd1b-48ea-ae03-4180ae95e52a" providerId="ADAL" clId="{16A30F83-EF9A-1B47-A267-B48CEC5B257A}" dt="2021-08-10T04:18:51.915" v="0" actId="478"/>
        <pc:sldMkLst>
          <pc:docMk/>
          <pc:sldMk cId="2867637783" sldId="256"/>
        </pc:sldMkLst>
        <pc:spChg chg="del">
          <ac:chgData name="Paul Rad" userId="b805f95c-bd1b-48ea-ae03-4180ae95e52a" providerId="ADAL" clId="{16A30F83-EF9A-1B47-A267-B48CEC5B257A}" dt="2021-08-10T04:18:51.915" v="0" actId="478"/>
          <ac:spMkLst>
            <pc:docMk/>
            <pc:sldMk cId="2867637783" sldId="256"/>
            <ac:spMk id="3" creationId="{00000000-0000-0000-0000-000000000000}"/>
          </ac:spMkLst>
        </pc:spChg>
      </pc:sldChg>
    </pc:docChg>
  </pc:docChgLst>
  <pc:docChgLst>
    <pc:chgData name="Sadia Afrin" userId="S::sadia.afrin2@utsa.edu::6efb1185-ef01-477a-92a6-448fec3e487f" providerId="AD" clId="Web-{FC0C227A-AA3D-EB86-3D88-60429384F840}"/>
    <pc:docChg chg="addSld delSld modSld sldOrd">
      <pc:chgData name="Sadia Afrin" userId="S::sadia.afrin2@utsa.edu::6efb1185-ef01-477a-92a6-448fec3e487f" providerId="AD" clId="Web-{FC0C227A-AA3D-EB86-3D88-60429384F840}" dt="2021-08-22T02:34:29.332" v="1847" actId="20577"/>
      <pc:docMkLst>
        <pc:docMk/>
      </pc:docMkLst>
      <pc:sldChg chg="modSp">
        <pc:chgData name="Sadia Afrin" userId="S::sadia.afrin2@utsa.edu::6efb1185-ef01-477a-92a6-448fec3e487f" providerId="AD" clId="Web-{FC0C227A-AA3D-EB86-3D88-60429384F840}" dt="2021-08-22T02:32:27.683" v="1823" actId="20577"/>
        <pc:sldMkLst>
          <pc:docMk/>
          <pc:sldMk cId="509101237" sldId="260"/>
        </pc:sldMkLst>
        <pc:spChg chg="mod">
          <ac:chgData name="Sadia Afrin" userId="S::sadia.afrin2@utsa.edu::6efb1185-ef01-477a-92a6-448fec3e487f" providerId="AD" clId="Web-{FC0C227A-AA3D-EB86-3D88-60429384F840}" dt="2021-08-22T02:32:00.947" v="1820" actId="20577"/>
          <ac:spMkLst>
            <pc:docMk/>
            <pc:sldMk cId="509101237" sldId="260"/>
            <ac:spMk id="3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2:32:27.683" v="1823" actId="20577"/>
          <ac:spMkLst>
            <pc:docMk/>
            <pc:sldMk cId="509101237" sldId="260"/>
            <ac:spMk id="5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2:31:58.259" v="1819" actId="20577"/>
          <ac:spMkLst>
            <pc:docMk/>
            <pc:sldMk cId="509101237" sldId="260"/>
            <ac:spMk id="6" creationId="{00000000-0000-0000-0000-000000000000}"/>
          </ac:spMkLst>
        </pc:spChg>
      </pc:sldChg>
      <pc:sldChg chg="addSp delSp modSp">
        <pc:chgData name="Sadia Afrin" userId="S::sadia.afrin2@utsa.edu::6efb1185-ef01-477a-92a6-448fec3e487f" providerId="AD" clId="Web-{FC0C227A-AA3D-EB86-3D88-60429384F840}" dt="2021-08-22T02:33:00.639" v="1828" actId="20577"/>
        <pc:sldMkLst>
          <pc:docMk/>
          <pc:sldMk cId="3405998564" sldId="261"/>
        </pc:sldMkLst>
        <pc:spChg chg="mod">
          <ac:chgData name="Sadia Afrin" userId="S::sadia.afrin2@utsa.edu::6efb1185-ef01-477a-92a6-448fec3e487f" providerId="AD" clId="Web-{FC0C227A-AA3D-EB86-3D88-60429384F840}" dt="2021-08-22T02:33:00.639" v="1828" actId="20577"/>
          <ac:spMkLst>
            <pc:docMk/>
            <pc:sldMk cId="3405998564" sldId="261"/>
            <ac:spMk id="2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1T23:55:16.645" v="287" actId="20577"/>
          <ac:spMkLst>
            <pc:docMk/>
            <pc:sldMk cId="3405998564" sldId="261"/>
            <ac:spMk id="3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1T23:54:21.284" v="273" actId="14100"/>
          <ac:spMkLst>
            <pc:docMk/>
            <pc:sldMk cId="3405998564" sldId="261"/>
            <ac:spMk id="4" creationId="{00000000-0000-0000-0000-000000000000}"/>
          </ac:spMkLst>
        </pc:spChg>
        <pc:picChg chg="del">
          <ac:chgData name="Sadia Afrin" userId="S::sadia.afrin2@utsa.edu::6efb1185-ef01-477a-92a6-448fec3e487f" providerId="AD" clId="Web-{FC0C227A-AA3D-EB86-3D88-60429384F840}" dt="2021-08-21T23:52:16.515" v="267"/>
          <ac:picMkLst>
            <pc:docMk/>
            <pc:sldMk cId="3405998564" sldId="261"/>
            <ac:picMk id="5" creationId="{00000000-0000-0000-0000-000000000000}"/>
          </ac:picMkLst>
        </pc:picChg>
        <pc:picChg chg="add mod">
          <ac:chgData name="Sadia Afrin" userId="S::sadia.afrin2@utsa.edu::6efb1185-ef01-477a-92a6-448fec3e487f" providerId="AD" clId="Web-{FC0C227A-AA3D-EB86-3D88-60429384F840}" dt="2021-08-21T23:54:26.144" v="275" actId="1076"/>
          <ac:picMkLst>
            <pc:docMk/>
            <pc:sldMk cId="3405998564" sldId="261"/>
            <ac:picMk id="7" creationId="{C4510F65-39BF-4C2F-8B8A-C03A4F69CC6C}"/>
          </ac:picMkLst>
        </pc:picChg>
      </pc:sldChg>
      <pc:sldChg chg="del">
        <pc:chgData name="Sadia Afrin" userId="S::sadia.afrin2@utsa.edu::6efb1185-ef01-477a-92a6-448fec3e487f" providerId="AD" clId="Web-{FC0C227A-AA3D-EB86-3D88-60429384F840}" dt="2021-08-21T23:54:35.066" v="276"/>
        <pc:sldMkLst>
          <pc:docMk/>
          <pc:sldMk cId="1065835190" sldId="262"/>
        </pc:sldMkLst>
      </pc:sldChg>
      <pc:sldChg chg="addSp delSp modSp ord">
        <pc:chgData name="Sadia Afrin" userId="S::sadia.afrin2@utsa.edu::6efb1185-ef01-477a-92a6-448fec3e487f" providerId="AD" clId="Web-{FC0C227A-AA3D-EB86-3D88-60429384F840}" dt="2021-08-22T02:32:45.466" v="1824" actId="20577"/>
        <pc:sldMkLst>
          <pc:docMk/>
          <pc:sldMk cId="2653265407" sldId="264"/>
        </pc:sldMkLst>
        <pc:spChg chg="mod">
          <ac:chgData name="Sadia Afrin" userId="S::sadia.afrin2@utsa.edu::6efb1185-ef01-477a-92a6-448fec3e487f" providerId="AD" clId="Web-{FC0C227A-AA3D-EB86-3D88-60429384F840}" dt="2021-08-22T02:32:45.466" v="1824" actId="20577"/>
          <ac:spMkLst>
            <pc:docMk/>
            <pc:sldMk cId="2653265407" sldId="264"/>
            <ac:spMk id="2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1:26:48.933" v="1301" actId="20577"/>
          <ac:spMkLst>
            <pc:docMk/>
            <pc:sldMk cId="2653265407" sldId="264"/>
            <ac:spMk id="4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1:27:34.043" v="1324" actId="20577"/>
          <ac:spMkLst>
            <pc:docMk/>
            <pc:sldMk cId="2653265407" sldId="264"/>
            <ac:spMk id="6" creationId="{00000000-0000-0000-0000-000000000000}"/>
          </ac:spMkLst>
        </pc:spChg>
        <pc:picChg chg="del">
          <ac:chgData name="Sadia Afrin" userId="S::sadia.afrin2@utsa.edu::6efb1185-ef01-477a-92a6-448fec3e487f" providerId="AD" clId="Web-{FC0C227A-AA3D-EB86-3D88-60429384F840}" dt="2021-08-22T01:26:19.369" v="1290"/>
          <ac:picMkLst>
            <pc:docMk/>
            <pc:sldMk cId="2653265407" sldId="264"/>
            <ac:picMk id="5" creationId="{00000000-0000-0000-0000-000000000000}"/>
          </ac:picMkLst>
        </pc:picChg>
        <pc:picChg chg="add mod">
          <ac:chgData name="Sadia Afrin" userId="S::sadia.afrin2@utsa.edu::6efb1185-ef01-477a-92a6-448fec3e487f" providerId="AD" clId="Web-{FC0C227A-AA3D-EB86-3D88-60429384F840}" dt="2021-08-22T01:26:50.495" v="1302" actId="1076"/>
          <ac:picMkLst>
            <pc:docMk/>
            <pc:sldMk cId="2653265407" sldId="264"/>
            <ac:picMk id="8" creationId="{5FBC8CA9-0A5C-4F8A-8C3E-5C11BC86D2A6}"/>
          </ac:picMkLst>
        </pc:picChg>
      </pc:sldChg>
      <pc:sldChg chg="addSp delSp modSp ord">
        <pc:chgData name="Sadia Afrin" userId="S::sadia.afrin2@utsa.edu::6efb1185-ef01-477a-92a6-448fec3e487f" providerId="AD" clId="Web-{FC0C227A-AA3D-EB86-3D88-60429384F840}" dt="2021-08-22T02:33:10.155" v="1830" actId="20577"/>
        <pc:sldMkLst>
          <pc:docMk/>
          <pc:sldMk cId="1783399159" sldId="265"/>
        </pc:sldMkLst>
        <pc:spChg chg="mod">
          <ac:chgData name="Sadia Afrin" userId="S::sadia.afrin2@utsa.edu::6efb1185-ef01-477a-92a6-448fec3e487f" providerId="AD" clId="Web-{FC0C227A-AA3D-EB86-3D88-60429384F840}" dt="2021-08-22T02:33:10.155" v="1830" actId="20577"/>
          <ac:spMkLst>
            <pc:docMk/>
            <pc:sldMk cId="1783399159" sldId="265"/>
            <ac:spMk id="2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1T23:56:12.241" v="294" actId="14100"/>
          <ac:spMkLst>
            <pc:docMk/>
            <pc:sldMk cId="1783399159" sldId="265"/>
            <ac:spMk id="4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1T23:57:19.774" v="307" actId="20577"/>
          <ac:spMkLst>
            <pc:docMk/>
            <pc:sldMk cId="1783399159" sldId="265"/>
            <ac:spMk id="6" creationId="{00000000-0000-0000-0000-000000000000}"/>
          </ac:spMkLst>
        </pc:spChg>
        <pc:picChg chg="del">
          <ac:chgData name="Sadia Afrin" userId="S::sadia.afrin2@utsa.edu::6efb1185-ef01-477a-92a6-448fec3e487f" providerId="AD" clId="Web-{FC0C227A-AA3D-EB86-3D88-60429384F840}" dt="2021-08-21T23:55:42.599" v="290"/>
          <ac:picMkLst>
            <pc:docMk/>
            <pc:sldMk cId="1783399159" sldId="265"/>
            <ac:picMk id="5" creationId="{00000000-0000-0000-0000-000000000000}"/>
          </ac:picMkLst>
        </pc:picChg>
        <pc:picChg chg="add mod">
          <ac:chgData name="Sadia Afrin" userId="S::sadia.afrin2@utsa.edu::6efb1185-ef01-477a-92a6-448fec3e487f" providerId="AD" clId="Web-{FC0C227A-AA3D-EB86-3D88-60429384F840}" dt="2021-08-21T23:56:16.834" v="296" actId="1076"/>
          <ac:picMkLst>
            <pc:docMk/>
            <pc:sldMk cId="1783399159" sldId="265"/>
            <ac:picMk id="8" creationId="{A9B9C534-2634-4A4E-9355-F8C257DDB51F}"/>
          </ac:picMkLst>
        </pc:picChg>
      </pc:sldChg>
      <pc:sldChg chg="del ord">
        <pc:chgData name="Sadia Afrin" userId="S::sadia.afrin2@utsa.edu::6efb1185-ef01-477a-92a6-448fec3e487f" providerId="AD" clId="Web-{FC0C227A-AA3D-EB86-3D88-60429384F840}" dt="2021-08-22T01:27:56.872" v="1325"/>
        <pc:sldMkLst>
          <pc:docMk/>
          <pc:sldMk cId="351405937" sldId="266"/>
        </pc:sldMkLst>
      </pc:sldChg>
      <pc:sldChg chg="addSp delSp modSp ord">
        <pc:chgData name="Sadia Afrin" userId="S::sadia.afrin2@utsa.edu::6efb1185-ef01-477a-92a6-448fec3e487f" providerId="AD" clId="Web-{FC0C227A-AA3D-EB86-3D88-60429384F840}" dt="2021-08-22T02:34:20.363" v="1845" actId="20577"/>
        <pc:sldMkLst>
          <pc:docMk/>
          <pc:sldMk cId="386851390" sldId="267"/>
        </pc:sldMkLst>
        <pc:spChg chg="mod">
          <ac:chgData name="Sadia Afrin" userId="S::sadia.afrin2@utsa.edu::6efb1185-ef01-477a-92a6-448fec3e487f" providerId="AD" clId="Web-{FC0C227A-AA3D-EB86-3D88-60429384F840}" dt="2021-08-22T02:34:20.363" v="1845" actId="20577"/>
          <ac:spMkLst>
            <pc:docMk/>
            <pc:sldMk cId="386851390" sldId="267"/>
            <ac:spMk id="2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1:38:09.302" v="1603" actId="20577"/>
          <ac:spMkLst>
            <pc:docMk/>
            <pc:sldMk cId="386851390" sldId="267"/>
            <ac:spMk id="3" creationId="{00000000-0000-0000-0000-000000000000}"/>
          </ac:spMkLst>
        </pc:spChg>
        <pc:spChg chg="mod">
          <ac:chgData name="Sadia Afrin" userId="S::sadia.afrin2@utsa.edu::6efb1185-ef01-477a-92a6-448fec3e487f" providerId="AD" clId="Web-{FC0C227A-AA3D-EB86-3D88-60429384F840}" dt="2021-08-22T01:31:50.447" v="1511" actId="1076"/>
          <ac:spMkLst>
            <pc:docMk/>
            <pc:sldMk cId="386851390" sldId="267"/>
            <ac:spMk id="4" creationId="{00000000-0000-0000-0000-000000000000}"/>
          </ac:spMkLst>
        </pc:spChg>
        <pc:spChg chg="del">
          <ac:chgData name="Sadia Afrin" userId="S::sadia.afrin2@utsa.edu::6efb1185-ef01-477a-92a6-448fec3e487f" providerId="AD" clId="Web-{FC0C227A-AA3D-EB86-3D88-60429384F840}" dt="2021-08-22T01:30:52.211" v="1435"/>
          <ac:spMkLst>
            <pc:docMk/>
            <pc:sldMk cId="386851390" sldId="267"/>
            <ac:spMk id="7" creationId="{FA1029D1-71EC-4C32-BCE4-D1C346B0DB0B}"/>
          </ac:spMkLst>
        </pc:spChg>
        <pc:spChg chg="add mod">
          <ac:chgData name="Sadia Afrin" userId="S::sadia.afrin2@utsa.edu::6efb1185-ef01-477a-92a6-448fec3e487f" providerId="AD" clId="Web-{FC0C227A-AA3D-EB86-3D88-60429384F840}" dt="2021-08-22T01:37:01.347" v="1579" actId="20577"/>
          <ac:spMkLst>
            <pc:docMk/>
            <pc:sldMk cId="386851390" sldId="267"/>
            <ac:spMk id="8" creationId="{FED77FAD-9B88-4CD8-9595-EF5BF57D2F8C}"/>
          </ac:spMkLst>
        </pc:spChg>
        <pc:spChg chg="add mod">
          <ac:chgData name="Sadia Afrin" userId="S::sadia.afrin2@utsa.edu::6efb1185-ef01-477a-92a6-448fec3e487f" providerId="AD" clId="Web-{FC0C227A-AA3D-EB86-3D88-60429384F840}" dt="2021-08-22T01:37:58.177" v="1600" actId="1076"/>
          <ac:spMkLst>
            <pc:docMk/>
            <pc:sldMk cId="386851390" sldId="267"/>
            <ac:spMk id="9" creationId="{8310A6E3-35EB-4FE7-9F7A-1F66AD0D9326}"/>
          </ac:spMkLst>
        </pc:spChg>
        <pc:picChg chg="del">
          <ac:chgData name="Sadia Afrin" userId="S::sadia.afrin2@utsa.edu::6efb1185-ef01-477a-92a6-448fec3e487f" providerId="AD" clId="Web-{FC0C227A-AA3D-EB86-3D88-60429384F840}" dt="2021-08-22T01:29:20.312" v="1329"/>
          <ac:picMkLst>
            <pc:docMk/>
            <pc:sldMk cId="386851390" sldId="267"/>
            <ac:picMk id="5" creationId="{00000000-0000-0000-0000-000000000000}"/>
          </ac:picMkLst>
        </pc:picChg>
        <pc:picChg chg="add mod">
          <ac:chgData name="Sadia Afrin" userId="S::sadia.afrin2@utsa.edu::6efb1185-ef01-477a-92a6-448fec3e487f" providerId="AD" clId="Web-{FC0C227A-AA3D-EB86-3D88-60429384F840}" dt="2021-08-22T01:38:00.083" v="1601" actId="1076"/>
          <ac:picMkLst>
            <pc:docMk/>
            <pc:sldMk cId="386851390" sldId="267"/>
            <ac:picMk id="10" creationId="{07ABE754-3CF0-4396-ACC9-7267D856BBEC}"/>
          </ac:picMkLst>
        </pc:picChg>
      </pc:sldChg>
      <pc:sldChg chg="delSp modSp new del">
        <pc:chgData name="Sadia Afrin" userId="S::sadia.afrin2@utsa.edu::6efb1185-ef01-477a-92a6-448fec3e487f" providerId="AD" clId="Web-{FC0C227A-AA3D-EB86-3D88-60429384F840}" dt="2021-08-22T02:29:54.876" v="1734"/>
        <pc:sldMkLst>
          <pc:docMk/>
          <pc:sldMk cId="82269723" sldId="268"/>
        </pc:sldMkLst>
        <pc:spChg chg="del">
          <ac:chgData name="Sadia Afrin" userId="S::sadia.afrin2@utsa.edu::6efb1185-ef01-477a-92a6-448fec3e487f" providerId="AD" clId="Web-{FC0C227A-AA3D-EB86-3D88-60429384F840}" dt="2021-08-21T18:26:58.112" v="263"/>
          <ac:spMkLst>
            <pc:docMk/>
            <pc:sldMk cId="82269723" sldId="268"/>
            <ac:spMk id="2" creationId="{B86CA788-2C5A-4FE0-8172-6E6DCDDAAB9E}"/>
          </ac:spMkLst>
        </pc:spChg>
        <pc:spChg chg="mod">
          <ac:chgData name="Sadia Afrin" userId="S::sadia.afrin2@utsa.edu::6efb1185-ef01-477a-92a6-448fec3e487f" providerId="AD" clId="Web-{FC0C227A-AA3D-EB86-3D88-60429384F840}" dt="2021-08-22T01:35:46.595" v="1546" actId="20577"/>
          <ac:spMkLst>
            <pc:docMk/>
            <pc:sldMk cId="82269723" sldId="268"/>
            <ac:spMk id="3" creationId="{90420D75-40DD-4626-9F61-F18BAC74F21D}"/>
          </ac:spMkLst>
        </pc:spChg>
      </pc:sldChg>
      <pc:sldChg chg="new del">
        <pc:chgData name="Sadia Afrin" userId="S::sadia.afrin2@utsa.edu::6efb1185-ef01-477a-92a6-448fec3e487f" providerId="AD" clId="Web-{FC0C227A-AA3D-EB86-3D88-60429384F840}" dt="2021-08-21T23:58:05.338" v="310"/>
        <pc:sldMkLst>
          <pc:docMk/>
          <pc:sldMk cId="1402926593" sldId="269"/>
        </pc:sldMkLst>
      </pc:sldChg>
      <pc:sldChg chg="addSp modSp new">
        <pc:chgData name="Sadia Afrin" userId="S::sadia.afrin2@utsa.edu::6efb1185-ef01-477a-92a6-448fec3e487f" providerId="AD" clId="Web-{FC0C227A-AA3D-EB86-3D88-60429384F840}" dt="2021-08-22T00:01:26.235" v="446" actId="20577"/>
        <pc:sldMkLst>
          <pc:docMk/>
          <pc:sldMk cId="2944438875" sldId="269"/>
        </pc:sldMkLst>
        <pc:spChg chg="mod">
          <ac:chgData name="Sadia Afrin" userId="S::sadia.afrin2@utsa.edu::6efb1185-ef01-477a-92a6-448fec3e487f" providerId="AD" clId="Web-{FC0C227A-AA3D-EB86-3D88-60429384F840}" dt="2021-08-21T23:58:25.948" v="318" actId="20577"/>
          <ac:spMkLst>
            <pc:docMk/>
            <pc:sldMk cId="2944438875" sldId="269"/>
            <ac:spMk id="2" creationId="{8C4340C8-7F8E-4CDF-8FF4-23766CE37671}"/>
          </ac:spMkLst>
        </pc:spChg>
        <pc:spChg chg="mod">
          <ac:chgData name="Sadia Afrin" userId="S::sadia.afrin2@utsa.edu::6efb1185-ef01-477a-92a6-448fec3e487f" providerId="AD" clId="Web-{FC0C227A-AA3D-EB86-3D88-60429384F840}" dt="2021-08-21T23:58:56.464" v="354" actId="20577"/>
          <ac:spMkLst>
            <pc:docMk/>
            <pc:sldMk cId="2944438875" sldId="269"/>
            <ac:spMk id="3" creationId="{4DA827D5-6B8F-4956-8AB2-DE858EE51A9E}"/>
          </ac:spMkLst>
        </pc:spChg>
        <pc:spChg chg="add mod">
          <ac:chgData name="Sadia Afrin" userId="S::sadia.afrin2@utsa.edu::6efb1185-ef01-477a-92a6-448fec3e487f" providerId="AD" clId="Web-{FC0C227A-AA3D-EB86-3D88-60429384F840}" dt="2021-08-22T00:01:26.235" v="446" actId="20577"/>
          <ac:spMkLst>
            <pc:docMk/>
            <pc:sldMk cId="2944438875" sldId="269"/>
            <ac:spMk id="6" creationId="{72E24591-045F-41C1-8B57-FF965FA90E45}"/>
          </ac:spMkLst>
        </pc:spChg>
      </pc:sldChg>
      <pc:sldChg chg="addSp modSp new">
        <pc:chgData name="Sadia Afrin" userId="S::sadia.afrin2@utsa.edu::6efb1185-ef01-477a-92a6-448fec3e487f" providerId="AD" clId="Web-{FC0C227A-AA3D-EB86-3D88-60429384F840}" dt="2021-08-22T00:43:02.975" v="669" actId="1076"/>
        <pc:sldMkLst>
          <pc:docMk/>
          <pc:sldMk cId="4249143940" sldId="270"/>
        </pc:sldMkLst>
        <pc:spChg chg="mod">
          <ac:chgData name="Sadia Afrin" userId="S::sadia.afrin2@utsa.edu::6efb1185-ef01-477a-92a6-448fec3e487f" providerId="AD" clId="Web-{FC0C227A-AA3D-EB86-3D88-60429384F840}" dt="2021-08-22T00:33:05.583" v="464" actId="20577"/>
          <ac:spMkLst>
            <pc:docMk/>
            <pc:sldMk cId="4249143940" sldId="270"/>
            <ac:spMk id="2" creationId="{B6E5C655-4876-4B6A-9CF6-F101AD6EE938}"/>
          </ac:spMkLst>
        </pc:spChg>
        <pc:spChg chg="mod">
          <ac:chgData name="Sadia Afrin" userId="S::sadia.afrin2@utsa.edu::6efb1185-ef01-477a-92a6-448fec3e487f" providerId="AD" clId="Web-{FC0C227A-AA3D-EB86-3D88-60429384F840}" dt="2021-08-22T00:40:18.330" v="602" actId="20577"/>
          <ac:spMkLst>
            <pc:docMk/>
            <pc:sldMk cId="4249143940" sldId="270"/>
            <ac:spMk id="3" creationId="{634F3519-3EF6-4750-943F-73A877D3C66C}"/>
          </ac:spMkLst>
        </pc:spChg>
        <pc:spChg chg="add mod">
          <ac:chgData name="Sadia Afrin" userId="S::sadia.afrin2@utsa.edu::6efb1185-ef01-477a-92a6-448fec3e487f" providerId="AD" clId="Web-{FC0C227A-AA3D-EB86-3D88-60429384F840}" dt="2021-08-22T00:39:12.547" v="586"/>
          <ac:spMkLst>
            <pc:docMk/>
            <pc:sldMk cId="4249143940" sldId="270"/>
            <ac:spMk id="6" creationId="{30A0379C-FEF2-40C1-864E-E012EAD37BB3}"/>
          </ac:spMkLst>
        </pc:spChg>
        <pc:spChg chg="add mod">
          <ac:chgData name="Sadia Afrin" userId="S::sadia.afrin2@utsa.edu::6efb1185-ef01-477a-92a6-448fec3e487f" providerId="AD" clId="Web-{FC0C227A-AA3D-EB86-3D88-60429384F840}" dt="2021-08-22T00:40:29.752" v="607" actId="14100"/>
          <ac:spMkLst>
            <pc:docMk/>
            <pc:sldMk cId="4249143940" sldId="270"/>
            <ac:spMk id="8" creationId="{E288FAB7-0118-4E1E-9BC6-E235051EBF61}"/>
          </ac:spMkLst>
        </pc:spChg>
        <pc:picChg chg="add mod">
          <ac:chgData name="Sadia Afrin" userId="S::sadia.afrin2@utsa.edu::6efb1185-ef01-477a-92a6-448fec3e487f" providerId="AD" clId="Web-{FC0C227A-AA3D-EB86-3D88-60429384F840}" dt="2021-08-22T00:43:02.975" v="669" actId="1076"/>
          <ac:picMkLst>
            <pc:docMk/>
            <pc:sldMk cId="4249143940" sldId="270"/>
            <ac:picMk id="7" creationId="{0BDF6D76-C14E-4191-AEC4-113D7EAE2DC3}"/>
          </ac:picMkLst>
        </pc:picChg>
        <pc:picChg chg="add mod">
          <ac:chgData name="Sadia Afrin" userId="S::sadia.afrin2@utsa.edu::6efb1185-ef01-477a-92a6-448fec3e487f" providerId="AD" clId="Web-{FC0C227A-AA3D-EB86-3D88-60429384F840}" dt="2021-08-22T00:40:23.721" v="604" actId="1076"/>
          <ac:picMkLst>
            <pc:docMk/>
            <pc:sldMk cId="4249143940" sldId="270"/>
            <ac:picMk id="9" creationId="{A3817DC2-D221-44A0-8A93-EEE4AB771005}"/>
          </ac:picMkLst>
        </pc:picChg>
      </pc:sldChg>
      <pc:sldChg chg="addSp modSp new">
        <pc:chgData name="Sadia Afrin" userId="S::sadia.afrin2@utsa.edu::6efb1185-ef01-477a-92a6-448fec3e487f" providerId="AD" clId="Web-{FC0C227A-AA3D-EB86-3D88-60429384F840}" dt="2021-08-22T00:44:28.603" v="694" actId="20577"/>
        <pc:sldMkLst>
          <pc:docMk/>
          <pc:sldMk cId="754638177" sldId="271"/>
        </pc:sldMkLst>
        <pc:spChg chg="mod">
          <ac:chgData name="Sadia Afrin" userId="S::sadia.afrin2@utsa.edu::6efb1185-ef01-477a-92a6-448fec3e487f" providerId="AD" clId="Web-{FC0C227A-AA3D-EB86-3D88-60429384F840}" dt="2021-08-22T00:44:28.603" v="694" actId="20577"/>
          <ac:spMkLst>
            <pc:docMk/>
            <pc:sldMk cId="754638177" sldId="271"/>
            <ac:spMk id="2" creationId="{C8DBD3A7-BDDE-4B20-92B1-5FFCBFE12FB0}"/>
          </ac:spMkLst>
        </pc:spChg>
        <pc:spChg chg="mod">
          <ac:chgData name="Sadia Afrin" userId="S::sadia.afrin2@utsa.edu::6efb1185-ef01-477a-92a6-448fec3e487f" providerId="AD" clId="Web-{FC0C227A-AA3D-EB86-3D88-60429384F840}" dt="2021-08-22T00:44:22.212" v="693" actId="20577"/>
          <ac:spMkLst>
            <pc:docMk/>
            <pc:sldMk cId="754638177" sldId="271"/>
            <ac:spMk id="3" creationId="{A4A2003B-E5F7-49F9-80FF-DE662D3320D7}"/>
          </ac:spMkLst>
        </pc:spChg>
        <pc:spChg chg="add mod">
          <ac:chgData name="Sadia Afrin" userId="S::sadia.afrin2@utsa.edu::6efb1185-ef01-477a-92a6-448fec3e487f" providerId="AD" clId="Web-{FC0C227A-AA3D-EB86-3D88-60429384F840}" dt="2021-08-22T00:43:40.805" v="677" actId="20577"/>
          <ac:spMkLst>
            <pc:docMk/>
            <pc:sldMk cId="754638177" sldId="271"/>
            <ac:spMk id="6" creationId="{1A9F13BD-53A4-4CF9-B2D3-6FE50224C404}"/>
          </ac:spMkLst>
        </pc:spChg>
        <pc:picChg chg="add mod">
          <ac:chgData name="Sadia Afrin" userId="S::sadia.afrin2@utsa.edu::6efb1185-ef01-477a-92a6-448fec3e487f" providerId="AD" clId="Web-{FC0C227A-AA3D-EB86-3D88-60429384F840}" dt="2021-08-22T00:43:37.758" v="675" actId="14100"/>
          <ac:picMkLst>
            <pc:docMk/>
            <pc:sldMk cId="754638177" sldId="271"/>
            <ac:picMk id="7" creationId="{C11A15E3-829E-4CA3-9C82-950CDAEF876C}"/>
          </ac:picMkLst>
        </pc:picChg>
      </pc:sldChg>
      <pc:sldChg chg="addSp delSp modSp new">
        <pc:chgData name="Sadia Afrin" userId="S::sadia.afrin2@utsa.edu::6efb1185-ef01-477a-92a6-448fec3e487f" providerId="AD" clId="Web-{FC0C227A-AA3D-EB86-3D88-60429384F840}" dt="2021-08-22T00:51:51.881" v="917" actId="14100"/>
        <pc:sldMkLst>
          <pc:docMk/>
          <pc:sldMk cId="1543483986" sldId="272"/>
        </pc:sldMkLst>
        <pc:spChg chg="mod">
          <ac:chgData name="Sadia Afrin" userId="S::sadia.afrin2@utsa.edu::6efb1185-ef01-477a-92a6-448fec3e487f" providerId="AD" clId="Web-{FC0C227A-AA3D-EB86-3D88-60429384F840}" dt="2021-08-22T00:45:06.276" v="704" actId="20577"/>
          <ac:spMkLst>
            <pc:docMk/>
            <pc:sldMk cId="1543483986" sldId="272"/>
            <ac:spMk id="2" creationId="{FCB083B6-ED81-443E-A7E0-73CEC3907FD9}"/>
          </ac:spMkLst>
        </pc:spChg>
        <pc:spChg chg="mod">
          <ac:chgData name="Sadia Afrin" userId="S::sadia.afrin2@utsa.edu::6efb1185-ef01-477a-92a6-448fec3e487f" providerId="AD" clId="Web-{FC0C227A-AA3D-EB86-3D88-60429384F840}" dt="2021-08-22T00:49:55.112" v="895" actId="20577"/>
          <ac:spMkLst>
            <pc:docMk/>
            <pc:sldMk cId="1543483986" sldId="272"/>
            <ac:spMk id="3" creationId="{59D6A78F-8729-4D3B-A1C3-755938AA3961}"/>
          </ac:spMkLst>
        </pc:spChg>
        <pc:spChg chg="add del mod">
          <ac:chgData name="Sadia Afrin" userId="S::sadia.afrin2@utsa.edu::6efb1185-ef01-477a-92a6-448fec3e487f" providerId="AD" clId="Web-{FC0C227A-AA3D-EB86-3D88-60429384F840}" dt="2021-08-22T00:51:37.928" v="911"/>
          <ac:spMkLst>
            <pc:docMk/>
            <pc:sldMk cId="1543483986" sldId="272"/>
            <ac:spMk id="6" creationId="{A3BD6BEA-6897-49AB-B9C3-C09E4369B236}"/>
          </ac:spMkLst>
        </pc:spChg>
        <pc:spChg chg="add mod">
          <ac:chgData name="Sadia Afrin" userId="S::sadia.afrin2@utsa.edu::6efb1185-ef01-477a-92a6-448fec3e487f" providerId="AD" clId="Web-{FC0C227A-AA3D-EB86-3D88-60429384F840}" dt="2021-08-22T00:49:18.346" v="860" actId="20577"/>
          <ac:spMkLst>
            <pc:docMk/>
            <pc:sldMk cId="1543483986" sldId="272"/>
            <ac:spMk id="9" creationId="{4BB170B3-79E5-44E1-AF98-3074110F9D44}"/>
          </ac:spMkLst>
        </pc:spChg>
        <pc:spChg chg="add mod">
          <ac:chgData name="Sadia Afrin" userId="S::sadia.afrin2@utsa.edu::6efb1185-ef01-477a-92a6-448fec3e487f" providerId="AD" clId="Web-{FC0C227A-AA3D-EB86-3D88-60429384F840}" dt="2021-08-22T00:51:51.881" v="917" actId="14100"/>
          <ac:spMkLst>
            <pc:docMk/>
            <pc:sldMk cId="1543483986" sldId="272"/>
            <ac:spMk id="10" creationId="{C6E1C06C-8B18-47E1-85E6-756AD78CF44B}"/>
          </ac:spMkLst>
        </pc:spChg>
        <pc:picChg chg="add mod">
          <ac:chgData name="Sadia Afrin" userId="S::sadia.afrin2@utsa.edu::6efb1185-ef01-477a-92a6-448fec3e487f" providerId="AD" clId="Web-{FC0C227A-AA3D-EB86-3D88-60429384F840}" dt="2021-08-22T00:46:40.888" v="734" actId="14100"/>
          <ac:picMkLst>
            <pc:docMk/>
            <pc:sldMk cId="1543483986" sldId="272"/>
            <ac:picMk id="7" creationId="{3A8EE1F8-823F-4455-A52D-030ED3881982}"/>
          </ac:picMkLst>
        </pc:picChg>
        <pc:picChg chg="add mod">
          <ac:chgData name="Sadia Afrin" userId="S::sadia.afrin2@utsa.edu::6efb1185-ef01-477a-92a6-448fec3e487f" providerId="AD" clId="Web-{FC0C227A-AA3D-EB86-3D88-60429384F840}" dt="2021-08-22T00:51:09.115" v="907" actId="14100"/>
          <ac:picMkLst>
            <pc:docMk/>
            <pc:sldMk cId="1543483986" sldId="272"/>
            <ac:picMk id="11" creationId="{7BB8D97E-6053-449B-A092-0BF6F35057EA}"/>
          </ac:picMkLst>
        </pc:picChg>
      </pc:sldChg>
      <pc:sldChg chg="addSp modSp new">
        <pc:chgData name="Sadia Afrin" userId="S::sadia.afrin2@utsa.edu::6efb1185-ef01-477a-92a6-448fec3e487f" providerId="AD" clId="Web-{FC0C227A-AA3D-EB86-3D88-60429384F840}" dt="2021-08-22T00:55:27.778" v="999" actId="14100"/>
        <pc:sldMkLst>
          <pc:docMk/>
          <pc:sldMk cId="766350933" sldId="273"/>
        </pc:sldMkLst>
        <pc:spChg chg="mod">
          <ac:chgData name="Sadia Afrin" userId="S::sadia.afrin2@utsa.edu::6efb1185-ef01-477a-92a6-448fec3e487f" providerId="AD" clId="Web-{FC0C227A-AA3D-EB86-3D88-60429384F840}" dt="2021-08-22T00:52:50.852" v="952" actId="20577"/>
          <ac:spMkLst>
            <pc:docMk/>
            <pc:sldMk cId="766350933" sldId="273"/>
            <ac:spMk id="2" creationId="{5D4B7323-1869-4352-8641-355488DE40C9}"/>
          </ac:spMkLst>
        </pc:spChg>
        <pc:spChg chg="mod">
          <ac:chgData name="Sadia Afrin" userId="S::sadia.afrin2@utsa.edu::6efb1185-ef01-477a-92a6-448fec3e487f" providerId="AD" clId="Web-{FC0C227A-AA3D-EB86-3D88-60429384F840}" dt="2021-08-22T00:54:33.871" v="985" actId="20577"/>
          <ac:spMkLst>
            <pc:docMk/>
            <pc:sldMk cId="766350933" sldId="273"/>
            <ac:spMk id="3" creationId="{88B77C84-5196-47D4-8B83-3D8950A8ED14}"/>
          </ac:spMkLst>
        </pc:spChg>
        <pc:spChg chg="add mod">
          <ac:chgData name="Sadia Afrin" userId="S::sadia.afrin2@utsa.edu::6efb1185-ef01-477a-92a6-448fec3e487f" providerId="AD" clId="Web-{FC0C227A-AA3D-EB86-3D88-60429384F840}" dt="2021-08-22T00:55:19.950" v="995" actId="14100"/>
          <ac:spMkLst>
            <pc:docMk/>
            <pc:sldMk cId="766350933" sldId="273"/>
            <ac:spMk id="6" creationId="{F84B9188-03C2-4AFA-A3B8-417480C9940A}"/>
          </ac:spMkLst>
        </pc:spChg>
        <pc:spChg chg="add mod">
          <ac:chgData name="Sadia Afrin" userId="S::sadia.afrin2@utsa.edu::6efb1185-ef01-477a-92a6-448fec3e487f" providerId="AD" clId="Web-{FC0C227A-AA3D-EB86-3D88-60429384F840}" dt="2021-08-22T00:55:27.778" v="999" actId="14100"/>
          <ac:spMkLst>
            <pc:docMk/>
            <pc:sldMk cId="766350933" sldId="273"/>
            <ac:spMk id="8" creationId="{1B06F311-EB76-4C1F-957F-BF14FF1EA464}"/>
          </ac:spMkLst>
        </pc:spChg>
        <pc:picChg chg="add mod">
          <ac:chgData name="Sadia Afrin" userId="S::sadia.afrin2@utsa.edu::6efb1185-ef01-477a-92a6-448fec3e487f" providerId="AD" clId="Web-{FC0C227A-AA3D-EB86-3D88-60429384F840}" dt="2021-08-22T00:53:49.041" v="968" actId="1076"/>
          <ac:picMkLst>
            <pc:docMk/>
            <pc:sldMk cId="766350933" sldId="273"/>
            <ac:picMk id="7" creationId="{25E2153D-D539-4639-8C11-D362F89508AA}"/>
          </ac:picMkLst>
        </pc:picChg>
        <pc:picChg chg="add mod">
          <ac:chgData name="Sadia Afrin" userId="S::sadia.afrin2@utsa.edu::6efb1185-ef01-477a-92a6-448fec3e487f" providerId="AD" clId="Web-{FC0C227A-AA3D-EB86-3D88-60429384F840}" dt="2021-08-22T00:55:16.466" v="994" actId="1076"/>
          <ac:picMkLst>
            <pc:docMk/>
            <pc:sldMk cId="766350933" sldId="273"/>
            <ac:picMk id="9" creationId="{5869C528-6BF6-42CA-808F-5C36EA1BC39C}"/>
          </ac:picMkLst>
        </pc:picChg>
      </pc:sldChg>
      <pc:sldChg chg="addSp modSp new">
        <pc:chgData name="Sadia Afrin" userId="S::sadia.afrin2@utsa.edu::6efb1185-ef01-477a-92a6-448fec3e487f" providerId="AD" clId="Web-{FC0C227A-AA3D-EB86-3D88-60429384F840}" dt="2021-08-22T00:59:34.332" v="1170" actId="20577"/>
        <pc:sldMkLst>
          <pc:docMk/>
          <pc:sldMk cId="4010415973" sldId="274"/>
        </pc:sldMkLst>
        <pc:spChg chg="mod">
          <ac:chgData name="Sadia Afrin" userId="S::sadia.afrin2@utsa.edu::6efb1185-ef01-477a-92a6-448fec3e487f" providerId="AD" clId="Web-{FC0C227A-AA3D-EB86-3D88-60429384F840}" dt="2021-08-22T00:56:13.920" v="1028" actId="20577"/>
          <ac:spMkLst>
            <pc:docMk/>
            <pc:sldMk cId="4010415973" sldId="274"/>
            <ac:spMk id="2" creationId="{DD5D775B-56ED-45A2-845C-CAF649F583CE}"/>
          </ac:spMkLst>
        </pc:spChg>
        <pc:spChg chg="mod">
          <ac:chgData name="Sadia Afrin" userId="S::sadia.afrin2@utsa.edu::6efb1185-ef01-477a-92a6-448fec3e487f" providerId="AD" clId="Web-{FC0C227A-AA3D-EB86-3D88-60429384F840}" dt="2021-08-22T00:56:42.140" v="1083" actId="20577"/>
          <ac:spMkLst>
            <pc:docMk/>
            <pc:sldMk cId="4010415973" sldId="274"/>
            <ac:spMk id="3" creationId="{A6484D40-98A9-4796-8114-F477817A8DE1}"/>
          </ac:spMkLst>
        </pc:spChg>
        <pc:spChg chg="add mod">
          <ac:chgData name="Sadia Afrin" userId="S::sadia.afrin2@utsa.edu::6efb1185-ef01-477a-92a6-448fec3e487f" providerId="AD" clId="Web-{FC0C227A-AA3D-EB86-3D88-60429384F840}" dt="2021-08-22T00:57:48.001" v="1095" actId="14100"/>
          <ac:spMkLst>
            <pc:docMk/>
            <pc:sldMk cId="4010415973" sldId="274"/>
            <ac:spMk id="6" creationId="{B0C3762F-1D6E-4E45-8A05-508A204B5131}"/>
          </ac:spMkLst>
        </pc:spChg>
        <pc:spChg chg="add mod">
          <ac:chgData name="Sadia Afrin" userId="S::sadia.afrin2@utsa.edu::6efb1185-ef01-477a-92a6-448fec3e487f" providerId="AD" clId="Web-{FC0C227A-AA3D-EB86-3D88-60429384F840}" dt="2021-08-22T00:59:34.332" v="1170" actId="20577"/>
          <ac:spMkLst>
            <pc:docMk/>
            <pc:sldMk cId="4010415973" sldId="274"/>
            <ac:spMk id="9" creationId="{25653FEC-AAF2-4DBA-A779-6C4309406351}"/>
          </ac:spMkLst>
        </pc:spChg>
        <pc:picChg chg="add mod">
          <ac:chgData name="Sadia Afrin" userId="S::sadia.afrin2@utsa.edu::6efb1185-ef01-477a-92a6-448fec3e487f" providerId="AD" clId="Web-{FC0C227A-AA3D-EB86-3D88-60429384F840}" dt="2021-08-22T00:57:52.126" v="1096" actId="1076"/>
          <ac:picMkLst>
            <pc:docMk/>
            <pc:sldMk cId="4010415973" sldId="274"/>
            <ac:picMk id="7" creationId="{2DA6E123-2A04-4E6D-9F06-A7D839B9607F}"/>
          </ac:picMkLst>
        </pc:picChg>
      </pc:sldChg>
      <pc:sldChg chg="addSp delSp modSp new">
        <pc:chgData name="Sadia Afrin" userId="S::sadia.afrin2@utsa.edu::6efb1185-ef01-477a-92a6-448fec3e487f" providerId="AD" clId="Web-{FC0C227A-AA3D-EB86-3D88-60429384F840}" dt="2021-08-22T02:34:29.332" v="1847" actId="20577"/>
        <pc:sldMkLst>
          <pc:docMk/>
          <pc:sldMk cId="1361878165" sldId="275"/>
        </pc:sldMkLst>
        <pc:spChg chg="mod">
          <ac:chgData name="Sadia Afrin" userId="S::sadia.afrin2@utsa.edu::6efb1185-ef01-477a-92a6-448fec3e487f" providerId="AD" clId="Web-{FC0C227A-AA3D-EB86-3D88-60429384F840}" dt="2021-08-22T02:34:29.332" v="1847" actId="20577"/>
          <ac:spMkLst>
            <pc:docMk/>
            <pc:sldMk cId="1361878165" sldId="275"/>
            <ac:spMk id="2" creationId="{3EC9B54E-371E-491D-95A7-7169E5ACF592}"/>
          </ac:spMkLst>
        </pc:spChg>
        <pc:spChg chg="mod">
          <ac:chgData name="Sadia Afrin" userId="S::sadia.afrin2@utsa.edu::6efb1185-ef01-477a-92a6-448fec3e487f" providerId="AD" clId="Web-{FC0C227A-AA3D-EB86-3D88-60429384F840}" dt="2021-08-22T01:04:37.516" v="1267" actId="20577"/>
          <ac:spMkLst>
            <pc:docMk/>
            <pc:sldMk cId="1361878165" sldId="275"/>
            <ac:spMk id="3" creationId="{044A9FB5-209E-40A2-8FA2-FC5D5A6AF3B2}"/>
          </ac:spMkLst>
        </pc:spChg>
        <pc:spChg chg="add mod">
          <ac:chgData name="Sadia Afrin" userId="S::sadia.afrin2@utsa.edu::6efb1185-ef01-477a-92a6-448fec3e487f" providerId="AD" clId="Web-{FC0C227A-AA3D-EB86-3D88-60429384F840}" dt="2021-08-22T02:20:17.547" v="1615"/>
          <ac:spMkLst>
            <pc:docMk/>
            <pc:sldMk cId="1361878165" sldId="275"/>
            <ac:spMk id="6" creationId="{2B980601-F9B5-4436-8204-EB241C2ECB06}"/>
          </ac:spMkLst>
        </pc:spChg>
        <pc:spChg chg="add mod">
          <ac:chgData name="Sadia Afrin" userId="S::sadia.afrin2@utsa.edu::6efb1185-ef01-477a-92a6-448fec3e487f" providerId="AD" clId="Web-{FC0C227A-AA3D-EB86-3D88-60429384F840}" dt="2021-08-22T02:28:58.372" v="1733" actId="20577"/>
          <ac:spMkLst>
            <pc:docMk/>
            <pc:sldMk cId="1361878165" sldId="275"/>
            <ac:spMk id="9" creationId="{1C6DEBDE-378E-4696-8AE7-DE7F3F3887B7}"/>
          </ac:spMkLst>
        </pc:spChg>
        <pc:picChg chg="add mod">
          <ac:chgData name="Sadia Afrin" userId="S::sadia.afrin2@utsa.edu::6efb1185-ef01-477a-92a6-448fec3e487f" providerId="AD" clId="Web-{FC0C227A-AA3D-EB86-3D88-60429384F840}" dt="2021-08-22T02:20:22.969" v="1617" actId="14100"/>
          <ac:picMkLst>
            <pc:docMk/>
            <pc:sldMk cId="1361878165" sldId="275"/>
            <ac:picMk id="5" creationId="{996E7639-C76D-4E0F-86E2-145A29602DFE}"/>
          </ac:picMkLst>
        </pc:picChg>
        <pc:picChg chg="add del mod">
          <ac:chgData name="Sadia Afrin" userId="S::sadia.afrin2@utsa.edu::6efb1185-ef01-477a-92a6-448fec3e487f" providerId="AD" clId="Web-{FC0C227A-AA3D-EB86-3D88-60429384F840}" dt="2021-08-22T02:19:53.420" v="1606"/>
          <ac:picMkLst>
            <pc:docMk/>
            <pc:sldMk cId="1361878165" sldId="275"/>
            <ac:picMk id="7" creationId="{C322890D-1F95-49AF-AED3-54B8D549EEC5}"/>
          </ac:picMkLst>
        </pc:picChg>
      </pc:sldChg>
    </pc:docChg>
  </pc:docChgLst>
  <pc:docChgLst>
    <pc:chgData name="Sadia Afrin" userId="S::sadia.afrin2@utsa.edu::6efb1185-ef01-477a-92a6-448fec3e487f" providerId="AD" clId="Web-{0C567388-2F07-E9BA-0456-5E1B80523BFF}"/>
    <pc:docChg chg="modSld">
      <pc:chgData name="Sadia Afrin" userId="S::sadia.afrin2@utsa.edu::6efb1185-ef01-477a-92a6-448fec3e487f" providerId="AD" clId="Web-{0C567388-2F07-E9BA-0456-5E1B80523BFF}" dt="2021-07-01T20:34:47.965" v="0"/>
      <pc:docMkLst>
        <pc:docMk/>
      </pc:docMkLst>
      <pc:sldChg chg="modSp">
        <pc:chgData name="Sadia Afrin" userId="S::sadia.afrin2@utsa.edu::6efb1185-ef01-477a-92a6-448fec3e487f" providerId="AD" clId="Web-{0C567388-2F07-E9BA-0456-5E1B80523BFF}" dt="2021-07-01T20:34:47.965" v="0"/>
        <pc:sldMkLst>
          <pc:docMk/>
          <pc:sldMk cId="3405998564" sldId="261"/>
        </pc:sldMkLst>
        <pc:picChg chg="mod">
          <ac:chgData name="Sadia Afrin" userId="S::sadia.afrin2@utsa.edu::6efb1185-ef01-477a-92a6-448fec3e487f" providerId="AD" clId="Web-{0C567388-2F07-E9BA-0456-5E1B80523BFF}" dt="2021-07-01T20:34:47.965" v="0"/>
          <ac:picMkLst>
            <pc:docMk/>
            <pc:sldMk cId="3405998564" sldId="261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CDD8-A097-434C-89F7-7DEC049F05DB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54A2F-A25B-4657-86B1-01EF5B23F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9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54A2F-A25B-4657-86B1-01EF5B23F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3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9450-3411-46C3-A295-C3C8A24CDDD1}" type="datetime1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5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46ED-4978-4AE1-A0AC-814F1A25EB57}" type="datetime1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0FC5-4E33-4973-A6A9-5E6A71F63279}" type="datetime1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D31F-308E-4939-ADC5-C108937F9441}" type="datetime1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7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8F23-943A-4119-9144-1B0B824641F4}" type="datetime1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C44F-EB7A-4362-988F-8582F7B005A5}" type="datetime1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050-B178-415B-A6AA-3CB930AD7BC4}" type="datetime1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6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2D86-74F1-4A90-8238-488708AA350E}" type="datetime1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8BFB-6CC9-4563-A926-F31B6C1E86F7}" type="datetime1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3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94E5-1AA4-472D-8937-8397B46133DD}" type="datetime1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7C9B-732A-49D8-8D5E-E18886ACB492}" type="datetime1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6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5F2EC-BA76-4936-979F-B1C3EC30C83B}" type="datetime1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2771E-1EF2-44D2-B835-7804AC04A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3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D3A7-BDDE-4B20-92B1-5FFCBFE1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003B-E5F7-49F9-80FF-DE662D33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Like Numpy Array we can do slice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in pandas dataframe too :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1C33-03A3-4F4B-B748-93BB8B90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F13BD-53A4-4CF9-B2D3-6FE50224C404}"/>
              </a:ext>
            </a:extLst>
          </p:cNvPr>
          <p:cNvSpPr txBox="1"/>
          <p:nvPr/>
        </p:nvSpPr>
        <p:spPr>
          <a:xfrm>
            <a:off x="1124659" y="2228057"/>
            <a:ext cx="5718405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print(df[0:3])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C11A15E3-829E-4CA3-9C82-950CDAEF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2" y="2556364"/>
            <a:ext cx="4638907" cy="100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3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83B6-ED81-443E-A7E0-73CEC390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selection by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A78F-8729-4D3B-A1C3-755938AA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We can use </a:t>
            </a:r>
            <a:r>
              <a:rPr lang="en-US" i="1">
                <a:latin typeface="Arial"/>
                <a:cs typeface="Arial"/>
              </a:rPr>
              <a:t>loc </a:t>
            </a:r>
            <a:r>
              <a:rPr lang="en-US">
                <a:latin typeface="Arial"/>
                <a:cs typeface="Arial"/>
              </a:rPr>
              <a:t>to filter data: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Similarly, </a:t>
            </a:r>
            <a:r>
              <a:rPr lang="en-US" dirty="0">
                <a:latin typeface="Arial"/>
                <a:cs typeface="Arial"/>
              </a:rPr>
              <a:t>we can add more filter options: 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57EDF-424C-4582-A1BE-1E615FF6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D6BEA-6897-49AB-B9C3-C09E4369B236}"/>
              </a:ext>
            </a:extLst>
          </p:cNvPr>
          <p:cNvSpPr txBox="1"/>
          <p:nvPr/>
        </p:nvSpPr>
        <p:spPr>
          <a:xfrm>
            <a:off x="1124659" y="2228057"/>
            <a:ext cx="5718405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print(df.loc[df['Sex']=='male'])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3A8EE1F8-823F-4455-A52D-030ED3881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07" y="2544739"/>
            <a:ext cx="4239321" cy="1006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170B3-79E5-44E1-AF98-3074110F9D44}"/>
              </a:ext>
            </a:extLst>
          </p:cNvPr>
          <p:cNvSpPr txBox="1"/>
          <p:nvPr/>
        </p:nvSpPr>
        <p:spPr>
          <a:xfrm>
            <a:off x="7193736" y="2549144"/>
            <a:ext cx="394155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Here, we are filtering data of all the male passangers by using the label of column named "Sex" and its value "male"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1C06C-8B18-47E1-85E6-756AD78CF44B}"/>
              </a:ext>
            </a:extLst>
          </p:cNvPr>
          <p:cNvSpPr txBox="1"/>
          <p:nvPr/>
        </p:nvSpPr>
        <p:spPr>
          <a:xfrm>
            <a:off x="1124659" y="4486179"/>
            <a:ext cx="6870697" cy="1723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df.loc[(df['Sex']=='male') &amp; (df['Embarked']=='S')])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dirty="0"/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7BB8D97E-6053-449B-A092-0BF6F350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07" y="4788915"/>
            <a:ext cx="4434468" cy="113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8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7323-1869-4352-8641-355488DE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selection by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7C84-5196-47D4-8B83-3D8950A8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We can</a:t>
            </a:r>
            <a:r>
              <a:rPr lang="en-US">
                <a:latin typeface="Arial"/>
                <a:cs typeface="Arial"/>
              </a:rPr>
              <a:t> select data via the position of the passed integers instead of label: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Similarly, we can fix row and column limit: 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857A-E4BB-4434-9BFC-421917F9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B9188-03C2-4AFA-A3B8-417480C9940A}"/>
              </a:ext>
            </a:extLst>
          </p:cNvPr>
          <p:cNvSpPr txBox="1"/>
          <p:nvPr/>
        </p:nvSpPr>
        <p:spPr>
          <a:xfrm>
            <a:off x="1124659" y="2228057"/>
            <a:ext cx="4900649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print(df.iloc[3])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A picture containing text, bird, plant, aquatic bird&#10;&#10;Description automatically generated">
            <a:extLst>
              <a:ext uri="{FF2B5EF4-FFF2-40B4-BE49-F238E27FC236}">
                <a16:creationId xmlns:a16="http://schemas.microsoft.com/office/drawing/2014/main" id="{25E2153D-D539-4639-8C11-D362F895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692" y="2525403"/>
            <a:ext cx="3393687" cy="1509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6F311-EB76-4C1F-957F-BF14FF1EA464}"/>
              </a:ext>
            </a:extLst>
          </p:cNvPr>
          <p:cNvSpPr txBox="1"/>
          <p:nvPr/>
        </p:nvSpPr>
        <p:spPr>
          <a:xfrm>
            <a:off x="1124659" y="4606984"/>
            <a:ext cx="4891357" cy="1661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print(df.iloc[3:5, 0:2])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5869C528-6BF6-42CA-808F-5C36EA1B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51" y="4954814"/>
            <a:ext cx="2743200" cy="109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5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775B-56ED-45A2-845C-CAF649F5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Boolean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4D40-98A9-4796-8114-F477817A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We can also do boolean indexing that is to select column's value to select data:</a:t>
            </a:r>
            <a:endParaRPr lang="en-US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1820B-ADEB-45BA-90B7-8F259706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3762F-1D6E-4E45-8A05-508A204B5131}"/>
              </a:ext>
            </a:extLst>
          </p:cNvPr>
          <p:cNvSpPr txBox="1"/>
          <p:nvPr/>
        </p:nvSpPr>
        <p:spPr>
          <a:xfrm>
            <a:off x="1124659" y="2228057"/>
            <a:ext cx="5978600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print(df[df["Age"] &gt; 54])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2DA6E123-2A04-4E6D-9F06-A7D839B9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51" y="2512628"/>
            <a:ext cx="4769004" cy="1349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53FEC-AAF2-4DBA-A779-6C4309406351}"/>
              </a:ext>
            </a:extLst>
          </p:cNvPr>
          <p:cNvSpPr txBox="1"/>
          <p:nvPr/>
        </p:nvSpPr>
        <p:spPr>
          <a:xfrm>
            <a:off x="7193736" y="2549144"/>
            <a:ext cx="394155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Here, we are only selecting the data of </a:t>
            </a:r>
            <a:r>
              <a:rPr lang="en-US" sz="1400">
                <a:latin typeface="Arial"/>
                <a:cs typeface="Arial"/>
              </a:rPr>
              <a:t>passengers who are above 54 by age</a:t>
            </a:r>
          </a:p>
        </p:txBody>
      </p:sp>
    </p:spTree>
    <p:extLst>
      <p:ext uri="{BB962C8B-B14F-4D97-AF65-F5344CB8AC3E}">
        <p14:creationId xmlns:p14="http://schemas.microsoft.com/office/powerpoint/2010/main" val="4010415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B54E-371E-491D-95A7-7169E5AC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groupby()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9FB5-209E-40A2-8FA2-FC5D5A6A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4972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i="1">
                <a:latin typeface="Arial"/>
                <a:cs typeface="Arial"/>
              </a:rPr>
              <a:t>groupby() </a:t>
            </a:r>
            <a:r>
              <a:rPr lang="en-US">
                <a:latin typeface="Arial"/>
                <a:cs typeface="Arial"/>
              </a:rPr>
              <a:t>allows to</a:t>
            </a:r>
            <a:r>
              <a:rPr lang="en-US" i="1">
                <a:latin typeface="Arial"/>
                <a:cs typeface="Arial"/>
              </a:rPr>
              <a:t> </a:t>
            </a:r>
            <a:r>
              <a:rPr lang="en-US">
                <a:latin typeface="Arial"/>
                <a:cs typeface="Arial"/>
              </a:rPr>
              <a:t>pass functions to apply to each column which produces an aggregated result with a hierarchical </a:t>
            </a:r>
            <a:r>
              <a:rPr lang="en-US" dirty="0">
                <a:latin typeface="Arial"/>
                <a:cs typeface="Arial"/>
              </a:rPr>
              <a:t>index:</a:t>
            </a:r>
          </a:p>
          <a:p>
            <a:pPr>
              <a:buNone/>
            </a:pP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A149-F80F-43E0-BEE1-C656F075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80601-F9B5-4436-8204-EB241C2ECB06}"/>
              </a:ext>
            </a:extLst>
          </p:cNvPr>
          <p:cNvSpPr txBox="1"/>
          <p:nvPr/>
        </p:nvSpPr>
        <p:spPr>
          <a:xfrm>
            <a:off x="1124659" y="2228057"/>
            <a:ext cx="5978600" cy="144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print(df.groupby(["Sex","Survived"]).size())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latin typeface="Calibri" panose="020F0502020204030204"/>
              <a:cs typeface="Calibri" panose="020F0502020204030204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96E7639-C76D-4E0F-86E2-145A2960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78" y="2570239"/>
            <a:ext cx="2836126" cy="1094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DEBDE-378E-4696-8AE7-DE7F3F3887B7}"/>
              </a:ext>
            </a:extLst>
          </p:cNvPr>
          <p:cNvSpPr txBox="1"/>
          <p:nvPr/>
        </p:nvSpPr>
        <p:spPr>
          <a:xfrm>
            <a:off x="7193736" y="2549144"/>
            <a:ext cx="39415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This result shows that, 81 female and 468 male passengers could not survive during the sinking of Titanic. On the other hand, 233 female and </a:t>
            </a:r>
            <a:r>
              <a:rPr lang="en-US" sz="1400">
                <a:latin typeface="Arial"/>
                <a:cs typeface="Arial"/>
              </a:rPr>
              <a:t>109 male passengers survived.</a:t>
            </a:r>
          </a:p>
        </p:txBody>
      </p:sp>
    </p:spTree>
    <p:extLst>
      <p:ext uri="{BB962C8B-B14F-4D97-AF65-F5344CB8AC3E}">
        <p14:creationId xmlns:p14="http://schemas.microsoft.com/office/powerpoint/2010/main" val="136187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 Missing Values : dropna(), fillna(), isna()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1" dirty="0">
                <a:effectLst/>
                <a:latin typeface="Arial"/>
                <a:cs typeface="Arial"/>
              </a:rPr>
              <a:t>dropna() </a:t>
            </a:r>
            <a:r>
              <a:rPr lang="en-US" b="0" i="0" dirty="0">
                <a:effectLst/>
                <a:latin typeface="Arial"/>
                <a:cs typeface="Arial"/>
              </a:rPr>
              <a:t>can remove the missing values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>
                <a:latin typeface="Arial"/>
                <a:cs typeface="Arial"/>
              </a:rPr>
              <a:t>First, we just make a copy and then drop the values because we don't want to modify our original data too much.</a:t>
            </a:r>
            <a:endParaRPr lang="en-US" b="0" i="0">
              <a:effectLst/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If we don't want to drop, we can fill the missing values. For example, in the following example, we are filling the </a:t>
            </a:r>
            <a:r>
              <a:rPr lang="en-US">
                <a:latin typeface="Arial"/>
                <a:cs typeface="Arial"/>
              </a:rPr>
              <a:t>missing values of "Age" column with median Age: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To get the boolean mask where values are nan, we can use</a:t>
            </a:r>
            <a:r>
              <a:rPr lang="en-US" i="1">
                <a:latin typeface="Arial"/>
                <a:cs typeface="Arial"/>
              </a:rPr>
              <a:t> isna() :</a:t>
            </a:r>
            <a:endParaRPr lang="en-US" i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i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8143" y="2437825"/>
            <a:ext cx="408029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x: df1 = df.copy()</a:t>
            </a:r>
          </a:p>
          <a:p>
            <a:r>
              <a:rPr lang="en-US" sz="1400" b="1">
                <a:latin typeface="Courier New"/>
                <a:cs typeface="Courier New"/>
              </a:rPr>
              <a:t>    df1.dropna(how="any")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77FAD-9B88-4CD8-9595-EF5BF57D2F8C}"/>
              </a:ext>
            </a:extLst>
          </p:cNvPr>
          <p:cNvSpPr txBox="1"/>
          <p:nvPr/>
        </p:nvSpPr>
        <p:spPr>
          <a:xfrm>
            <a:off x="1458143" y="3822435"/>
            <a:ext cx="59388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df['Age'] = df['Age'].fillna(df['Age'].median())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0A6E3-35EB-4FE7-9F7A-1F66AD0D9326}"/>
              </a:ext>
            </a:extLst>
          </p:cNvPr>
          <p:cNvSpPr txBox="1"/>
          <p:nvPr/>
        </p:nvSpPr>
        <p:spPr>
          <a:xfrm>
            <a:off x="1458143" y="4872508"/>
            <a:ext cx="3996662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/>
                <a:cs typeface="Courier New"/>
              </a:rPr>
              <a:t>Ex: pd.isna(df1)</a:t>
            </a:r>
          </a:p>
          <a:p>
            <a:r>
              <a:rPr lang="en-US" sz="1400" b="1">
                <a:latin typeface="Courier New"/>
                <a:cs typeface="Courier New"/>
              </a:rPr>
              <a:t>    &gt;&gt;&gt; </a:t>
            </a:r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07ABE754-3CF0-4396-ACC9-7267D856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73" y="5230688"/>
            <a:ext cx="2743200" cy="6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 Acquisition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Basic Insight of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various formats for a dataset, </a:t>
            </a:r>
            <a:r>
              <a:rPr lang="en-US" i="1" dirty="0"/>
              <a:t>.csv</a:t>
            </a:r>
            <a:r>
              <a:rPr lang="en-US" dirty="0"/>
              <a:t>, </a:t>
            </a:r>
            <a:r>
              <a:rPr lang="en-US" i="1" dirty="0"/>
              <a:t>.json</a:t>
            </a:r>
            <a:r>
              <a:rPr lang="en-US" dirty="0"/>
              <a:t>, </a:t>
            </a:r>
            <a:r>
              <a:rPr lang="en-US" i="1" dirty="0"/>
              <a:t>.xlsx </a:t>
            </a:r>
            <a:r>
              <a:rPr lang="en-US" dirty="0"/>
              <a:t>etc. The dataset can be stored in different places: our local machine or sometimes online. In this section, we will learn how to load a dataset into our </a:t>
            </a:r>
            <a:r>
              <a:rPr lang="en-US" dirty="0" err="1"/>
              <a:t>Jupyter</a:t>
            </a:r>
            <a:r>
              <a:rPr lang="en-US" dirty="0"/>
              <a:t> Notebook. The </a:t>
            </a:r>
            <a:r>
              <a:rPr lang="en-US" i="1" dirty="0"/>
              <a:t>pandas</a:t>
            </a:r>
            <a:r>
              <a:rPr lang="en-US" dirty="0"/>
              <a:t> library is a useful tool that enables us to read various datasets into a </a:t>
            </a:r>
            <a:r>
              <a:rPr lang="en-US" i="1" dirty="0" err="1"/>
              <a:t>DataFrame</a:t>
            </a:r>
            <a:r>
              <a:rPr lang="en-US" dirty="0"/>
              <a:t>. </a:t>
            </a:r>
            <a:r>
              <a:rPr lang="en-US" dirty="0" err="1"/>
              <a:t>Jupyter</a:t>
            </a:r>
            <a:r>
              <a:rPr lang="en-US" dirty="0"/>
              <a:t> Notebook platforms have a built-in </a:t>
            </a:r>
            <a:r>
              <a:rPr lang="en-US" i="1" dirty="0"/>
              <a:t>pandas</a:t>
            </a:r>
            <a:r>
              <a:rPr lang="en-US" dirty="0"/>
              <a:t> library, so all we need to do is import </a:t>
            </a:r>
            <a:r>
              <a:rPr lang="en-US" i="1" dirty="0"/>
              <a:t>pandas</a:t>
            </a:r>
            <a:r>
              <a:rPr lang="en-US" dirty="0"/>
              <a:t> without installing.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8249" y="2941607"/>
            <a:ext cx="2672011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Ex: import pandas as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We use </a:t>
            </a:r>
            <a:r>
              <a:rPr lang="en-US" i="1" dirty="0" err="1"/>
              <a:t>pandas.read_csv</a:t>
            </a:r>
            <a:r>
              <a:rPr lang="en-US" i="1" dirty="0"/>
              <a:t>() </a:t>
            </a:r>
            <a:r>
              <a:rPr lang="en-US" dirty="0"/>
              <a:t>function to read the </a:t>
            </a:r>
            <a:r>
              <a:rPr lang="en-US" i="1" dirty="0"/>
              <a:t>csv</a:t>
            </a:r>
            <a:r>
              <a:rPr lang="en-US" dirty="0"/>
              <a:t> file. In the bracket, we put the file path along with a quotation mark. That way </a:t>
            </a:r>
            <a:r>
              <a:rPr lang="en-US" i="1" dirty="0"/>
              <a:t>pandas</a:t>
            </a:r>
            <a:r>
              <a:rPr lang="en-US" dirty="0"/>
              <a:t> will read the file into a </a:t>
            </a:r>
            <a:r>
              <a:rPr lang="en-US" i="1" dirty="0" err="1"/>
              <a:t>DataFrame</a:t>
            </a:r>
            <a:r>
              <a:rPr lang="en-US" dirty="0"/>
              <a:t> from that address. The file path can be either an URL or your local file address.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If the data does not include headers, we can add an argument </a:t>
            </a:r>
            <a:r>
              <a:rPr lang="en-US" i="1" dirty="0">
                <a:latin typeface="Arial"/>
                <a:cs typeface="Arial"/>
              </a:rPr>
              <a:t>header = None </a:t>
            </a:r>
            <a:r>
              <a:rPr lang="en-US" dirty="0">
                <a:latin typeface="Arial"/>
                <a:cs typeface="Arial"/>
              </a:rPr>
              <a:t>inside the </a:t>
            </a:r>
            <a:r>
              <a:rPr lang="en-US" i="1" err="1">
                <a:latin typeface="Arial"/>
                <a:cs typeface="Arial"/>
              </a:rPr>
              <a:t>read_csv</a:t>
            </a:r>
            <a:r>
              <a:rPr lang="en-US" i="1" dirty="0">
                <a:latin typeface="Arial"/>
                <a:cs typeface="Arial"/>
              </a:rPr>
              <a:t>() </a:t>
            </a:r>
            <a:r>
              <a:rPr lang="en-US" dirty="0">
                <a:latin typeface="Arial"/>
                <a:cs typeface="Arial"/>
              </a:rPr>
              <a:t>method so that </a:t>
            </a:r>
            <a:r>
              <a:rPr lang="en-US" i="1" dirty="0">
                <a:latin typeface="Arial"/>
                <a:cs typeface="Arial"/>
              </a:rPr>
              <a:t>pandas</a:t>
            </a:r>
            <a:r>
              <a:rPr lang="en-US" dirty="0">
                <a:latin typeface="Arial"/>
                <a:cs typeface="Arial"/>
              </a:rPr>
              <a:t> will not automatically set the first row as a header. We can also assign the dataset to any variable you </a:t>
            </a:r>
            <a:r>
              <a:rPr lang="en-US">
                <a:latin typeface="Arial"/>
                <a:cs typeface="Arial"/>
              </a:rPr>
              <a:t>create. In our case, the Titanic dataset already contains header. So, we won't use the argument for header. 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16655" y="3907764"/>
            <a:ext cx="4701397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import pandas as pd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path = “</a:t>
            </a:r>
            <a:r>
              <a:rPr lang="en-US" sz="1400" b="1" dirty="0" err="1">
                <a:latin typeface="Courier New"/>
                <a:cs typeface="Courier New"/>
              </a:rPr>
              <a:t>filepath</a:t>
            </a:r>
            <a:r>
              <a:rPr lang="en-US" sz="1400" b="1" dirty="0">
                <a:latin typeface="Courier New"/>
                <a:cs typeface="Courier New"/>
              </a:rPr>
              <a:t>/file.csv”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df = </a:t>
            </a:r>
            <a:r>
              <a:rPr lang="en-US" sz="1400" b="1">
                <a:latin typeface="Courier New"/>
                <a:cs typeface="Courier New"/>
              </a:rPr>
              <a:t>pd.read_csv(path)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8987" y="4001294"/>
            <a:ext cx="30796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the file is online, we can provide the URL inside the double quote.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0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dtypes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94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reading data into </a:t>
            </a:r>
            <a:r>
              <a:rPr lang="en-US" i="1" dirty="0"/>
              <a:t>pandas</a:t>
            </a:r>
            <a:r>
              <a:rPr lang="en-US" dirty="0"/>
              <a:t> </a:t>
            </a:r>
            <a:r>
              <a:rPr lang="en-US" i="1" dirty="0" err="1"/>
              <a:t>DataFrame</a:t>
            </a:r>
            <a:r>
              <a:rPr lang="en-US" dirty="0"/>
              <a:t>, it is time for us to explore the dataset. There are several ways to obtain essential insights of the data to help us better understand our dataset.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Data has a variety of types. The main types stored in a </a:t>
            </a:r>
            <a:r>
              <a:rPr lang="en-US" i="1" dirty="0"/>
              <a:t>pandas</a:t>
            </a:r>
            <a:r>
              <a:rPr lang="en-US" dirty="0"/>
              <a:t> </a:t>
            </a:r>
            <a:r>
              <a:rPr lang="en-US" i="1" dirty="0" err="1"/>
              <a:t>DataFrame</a:t>
            </a:r>
            <a:r>
              <a:rPr lang="en-US" i="1" dirty="0"/>
              <a:t> a</a:t>
            </a:r>
            <a:r>
              <a:rPr lang="en-US" dirty="0"/>
              <a:t>re </a:t>
            </a:r>
            <a:r>
              <a:rPr lang="en-US" i="1" dirty="0"/>
              <a:t>object</a:t>
            </a:r>
            <a:r>
              <a:rPr lang="en-US" dirty="0"/>
              <a:t>, </a:t>
            </a:r>
            <a:r>
              <a:rPr lang="en-US" i="1" dirty="0"/>
              <a:t>float</a:t>
            </a:r>
            <a:r>
              <a:rPr lang="en-US" dirty="0"/>
              <a:t>, </a:t>
            </a:r>
            <a:r>
              <a:rPr lang="en-US" i="1" dirty="0"/>
              <a:t>int</a:t>
            </a:r>
            <a:r>
              <a:rPr lang="en-US" dirty="0"/>
              <a:t>, </a:t>
            </a:r>
            <a:r>
              <a:rPr lang="en-US" i="1" dirty="0"/>
              <a:t>bool</a:t>
            </a:r>
            <a:r>
              <a:rPr lang="en-US" dirty="0"/>
              <a:t> and </a:t>
            </a:r>
            <a:r>
              <a:rPr lang="en-US" i="1" dirty="0"/>
              <a:t>datetime64</a:t>
            </a:r>
            <a:r>
              <a:rPr lang="en-US" dirty="0"/>
              <a:t>. In order to better learn about each attribute, it is always good for us to know the data type of each column. In pandas: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9930" y="3262990"/>
            <a:ext cx="4295956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print(</a:t>
            </a:r>
            <a:r>
              <a:rPr lang="en-US" sz="1400" b="1" dirty="0" err="1">
                <a:latin typeface="Courier New"/>
                <a:cs typeface="Courier New"/>
              </a:rPr>
              <a:t>df.dtypes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&gt;&gt;&gt;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478433"/>
            <a:ext cx="394155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This returns a series with the data type of each column. it is clear to see that the data type of "PassengerID" is </a:t>
            </a:r>
            <a:r>
              <a:rPr lang="en-US" sz="1400" i="1" dirty="0">
                <a:latin typeface="Arial"/>
                <a:cs typeface="Arial"/>
              </a:rPr>
              <a:t>int64</a:t>
            </a:r>
            <a:r>
              <a:rPr lang="en-US" sz="1400" dirty="0">
                <a:latin typeface="Arial"/>
                <a:cs typeface="Arial"/>
              </a:rPr>
              <a:t>, "Cabin" is </a:t>
            </a:r>
            <a:r>
              <a:rPr lang="en-US" sz="1400" i="1" dirty="0">
                <a:latin typeface="Arial"/>
                <a:cs typeface="Arial"/>
              </a:rPr>
              <a:t>object</a:t>
            </a:r>
            <a:r>
              <a:rPr lang="en-US" sz="1400" dirty="0">
                <a:latin typeface="Arial"/>
                <a:cs typeface="Arial"/>
              </a:rPr>
              <a:t>, and </a:t>
            </a:r>
            <a:r>
              <a:rPr lang="en-US" sz="1400">
                <a:latin typeface="Arial"/>
                <a:cs typeface="Arial"/>
              </a:rPr>
              <a:t>"Fare" </a:t>
            </a:r>
            <a:r>
              <a:rPr lang="en-US" sz="1400" dirty="0">
                <a:latin typeface="Arial"/>
                <a:cs typeface="Arial"/>
              </a:rPr>
              <a:t>is </a:t>
            </a:r>
            <a:r>
              <a:rPr lang="en-US" sz="1400" i="1" dirty="0">
                <a:latin typeface="Arial"/>
                <a:cs typeface="Arial"/>
              </a:rPr>
              <a:t>float64</a:t>
            </a:r>
            <a:r>
              <a:rPr lang="en-US" sz="1400">
                <a:latin typeface="Arial"/>
                <a:cs typeface="Arial"/>
              </a:rPr>
              <a:t>, etc.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5FBC8CA9-0A5C-4F8A-8C3E-5C11BC86D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32" y="3558293"/>
            <a:ext cx="1962615" cy="23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Showing Data : head()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After reading the dataset, we can use the </a:t>
            </a:r>
            <a:r>
              <a:rPr lang="en-US" i="1" err="1">
                <a:latin typeface="Arial"/>
                <a:cs typeface="Arial"/>
              </a:rPr>
              <a:t>dataframe.head</a:t>
            </a:r>
            <a:r>
              <a:rPr lang="en-US" i="1" dirty="0">
                <a:latin typeface="Arial"/>
                <a:cs typeface="Arial"/>
              </a:rPr>
              <a:t>(n) </a:t>
            </a:r>
            <a:r>
              <a:rPr lang="en-US" dirty="0">
                <a:latin typeface="Arial"/>
                <a:cs typeface="Arial"/>
              </a:rPr>
              <a:t>method to check the top n rows of the </a:t>
            </a:r>
            <a:r>
              <a:rPr lang="en-US" i="1" err="1">
                <a:latin typeface="Arial"/>
                <a:cs typeface="Arial"/>
              </a:rPr>
              <a:t>DataFrame</a:t>
            </a:r>
            <a:r>
              <a:rPr lang="en-US" dirty="0">
                <a:latin typeface="Arial"/>
                <a:cs typeface="Arial"/>
              </a:rPr>
              <a:t> where n is an integer. Contrary to </a:t>
            </a:r>
            <a:r>
              <a:rPr lang="en-US" i="1" err="1">
                <a:latin typeface="Arial"/>
                <a:cs typeface="Arial"/>
              </a:rPr>
              <a:t>dataframe.head</a:t>
            </a:r>
            <a:r>
              <a:rPr lang="en-US" i="1" dirty="0">
                <a:latin typeface="Arial"/>
                <a:cs typeface="Arial"/>
              </a:rPr>
              <a:t>(n)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err="1">
                <a:latin typeface="Arial"/>
                <a:cs typeface="Arial"/>
              </a:rPr>
              <a:t>dataframe.tail</a:t>
            </a:r>
            <a:r>
              <a:rPr lang="en-US" i="1" dirty="0">
                <a:latin typeface="Arial"/>
                <a:cs typeface="Arial"/>
              </a:rPr>
              <a:t>(n) </a:t>
            </a:r>
            <a:r>
              <a:rPr lang="en-US" dirty="0">
                <a:latin typeface="Arial"/>
                <a:cs typeface="Arial"/>
              </a:rPr>
              <a:t>will show us the bottom n rows of the </a:t>
            </a:r>
            <a:r>
              <a:rPr lang="en-US" i="1" dirty="0">
                <a:latin typeface="Arial"/>
                <a:cs typeface="Arial"/>
              </a:rPr>
              <a:t>DataFrame</a:t>
            </a:r>
            <a:r>
              <a:rPr lang="en-US">
                <a:latin typeface="Arial"/>
                <a:cs typeface="Arial"/>
              </a:rPr>
              <a:t>. By default the value of n is 5. 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526874" y="2786330"/>
            <a:ext cx="7208809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print("The first 5 rows of the </a:t>
            </a:r>
            <a:r>
              <a:rPr lang="en-US" sz="1400" b="1" dirty="0" err="1">
                <a:latin typeface="Courier New"/>
                <a:cs typeface="Courier New"/>
              </a:rPr>
              <a:t>dataframe</a:t>
            </a:r>
            <a:r>
              <a:rPr lang="en-US" sz="1400" b="1" dirty="0">
                <a:latin typeface="Courier New"/>
                <a:cs typeface="Courier New"/>
              </a:rPr>
              <a:t>") 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    </a:t>
            </a:r>
            <a:r>
              <a:rPr lang="en-US" sz="1400" b="1" dirty="0" err="1">
                <a:latin typeface="Courier New"/>
                <a:cs typeface="Courier New"/>
              </a:rPr>
              <a:t>df.head</a:t>
            </a:r>
            <a:r>
              <a:rPr lang="en-US" sz="1400" b="1" dirty="0">
                <a:latin typeface="Courier New"/>
                <a:cs typeface="Courier New"/>
              </a:rPr>
              <a:t>()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   &gt;&gt;&gt;</a:t>
            </a: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       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4510F65-39BF-4C2F-8B8A-C03A4F69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29" y="3295265"/>
            <a:ext cx="6107150" cy="20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describe()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we would like to get a statistical summary of each column like count, column mean value, column standard deviation, </a:t>
            </a:r>
            <a:r>
              <a:rPr lang="en-US" err="1"/>
              <a:t>etc</a:t>
            </a:r>
            <a:r>
              <a:rPr lang="en-US"/>
              <a:t>, we use the </a:t>
            </a:r>
            <a:r>
              <a:rPr lang="en-US" i="1"/>
              <a:t>describe()</a:t>
            </a:r>
            <a:r>
              <a:rPr lang="en-US"/>
              <a:t> method: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0610" y="2460374"/>
            <a:ext cx="6090110" cy="3108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Ex: print(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&gt;&gt;&gt;</a:t>
            </a: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2712" y="3850119"/>
            <a:ext cx="3941554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This method will provide various summary statistics, excluding </a:t>
            </a:r>
            <a:r>
              <a:rPr lang="en-US" sz="1400" i="1" err="1">
                <a:latin typeface="Arial"/>
                <a:cs typeface="Arial"/>
              </a:rPr>
              <a:t>NaN</a:t>
            </a:r>
            <a:r>
              <a:rPr lang="en-US" sz="1400" dirty="0">
                <a:latin typeface="Arial"/>
                <a:cs typeface="Arial"/>
              </a:rPr>
              <a:t> (Not a Number) values. This shows the statistical summary of all numeric-typed (</a:t>
            </a:r>
            <a:r>
              <a:rPr lang="en-US" sz="1400" i="1" dirty="0">
                <a:latin typeface="Arial"/>
                <a:cs typeface="Arial"/>
              </a:rPr>
              <a:t>int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i="1" dirty="0">
                <a:latin typeface="Arial"/>
                <a:cs typeface="Arial"/>
              </a:rPr>
              <a:t>float</a:t>
            </a:r>
            <a:r>
              <a:rPr lang="en-US" sz="1400" dirty="0">
                <a:latin typeface="Arial"/>
                <a:cs typeface="Arial"/>
              </a:rPr>
              <a:t>) columns.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/>
                <a:cs typeface="Arial"/>
              </a:rPr>
              <a:t>For example, the attribute "Fare" has 891 </a:t>
            </a:r>
            <a:r>
              <a:rPr lang="en-US" sz="1400">
                <a:latin typeface="Arial"/>
                <a:cs typeface="Arial"/>
              </a:rPr>
              <a:t>counts, the mean value of this column is 0, </a:t>
            </a:r>
            <a:r>
              <a:rPr lang="en-US" sz="1400" dirty="0">
                <a:latin typeface="Arial"/>
                <a:cs typeface="Arial"/>
              </a:rPr>
              <a:t>the </a:t>
            </a:r>
            <a:r>
              <a:rPr lang="en-US" sz="1400">
                <a:latin typeface="Arial"/>
                <a:cs typeface="Arial"/>
              </a:rPr>
              <a:t>standard deviation is 49.69.. and so 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9B9C534-2634-4A4E-9355-F8C257DD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46" y="2775275"/>
            <a:ext cx="5103541" cy="20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9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40C8-7F8E-4CDF-8FF4-23766CE3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index, column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27D5-6B8F-4956-8AB2-DE858EE5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We can check the index and name of columns using the following functions:</a:t>
            </a:r>
            <a:endParaRPr lang="en-US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13194-8A0F-40D5-99CA-B8860AE0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24591-045F-41C1-8B57-FF965FA90E45}"/>
              </a:ext>
            </a:extLst>
          </p:cNvPr>
          <p:cNvSpPr txBox="1"/>
          <p:nvPr/>
        </p:nvSpPr>
        <p:spPr>
          <a:xfrm>
            <a:off x="1273342" y="2237350"/>
            <a:ext cx="941689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Ex: print(df.index)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</a:t>
            </a:r>
            <a:r>
              <a:rPr lang="en-US" sz="1400" b="1">
                <a:latin typeface="Courier New"/>
                <a:cs typeface="Courier New"/>
              </a:rPr>
              <a:t> &gt;&gt;&gt; RangeIndex(start=0, stop=891, step=1)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/>
                <a:cs typeface="Courier New"/>
              </a:rPr>
              <a:t>    print(df.columns)</a:t>
            </a:r>
            <a:br>
              <a:rPr lang="en-US" sz="1400" b="1" dirty="0">
                <a:latin typeface="Courier New"/>
                <a:cs typeface="Courier New"/>
              </a:rPr>
            </a:br>
            <a:r>
              <a:rPr lang="en-US" sz="1400" b="1">
                <a:latin typeface="Courier New"/>
                <a:cs typeface="Courier New"/>
              </a:rPr>
              <a:t>    &gt;&gt;&gt; Index(['PassengerId', 'Survived', 'Pclass', 'Name', 'Sex', 'Age', 'SibSp', </a:t>
            </a:r>
            <a:endParaRPr lang="en-US" sz="1400" b="1" dirty="0">
              <a:latin typeface="Courier New"/>
              <a:cs typeface="Courier New"/>
            </a:endParaRPr>
          </a:p>
          <a:p>
            <a:r>
              <a:rPr lang="en-US" sz="1400" b="1">
                <a:latin typeface="Courier New"/>
                <a:cs typeface="Courier New"/>
              </a:rPr>
              <a:t>        'Parch', 'Ticket', 'Fare', 'Cabin', 'Embarked'], dtype='object')</a:t>
            </a:r>
            <a:endParaRPr lang="en-US" sz="1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44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C655-4876-4B6A-9CF6-F101AD6E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Basic Insights of Dataset : sort_index, sort_values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3519-3EF6-4750-943F-73A877D3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We can sort the </a:t>
            </a:r>
            <a:r>
              <a:rPr lang="en-US" dirty="0" err="1">
                <a:latin typeface="Arial"/>
                <a:cs typeface="Arial"/>
              </a:rPr>
              <a:t>dataframe</a:t>
            </a:r>
            <a:r>
              <a:rPr lang="en-US" dirty="0">
                <a:latin typeface="Arial"/>
                <a:cs typeface="Arial"/>
              </a:rPr>
              <a:t> by an axis, either 0 or 1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We can sort them too by a specific value of a column like the following example:</a:t>
            </a:r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DC78-0697-4559-8803-D41BBB9B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2771E-1EF2-44D2-B835-7804AC04A8E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0379C-FEF2-40C1-864E-E012EAD37BB3}"/>
              </a:ext>
            </a:extLst>
          </p:cNvPr>
          <p:cNvSpPr txBox="1"/>
          <p:nvPr/>
        </p:nvSpPr>
        <p:spPr>
          <a:xfrm>
            <a:off x="1273342" y="2237350"/>
            <a:ext cx="5718405" cy="1779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print(</a:t>
            </a:r>
            <a:r>
              <a:rPr lang="en-US" sz="1400" b="1" dirty="0" err="1">
                <a:latin typeface="Courier New"/>
                <a:cs typeface="Courier New"/>
              </a:rPr>
              <a:t>df.sort_index</a:t>
            </a:r>
            <a:r>
              <a:rPr lang="en-US" sz="1400" b="1" dirty="0">
                <a:latin typeface="Courier New"/>
                <a:cs typeface="Courier New"/>
              </a:rPr>
              <a:t>(axis=1, ascending=False))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7" name="Picture 7" descr="Calendar&#10;&#10;Description automatically generated">
            <a:extLst>
              <a:ext uri="{FF2B5EF4-FFF2-40B4-BE49-F238E27FC236}">
                <a16:creationId xmlns:a16="http://schemas.microsoft.com/office/drawing/2014/main" id="{0BDF6D76-C14E-4191-AEC4-113D7EAE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76" y="2503120"/>
            <a:ext cx="4118517" cy="1387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88FAB7-0118-4E1E-9BC6-E235051EBF61}"/>
              </a:ext>
            </a:extLst>
          </p:cNvPr>
          <p:cNvSpPr txBox="1"/>
          <p:nvPr/>
        </p:nvSpPr>
        <p:spPr>
          <a:xfrm>
            <a:off x="1273342" y="4486179"/>
            <a:ext cx="5662649" cy="207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Ex: print(</a:t>
            </a:r>
            <a:r>
              <a:rPr lang="en-US" sz="1400" b="1" dirty="0" err="1">
                <a:latin typeface="Courier New"/>
                <a:cs typeface="Courier New"/>
              </a:rPr>
              <a:t>df.sort_values</a:t>
            </a:r>
            <a:r>
              <a:rPr lang="en-US" sz="1400" b="1" dirty="0">
                <a:latin typeface="Courier New"/>
                <a:cs typeface="Courier New"/>
              </a:rPr>
              <a:t>(by='Age'))</a:t>
            </a:r>
          </a:p>
          <a:p>
            <a:r>
              <a:rPr lang="en-US" sz="1400" b="1" dirty="0">
                <a:latin typeface="Courier New"/>
                <a:cs typeface="Courier New"/>
              </a:rPr>
              <a:t>    &gt;&gt;&gt;</a:t>
            </a: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sz="1400" b="1" dirty="0">
              <a:latin typeface="Courier New"/>
              <a:cs typeface="Courier New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A3817DC2-D221-44A0-8A93-EEE4AB77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376" y="4739990"/>
            <a:ext cx="3393687" cy="171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4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1347</Words>
  <Application>Microsoft Macintosh PowerPoint</Application>
  <PresentationFormat>Widescreen</PresentationFormat>
  <Paragraphs>190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Introduction to Pandas</vt:lpstr>
      <vt:lpstr>Table of Contents</vt:lpstr>
      <vt:lpstr>Data Acquisition : Introduction</vt:lpstr>
      <vt:lpstr>Reading Data</vt:lpstr>
      <vt:lpstr>Basic Insights of Dataset : dtypes</vt:lpstr>
      <vt:lpstr>Showing Data : head() </vt:lpstr>
      <vt:lpstr>Basic Insights of Dataset : describe()</vt:lpstr>
      <vt:lpstr>Basic Insights of Dataset : index, column</vt:lpstr>
      <vt:lpstr>Basic Insights of Dataset : sort_index, sort_values</vt:lpstr>
      <vt:lpstr>Basic Insights of Dataset : slice</vt:lpstr>
      <vt:lpstr>Basic Insights of Dataset : selection by label</vt:lpstr>
      <vt:lpstr>Basic Insights of Dataset : selection by position</vt:lpstr>
      <vt:lpstr>Basic Insights of Dataset : Boolean Indexing</vt:lpstr>
      <vt:lpstr>Basic Insights of Dataset : groupby()</vt:lpstr>
      <vt:lpstr> Missing Values : dropna(), fillna(), isna()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Datasets</dc:title>
  <dc:creator>Sadia</dc:creator>
  <cp:lastModifiedBy>Sadia Afrin</cp:lastModifiedBy>
  <cp:revision>384</cp:revision>
  <dcterms:created xsi:type="dcterms:W3CDTF">2021-06-11T15:57:52Z</dcterms:created>
  <dcterms:modified xsi:type="dcterms:W3CDTF">2021-08-25T14:33:36Z</dcterms:modified>
</cp:coreProperties>
</file>