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sldIdLst>
    <p:sldId id="456" r:id="rId2"/>
    <p:sldId id="354" r:id="rId3"/>
    <p:sldId id="363" r:id="rId4"/>
    <p:sldId id="364" r:id="rId5"/>
    <p:sldId id="365" r:id="rId6"/>
    <p:sldId id="366" r:id="rId7"/>
    <p:sldId id="367" r:id="rId8"/>
    <p:sldId id="368" r:id="rId9"/>
    <p:sldId id="369" r:id="rId10"/>
    <p:sldId id="370" r:id="rId11"/>
    <p:sldId id="371" r:id="rId12"/>
    <p:sldId id="440" r:id="rId13"/>
    <p:sldId id="441" r:id="rId14"/>
    <p:sldId id="377" r:id="rId15"/>
    <p:sldId id="442" r:id="rId16"/>
    <p:sldId id="443" r:id="rId17"/>
    <p:sldId id="444" r:id="rId18"/>
    <p:sldId id="372" r:id="rId19"/>
    <p:sldId id="373" r:id="rId20"/>
    <p:sldId id="378" r:id="rId21"/>
    <p:sldId id="448" r:id="rId22"/>
    <p:sldId id="449" r:id="rId23"/>
    <p:sldId id="450" r:id="rId24"/>
    <p:sldId id="379" r:id="rId25"/>
    <p:sldId id="380" r:id="rId26"/>
    <p:sldId id="381" r:id="rId27"/>
    <p:sldId id="382" r:id="rId28"/>
    <p:sldId id="455" r:id="rId29"/>
    <p:sldId id="473" r:id="rId30"/>
    <p:sldId id="464" r:id="rId31"/>
    <p:sldId id="466" r:id="rId32"/>
    <p:sldId id="467" r:id="rId33"/>
    <p:sldId id="446" r:id="rId34"/>
    <p:sldId id="469" r:id="rId35"/>
    <p:sldId id="401" r:id="rId36"/>
    <p:sldId id="474" r:id="rId37"/>
    <p:sldId id="470" r:id="rId38"/>
    <p:sldId id="471" r:id="rId39"/>
    <p:sldId id="472"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ier Delarosa Quiros" initials="JDQ" lastIdx="12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33"/>
    <a:srgbClr val="800000"/>
    <a:srgbClr val="E5E5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A4B0BD-D3BC-A19D-3F53-52C442CA220F}" v="220" dt="2021-07-08T21:04:43.026"/>
    <p1510:client id="{B7D62ACC-B5A0-782B-9C94-7EF37841B09C}" v="16" dt="2021-07-08T19:22:42.212"/>
    <p1510:client id="{D283D5C3-1FFA-0041-D816-C2A13C60BADB}" v="4" dt="2021-07-15T03:54:27.136"/>
    <p1510:client id="{D88549E0-D421-C6C5-307A-364DB6BAD9F8}" v="21" dt="2021-07-09T00:26:36.581"/>
    <p1510:client id="{F14C1F35-0466-D04B-5CBA-A90393F0E620}" v="30" dt="2021-06-22T14:10:14.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autoAdjust="0"/>
    <p:restoredTop sz="90929"/>
  </p:normalViewPr>
  <p:slideViewPr>
    <p:cSldViewPr>
      <p:cViewPr varScale="1">
        <p:scale>
          <a:sx n="124" d="100"/>
          <a:sy n="124" d="100"/>
        </p:scale>
        <p:origin x="17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Delarosa Quiros" userId="S::mjy509@utsa.edu::29f84263-b40e-4388-94b4-b478ed1fdd01" providerId="AD" clId="Web-{B7D62ACC-B5A0-782B-9C94-7EF37841B09C}"/>
    <pc:docChg chg="modSld">
      <pc:chgData name="Javier Delarosa Quiros" userId="S::mjy509@utsa.edu::29f84263-b40e-4388-94b4-b478ed1fdd01" providerId="AD" clId="Web-{B7D62ACC-B5A0-782B-9C94-7EF37841B09C}" dt="2021-07-08T19:22:41.634" v="11" actId="20577"/>
      <pc:docMkLst>
        <pc:docMk/>
      </pc:docMkLst>
      <pc:sldChg chg="modSp">
        <pc:chgData name="Javier Delarosa Quiros" userId="S::mjy509@utsa.edu::29f84263-b40e-4388-94b4-b478ed1fdd01" providerId="AD" clId="Web-{B7D62ACC-B5A0-782B-9C94-7EF37841B09C}" dt="2021-07-08T19:22:41.634" v="11" actId="20577"/>
        <pc:sldMkLst>
          <pc:docMk/>
          <pc:sldMk cId="0" sldId="378"/>
        </pc:sldMkLst>
        <pc:spChg chg="mod">
          <ac:chgData name="Javier Delarosa Quiros" userId="S::mjy509@utsa.edu::29f84263-b40e-4388-94b4-b478ed1fdd01" providerId="AD" clId="Web-{B7D62ACC-B5A0-782B-9C94-7EF37841B09C}" dt="2021-07-08T19:22:41.634" v="11" actId="20577"/>
          <ac:spMkLst>
            <pc:docMk/>
            <pc:sldMk cId="0" sldId="378"/>
            <ac:spMk id="48131" creationId="{00000000-0000-0000-0000-000000000000}"/>
          </ac:spMkLst>
        </pc:spChg>
      </pc:sldChg>
      <pc:sldChg chg="modSp">
        <pc:chgData name="Javier Delarosa Quiros" userId="S::mjy509@utsa.edu::29f84263-b40e-4388-94b4-b478ed1fdd01" providerId="AD" clId="Web-{B7D62ACC-B5A0-782B-9C94-7EF37841B09C}" dt="2021-07-08T19:21:28.288" v="7" actId="20577"/>
        <pc:sldMkLst>
          <pc:docMk/>
          <pc:sldMk cId="0" sldId="443"/>
        </pc:sldMkLst>
        <pc:spChg chg="mod">
          <ac:chgData name="Javier Delarosa Quiros" userId="S::mjy509@utsa.edu::29f84263-b40e-4388-94b4-b478ed1fdd01" providerId="AD" clId="Web-{B7D62ACC-B5A0-782B-9C94-7EF37841B09C}" dt="2021-07-08T19:21:28.288" v="7" actId="20577"/>
          <ac:spMkLst>
            <pc:docMk/>
            <pc:sldMk cId="0" sldId="443"/>
            <ac:spMk id="61443" creationId="{00000000-0000-0000-0000-000000000000}"/>
          </ac:spMkLst>
        </pc:spChg>
        <pc:spChg chg="mod">
          <ac:chgData name="Javier Delarosa Quiros" userId="S::mjy509@utsa.edu::29f84263-b40e-4388-94b4-b478ed1fdd01" providerId="AD" clId="Web-{B7D62ACC-B5A0-782B-9C94-7EF37841B09C}" dt="2021-07-08T19:20:08.629" v="1" actId="20577"/>
          <ac:spMkLst>
            <pc:docMk/>
            <pc:sldMk cId="0" sldId="443"/>
            <ac:spMk id="61444" creationId="{00000000-0000-0000-0000-000000000000}"/>
          </ac:spMkLst>
        </pc:spChg>
      </pc:sldChg>
      <pc:sldChg chg="modSp">
        <pc:chgData name="Javier Delarosa Quiros" userId="S::mjy509@utsa.edu::29f84263-b40e-4388-94b4-b478ed1fdd01" providerId="AD" clId="Web-{B7D62ACC-B5A0-782B-9C94-7EF37841B09C}" dt="2021-07-08T19:22:07.898" v="8" actId="20577"/>
        <pc:sldMkLst>
          <pc:docMk/>
          <pc:sldMk cId="0" sldId="444"/>
        </pc:sldMkLst>
        <pc:spChg chg="mod">
          <ac:chgData name="Javier Delarosa Quiros" userId="S::mjy509@utsa.edu::29f84263-b40e-4388-94b4-b478ed1fdd01" providerId="AD" clId="Web-{B7D62ACC-B5A0-782B-9C94-7EF37841B09C}" dt="2021-07-08T19:22:07.898" v="8" actId="20577"/>
          <ac:spMkLst>
            <pc:docMk/>
            <pc:sldMk cId="0" sldId="444"/>
            <ac:spMk id="6" creationId="{00000000-0000-0000-0000-000000000000}"/>
          </ac:spMkLst>
        </pc:spChg>
      </pc:sldChg>
    </pc:docChg>
  </pc:docChgLst>
  <pc:docChgLst>
    <pc:chgData name="Javier Delarosa Quiros" userId="S::mjy509@utsa.edu::29f84263-b40e-4388-94b4-b478ed1fdd01" providerId="AD" clId="Web-{41A4B0BD-D3BC-A19D-3F53-52C442CA220F}"/>
    <pc:docChg chg="modSld">
      <pc:chgData name="Javier Delarosa Quiros" userId="S::mjy509@utsa.edu::29f84263-b40e-4388-94b4-b478ed1fdd01" providerId="AD" clId="Web-{41A4B0BD-D3BC-A19D-3F53-52C442CA220F}" dt="2021-07-08T21:04:43.026" v="161" actId="20577"/>
      <pc:docMkLst>
        <pc:docMk/>
      </pc:docMkLst>
      <pc:sldChg chg="modSp">
        <pc:chgData name="Javier Delarosa Quiros" userId="S::mjy509@utsa.edu::29f84263-b40e-4388-94b4-b478ed1fdd01" providerId="AD" clId="Web-{41A4B0BD-D3BC-A19D-3F53-52C442CA220F}" dt="2021-07-08T20:45:09.938" v="16" actId="20577"/>
        <pc:sldMkLst>
          <pc:docMk/>
          <pc:sldMk cId="0" sldId="354"/>
        </pc:sldMkLst>
        <pc:spChg chg="mod">
          <ac:chgData name="Javier Delarosa Quiros" userId="S::mjy509@utsa.edu::29f84263-b40e-4388-94b4-b478ed1fdd01" providerId="AD" clId="Web-{41A4B0BD-D3BC-A19D-3F53-52C442CA220F}" dt="2021-07-08T20:45:09.938" v="16" actId="20577"/>
          <ac:spMkLst>
            <pc:docMk/>
            <pc:sldMk cId="0" sldId="354"/>
            <ac:spMk id="47106" creationId="{00000000-0000-0000-0000-000000000000}"/>
          </ac:spMkLst>
        </pc:spChg>
      </pc:sldChg>
      <pc:sldChg chg="modSp">
        <pc:chgData name="Javier Delarosa Quiros" userId="S::mjy509@utsa.edu::29f84263-b40e-4388-94b4-b478ed1fdd01" providerId="AD" clId="Web-{41A4B0BD-D3BC-A19D-3F53-52C442CA220F}" dt="2021-07-08T20:45:49.956" v="21" actId="20577"/>
        <pc:sldMkLst>
          <pc:docMk/>
          <pc:sldMk cId="0" sldId="363"/>
        </pc:sldMkLst>
        <pc:spChg chg="mod">
          <ac:chgData name="Javier Delarosa Quiros" userId="S::mjy509@utsa.edu::29f84263-b40e-4388-94b4-b478ed1fdd01" providerId="AD" clId="Web-{41A4B0BD-D3BC-A19D-3F53-52C442CA220F}" dt="2021-07-08T20:45:49.956" v="21" actId="20577"/>
          <ac:spMkLst>
            <pc:docMk/>
            <pc:sldMk cId="0" sldId="363"/>
            <ac:spMk id="8" creationId="{00000000-0000-0000-0000-000000000000}"/>
          </ac:spMkLst>
        </pc:spChg>
      </pc:sldChg>
      <pc:sldChg chg="modSp">
        <pc:chgData name="Javier Delarosa Quiros" userId="S::mjy509@utsa.edu::29f84263-b40e-4388-94b4-b478ed1fdd01" providerId="AD" clId="Web-{41A4B0BD-D3BC-A19D-3F53-52C442CA220F}" dt="2021-07-08T20:50:47.975" v="26" actId="20577"/>
        <pc:sldMkLst>
          <pc:docMk/>
          <pc:sldMk cId="0" sldId="364"/>
        </pc:sldMkLst>
        <pc:spChg chg="mod">
          <ac:chgData name="Javier Delarosa Quiros" userId="S::mjy509@utsa.edu::29f84263-b40e-4388-94b4-b478ed1fdd01" providerId="AD" clId="Web-{41A4B0BD-D3BC-A19D-3F53-52C442CA220F}" dt="2021-07-08T20:46:16.130" v="24" actId="20577"/>
          <ac:spMkLst>
            <pc:docMk/>
            <pc:sldMk cId="0" sldId="364"/>
            <ac:spMk id="49155" creationId="{00000000-0000-0000-0000-000000000000}"/>
          </ac:spMkLst>
        </pc:spChg>
        <pc:spChg chg="mod">
          <ac:chgData name="Javier Delarosa Quiros" userId="S::mjy509@utsa.edu::29f84263-b40e-4388-94b4-b478ed1fdd01" providerId="AD" clId="Web-{41A4B0BD-D3BC-A19D-3F53-52C442CA220F}" dt="2021-07-08T20:50:47.975" v="26" actId="20577"/>
          <ac:spMkLst>
            <pc:docMk/>
            <pc:sldMk cId="0" sldId="364"/>
            <ac:spMk id="49158" creationId="{00000000-0000-0000-0000-000000000000}"/>
          </ac:spMkLst>
        </pc:spChg>
      </pc:sldChg>
      <pc:sldChg chg="modSp">
        <pc:chgData name="Javier Delarosa Quiros" userId="S::mjy509@utsa.edu::29f84263-b40e-4388-94b4-b478ed1fdd01" providerId="AD" clId="Web-{41A4B0BD-D3BC-A19D-3F53-52C442CA220F}" dt="2021-07-08T20:52:56.311" v="46" actId="20577"/>
        <pc:sldMkLst>
          <pc:docMk/>
          <pc:sldMk cId="0" sldId="365"/>
        </pc:sldMkLst>
        <pc:spChg chg="mod">
          <ac:chgData name="Javier Delarosa Quiros" userId="S::mjy509@utsa.edu::29f84263-b40e-4388-94b4-b478ed1fdd01" providerId="AD" clId="Web-{41A4B0BD-D3BC-A19D-3F53-52C442CA220F}" dt="2021-07-08T20:52:56.311" v="46" actId="20577"/>
          <ac:spMkLst>
            <pc:docMk/>
            <pc:sldMk cId="0" sldId="365"/>
            <ac:spMk id="50179" creationId="{00000000-0000-0000-0000-000000000000}"/>
          </ac:spMkLst>
        </pc:spChg>
      </pc:sldChg>
      <pc:sldChg chg="modSp">
        <pc:chgData name="Javier Delarosa Quiros" userId="S::mjy509@utsa.edu::29f84263-b40e-4388-94b4-b478ed1fdd01" providerId="AD" clId="Web-{41A4B0BD-D3BC-A19D-3F53-52C442CA220F}" dt="2021-07-08T20:52:51.185" v="45" actId="20577"/>
        <pc:sldMkLst>
          <pc:docMk/>
          <pc:sldMk cId="0" sldId="366"/>
        </pc:sldMkLst>
        <pc:spChg chg="mod">
          <ac:chgData name="Javier Delarosa Quiros" userId="S::mjy509@utsa.edu::29f84263-b40e-4388-94b4-b478ed1fdd01" providerId="AD" clId="Web-{41A4B0BD-D3BC-A19D-3F53-52C442CA220F}" dt="2021-07-08T20:52:51.185" v="45" actId="20577"/>
          <ac:spMkLst>
            <pc:docMk/>
            <pc:sldMk cId="0" sldId="366"/>
            <ac:spMk id="51203" creationId="{00000000-0000-0000-0000-000000000000}"/>
          </ac:spMkLst>
        </pc:spChg>
        <pc:spChg chg="mod">
          <ac:chgData name="Javier Delarosa Quiros" userId="S::mjy509@utsa.edu::29f84263-b40e-4388-94b4-b478ed1fdd01" providerId="AD" clId="Web-{41A4B0BD-D3BC-A19D-3F53-52C442CA220F}" dt="2021-07-08T20:52:29.559" v="43" actId="20577"/>
          <ac:spMkLst>
            <pc:docMk/>
            <pc:sldMk cId="0" sldId="366"/>
            <ac:spMk id="51204" creationId="{00000000-0000-0000-0000-000000000000}"/>
          </ac:spMkLst>
        </pc:spChg>
        <pc:spChg chg="mod">
          <ac:chgData name="Javier Delarosa Quiros" userId="S::mjy509@utsa.edu::29f84263-b40e-4388-94b4-b478ed1fdd01" providerId="AD" clId="Web-{41A4B0BD-D3BC-A19D-3F53-52C442CA220F}" dt="2021-07-08T20:52:32.700" v="44" actId="20577"/>
          <ac:spMkLst>
            <pc:docMk/>
            <pc:sldMk cId="0" sldId="366"/>
            <ac:spMk id="51205" creationId="{00000000-0000-0000-0000-000000000000}"/>
          </ac:spMkLst>
        </pc:spChg>
      </pc:sldChg>
      <pc:sldChg chg="modSp">
        <pc:chgData name="Javier Delarosa Quiros" userId="S::mjy509@utsa.edu::29f84263-b40e-4388-94b4-b478ed1fdd01" providerId="AD" clId="Web-{41A4B0BD-D3BC-A19D-3F53-52C442CA220F}" dt="2021-07-08T20:53:15.703" v="49" actId="20577"/>
        <pc:sldMkLst>
          <pc:docMk/>
          <pc:sldMk cId="0" sldId="367"/>
        </pc:sldMkLst>
        <pc:spChg chg="mod">
          <ac:chgData name="Javier Delarosa Quiros" userId="S::mjy509@utsa.edu::29f84263-b40e-4388-94b4-b478ed1fdd01" providerId="AD" clId="Web-{41A4B0BD-D3BC-A19D-3F53-52C442CA220F}" dt="2021-07-08T20:53:15.703" v="49" actId="20577"/>
          <ac:spMkLst>
            <pc:docMk/>
            <pc:sldMk cId="0" sldId="367"/>
            <ac:spMk id="3" creationId="{00000000-0000-0000-0000-000000000000}"/>
          </ac:spMkLst>
        </pc:spChg>
      </pc:sldChg>
      <pc:sldChg chg="modSp">
        <pc:chgData name="Javier Delarosa Quiros" userId="S::mjy509@utsa.edu::29f84263-b40e-4388-94b4-b478ed1fdd01" providerId="AD" clId="Web-{41A4B0BD-D3BC-A19D-3F53-52C442CA220F}" dt="2021-07-08T20:56:14.745" v="92" actId="14100"/>
        <pc:sldMkLst>
          <pc:docMk/>
          <pc:sldMk cId="0" sldId="368"/>
        </pc:sldMkLst>
        <pc:spChg chg="mod">
          <ac:chgData name="Javier Delarosa Quiros" userId="S::mjy509@utsa.edu::29f84263-b40e-4388-94b4-b478ed1fdd01" providerId="AD" clId="Web-{41A4B0BD-D3BC-A19D-3F53-52C442CA220F}" dt="2021-07-08T20:53:30.782" v="52" actId="20577"/>
          <ac:spMkLst>
            <pc:docMk/>
            <pc:sldMk cId="0" sldId="368"/>
            <ac:spMk id="53251" creationId="{00000000-0000-0000-0000-000000000000}"/>
          </ac:spMkLst>
        </pc:spChg>
        <pc:spChg chg="mod">
          <ac:chgData name="Javier Delarosa Quiros" userId="S::mjy509@utsa.edu::29f84263-b40e-4388-94b4-b478ed1fdd01" providerId="AD" clId="Web-{41A4B0BD-D3BC-A19D-3F53-52C442CA220F}" dt="2021-07-08T20:56:14.745" v="92" actId="14100"/>
          <ac:spMkLst>
            <pc:docMk/>
            <pc:sldMk cId="0" sldId="368"/>
            <ac:spMk id="53253" creationId="{00000000-0000-0000-0000-000000000000}"/>
          </ac:spMkLst>
        </pc:spChg>
      </pc:sldChg>
      <pc:sldChg chg="modSp">
        <pc:chgData name="Javier Delarosa Quiros" userId="S::mjy509@utsa.edu::29f84263-b40e-4388-94b4-b478ed1fdd01" providerId="AD" clId="Web-{41A4B0BD-D3BC-A19D-3F53-52C442CA220F}" dt="2021-07-08T21:01:36.843" v="139" actId="1076"/>
        <pc:sldMkLst>
          <pc:docMk/>
          <pc:sldMk cId="0" sldId="372"/>
        </pc:sldMkLst>
        <pc:spChg chg="mod">
          <ac:chgData name="Javier Delarosa Quiros" userId="S::mjy509@utsa.edu::29f84263-b40e-4388-94b4-b478ed1fdd01" providerId="AD" clId="Web-{41A4B0BD-D3BC-A19D-3F53-52C442CA220F}" dt="2021-07-08T21:01:36.827" v="138" actId="1076"/>
          <ac:spMkLst>
            <pc:docMk/>
            <pc:sldMk cId="0" sldId="372"/>
            <ac:spMk id="4" creationId="{00000000-0000-0000-0000-000000000000}"/>
          </ac:spMkLst>
        </pc:spChg>
        <pc:spChg chg="mod">
          <ac:chgData name="Javier Delarosa Quiros" userId="S::mjy509@utsa.edu::29f84263-b40e-4388-94b4-b478ed1fdd01" providerId="AD" clId="Web-{41A4B0BD-D3BC-A19D-3F53-52C442CA220F}" dt="2021-07-08T21:01:36.843" v="139" actId="1076"/>
          <ac:spMkLst>
            <pc:docMk/>
            <pc:sldMk cId="0" sldId="372"/>
            <ac:spMk id="65541" creationId="{00000000-0000-0000-0000-000000000000}"/>
          </ac:spMkLst>
        </pc:spChg>
      </pc:sldChg>
      <pc:sldChg chg="modSp">
        <pc:chgData name="Javier Delarosa Quiros" userId="S::mjy509@utsa.edu::29f84263-b40e-4388-94b4-b478ed1fdd01" providerId="AD" clId="Web-{41A4B0BD-D3BC-A19D-3F53-52C442CA220F}" dt="2021-07-08T20:59:17.428" v="113" actId="20577"/>
        <pc:sldMkLst>
          <pc:docMk/>
          <pc:sldMk cId="0" sldId="373"/>
        </pc:sldMkLst>
        <pc:spChg chg="mod">
          <ac:chgData name="Javier Delarosa Quiros" userId="S::mjy509@utsa.edu::29f84263-b40e-4388-94b4-b478ed1fdd01" providerId="AD" clId="Web-{41A4B0BD-D3BC-A19D-3F53-52C442CA220F}" dt="2021-07-08T20:59:17.428" v="113" actId="20577"/>
          <ac:spMkLst>
            <pc:docMk/>
            <pc:sldMk cId="0" sldId="373"/>
            <ac:spMk id="66565" creationId="{00000000-0000-0000-0000-000000000000}"/>
          </ac:spMkLst>
        </pc:spChg>
      </pc:sldChg>
      <pc:sldChg chg="modSp">
        <pc:chgData name="Javier Delarosa Quiros" userId="S::mjy509@utsa.edu::29f84263-b40e-4388-94b4-b478ed1fdd01" providerId="AD" clId="Web-{41A4B0BD-D3BC-A19D-3F53-52C442CA220F}" dt="2021-07-08T20:57:25.812" v="103" actId="14100"/>
        <pc:sldMkLst>
          <pc:docMk/>
          <pc:sldMk cId="0" sldId="377"/>
        </pc:sldMkLst>
        <pc:spChg chg="mod">
          <ac:chgData name="Javier Delarosa Quiros" userId="S::mjy509@utsa.edu::29f84263-b40e-4388-94b4-b478ed1fdd01" providerId="AD" clId="Web-{41A4B0BD-D3BC-A19D-3F53-52C442CA220F}" dt="2021-07-08T20:57:06.545" v="100" actId="20577"/>
          <ac:spMkLst>
            <pc:docMk/>
            <pc:sldMk cId="0" sldId="377"/>
            <ac:spMk id="59395" creationId="{00000000-0000-0000-0000-000000000000}"/>
          </ac:spMkLst>
        </pc:spChg>
        <pc:spChg chg="mod">
          <ac:chgData name="Javier Delarosa Quiros" userId="S::mjy509@utsa.edu::29f84263-b40e-4388-94b4-b478ed1fdd01" providerId="AD" clId="Web-{41A4B0BD-D3BC-A19D-3F53-52C442CA220F}" dt="2021-07-08T20:57:25.812" v="103" actId="14100"/>
          <ac:spMkLst>
            <pc:docMk/>
            <pc:sldMk cId="0" sldId="377"/>
            <ac:spMk id="59396" creationId="{00000000-0000-0000-0000-000000000000}"/>
          </ac:spMkLst>
        </pc:spChg>
      </pc:sldChg>
      <pc:sldChg chg="modSp">
        <pc:chgData name="Javier Delarosa Quiros" userId="S::mjy509@utsa.edu::29f84263-b40e-4388-94b4-b478ed1fdd01" providerId="AD" clId="Web-{41A4B0BD-D3BC-A19D-3F53-52C442CA220F}" dt="2021-07-08T21:03:13.083" v="150" actId="20577"/>
        <pc:sldMkLst>
          <pc:docMk/>
          <pc:sldMk cId="0" sldId="378"/>
        </pc:sldMkLst>
        <pc:spChg chg="mod">
          <ac:chgData name="Javier Delarosa Quiros" userId="S::mjy509@utsa.edu::29f84263-b40e-4388-94b4-b478ed1fdd01" providerId="AD" clId="Web-{41A4B0BD-D3BC-A19D-3F53-52C442CA220F}" dt="2021-07-08T21:03:13.083" v="150" actId="20577"/>
          <ac:spMkLst>
            <pc:docMk/>
            <pc:sldMk cId="0" sldId="378"/>
            <ac:spMk id="48131" creationId="{00000000-0000-0000-0000-000000000000}"/>
          </ac:spMkLst>
        </pc:spChg>
        <pc:spChg chg="mod">
          <ac:chgData name="Javier Delarosa Quiros" userId="S::mjy509@utsa.edu::29f84263-b40e-4388-94b4-b478ed1fdd01" providerId="AD" clId="Web-{41A4B0BD-D3BC-A19D-3F53-52C442CA220F}" dt="2021-07-08T21:02:35.143" v="146" actId="1076"/>
          <ac:spMkLst>
            <pc:docMk/>
            <pc:sldMk cId="0" sldId="378"/>
            <ac:spMk id="67588" creationId="{00000000-0000-0000-0000-000000000000}"/>
          </ac:spMkLst>
        </pc:spChg>
        <pc:picChg chg="mod">
          <ac:chgData name="Javier Delarosa Quiros" userId="S::mjy509@utsa.edu::29f84263-b40e-4388-94b4-b478ed1fdd01" providerId="AD" clId="Web-{41A4B0BD-D3BC-A19D-3F53-52C442CA220F}" dt="2021-07-08T21:02:28.377" v="145" actId="1076"/>
          <ac:picMkLst>
            <pc:docMk/>
            <pc:sldMk cId="0" sldId="378"/>
            <ac:picMk id="1026" creationId="{00000000-0000-0000-0000-000000000000}"/>
          </ac:picMkLst>
        </pc:picChg>
      </pc:sldChg>
      <pc:sldChg chg="modSp">
        <pc:chgData name="Javier Delarosa Quiros" userId="S::mjy509@utsa.edu::29f84263-b40e-4388-94b4-b478ed1fdd01" providerId="AD" clId="Web-{41A4B0BD-D3BC-A19D-3F53-52C442CA220F}" dt="2021-07-08T20:56:45.528" v="95" actId="20577"/>
        <pc:sldMkLst>
          <pc:docMk/>
          <pc:sldMk cId="0" sldId="440"/>
        </pc:sldMkLst>
        <pc:spChg chg="mod">
          <ac:chgData name="Javier Delarosa Quiros" userId="S::mjy509@utsa.edu::29f84263-b40e-4388-94b4-b478ed1fdd01" providerId="AD" clId="Web-{41A4B0BD-D3BC-A19D-3F53-52C442CA220F}" dt="2021-07-08T20:56:45.528" v="95" actId="20577"/>
          <ac:spMkLst>
            <pc:docMk/>
            <pc:sldMk cId="0" sldId="440"/>
            <ac:spMk id="3" creationId="{00000000-0000-0000-0000-000000000000}"/>
          </ac:spMkLst>
        </pc:spChg>
      </pc:sldChg>
      <pc:sldChg chg="modSp">
        <pc:chgData name="Javier Delarosa Quiros" userId="S::mjy509@utsa.edu::29f84263-b40e-4388-94b4-b478ed1fdd01" providerId="AD" clId="Web-{41A4B0BD-D3BC-A19D-3F53-52C442CA220F}" dt="2021-07-08T20:57:02.888" v="99" actId="20577"/>
        <pc:sldMkLst>
          <pc:docMk/>
          <pc:sldMk cId="0" sldId="441"/>
        </pc:sldMkLst>
        <pc:spChg chg="mod">
          <ac:chgData name="Javier Delarosa Quiros" userId="S::mjy509@utsa.edu::29f84263-b40e-4388-94b4-b478ed1fdd01" providerId="AD" clId="Web-{41A4B0BD-D3BC-A19D-3F53-52C442CA220F}" dt="2021-07-08T20:56:52.575" v="96" actId="20577"/>
          <ac:spMkLst>
            <pc:docMk/>
            <pc:sldMk cId="0" sldId="441"/>
            <ac:spMk id="58372" creationId="{00000000-0000-0000-0000-000000000000}"/>
          </ac:spMkLst>
        </pc:spChg>
        <pc:spChg chg="mod">
          <ac:chgData name="Javier Delarosa Quiros" userId="S::mjy509@utsa.edu::29f84263-b40e-4388-94b4-b478ed1fdd01" providerId="AD" clId="Web-{41A4B0BD-D3BC-A19D-3F53-52C442CA220F}" dt="2021-07-08T20:56:54.419" v="97" actId="20577"/>
          <ac:spMkLst>
            <pc:docMk/>
            <pc:sldMk cId="0" sldId="441"/>
            <ac:spMk id="58373" creationId="{00000000-0000-0000-0000-000000000000}"/>
          </ac:spMkLst>
        </pc:spChg>
        <pc:spChg chg="mod">
          <ac:chgData name="Javier Delarosa Quiros" userId="S::mjy509@utsa.edu::29f84263-b40e-4388-94b4-b478ed1fdd01" providerId="AD" clId="Web-{41A4B0BD-D3BC-A19D-3F53-52C442CA220F}" dt="2021-07-08T20:57:02.888" v="99" actId="20577"/>
          <ac:spMkLst>
            <pc:docMk/>
            <pc:sldMk cId="0" sldId="441"/>
            <ac:spMk id="58374" creationId="{00000000-0000-0000-0000-000000000000}"/>
          </ac:spMkLst>
        </pc:spChg>
      </pc:sldChg>
      <pc:sldChg chg="modSp">
        <pc:chgData name="Javier Delarosa Quiros" userId="S::mjy509@utsa.edu::29f84263-b40e-4388-94b4-b478ed1fdd01" providerId="AD" clId="Web-{41A4B0BD-D3BC-A19D-3F53-52C442CA220F}" dt="2021-07-08T20:58:31.066" v="110" actId="1076"/>
        <pc:sldMkLst>
          <pc:docMk/>
          <pc:sldMk cId="0" sldId="442"/>
        </pc:sldMkLst>
        <pc:spChg chg="mod">
          <ac:chgData name="Javier Delarosa Quiros" userId="S::mjy509@utsa.edu::29f84263-b40e-4388-94b4-b478ed1fdd01" providerId="AD" clId="Web-{41A4B0BD-D3BC-A19D-3F53-52C442CA220F}" dt="2021-07-08T20:58:27.847" v="109" actId="20577"/>
          <ac:spMkLst>
            <pc:docMk/>
            <pc:sldMk cId="0" sldId="442"/>
            <ac:spMk id="3" creationId="{00000000-0000-0000-0000-000000000000}"/>
          </ac:spMkLst>
        </pc:spChg>
        <pc:spChg chg="mod">
          <ac:chgData name="Javier Delarosa Quiros" userId="S::mjy509@utsa.edu::29f84263-b40e-4388-94b4-b478ed1fdd01" providerId="AD" clId="Web-{41A4B0BD-D3BC-A19D-3F53-52C442CA220F}" dt="2021-07-08T20:58:31.066" v="110" actId="1076"/>
          <ac:spMkLst>
            <pc:docMk/>
            <pc:sldMk cId="0" sldId="442"/>
            <ac:spMk id="60421" creationId="{00000000-0000-0000-0000-000000000000}"/>
          </ac:spMkLst>
        </pc:spChg>
      </pc:sldChg>
      <pc:sldChg chg="modSp">
        <pc:chgData name="Javier Delarosa Quiros" userId="S::mjy509@utsa.edu::29f84263-b40e-4388-94b4-b478ed1fdd01" providerId="AD" clId="Web-{41A4B0BD-D3BC-A19D-3F53-52C442CA220F}" dt="2021-07-08T21:02:06.376" v="144" actId="1076"/>
        <pc:sldMkLst>
          <pc:docMk/>
          <pc:sldMk cId="0" sldId="443"/>
        </pc:sldMkLst>
        <pc:spChg chg="mod">
          <ac:chgData name="Javier Delarosa Quiros" userId="S::mjy509@utsa.edu::29f84263-b40e-4388-94b4-b478ed1fdd01" providerId="AD" clId="Web-{41A4B0BD-D3BC-A19D-3F53-52C442CA220F}" dt="2021-07-08T21:02:06.360" v="143" actId="1076"/>
          <ac:spMkLst>
            <pc:docMk/>
            <pc:sldMk cId="0" sldId="443"/>
            <ac:spMk id="61444" creationId="{00000000-0000-0000-0000-000000000000}"/>
          </ac:spMkLst>
        </pc:spChg>
        <pc:spChg chg="mod">
          <ac:chgData name="Javier Delarosa Quiros" userId="S::mjy509@utsa.edu::29f84263-b40e-4388-94b4-b478ed1fdd01" providerId="AD" clId="Web-{41A4B0BD-D3BC-A19D-3F53-52C442CA220F}" dt="2021-07-08T21:02:06.376" v="144" actId="1076"/>
          <ac:spMkLst>
            <pc:docMk/>
            <pc:sldMk cId="0" sldId="443"/>
            <ac:spMk id="61445" creationId="{00000000-0000-0000-0000-000000000000}"/>
          </ac:spMkLst>
        </pc:spChg>
      </pc:sldChg>
      <pc:sldChg chg="modSp">
        <pc:chgData name="Javier Delarosa Quiros" userId="S::mjy509@utsa.edu::29f84263-b40e-4388-94b4-b478ed1fdd01" providerId="AD" clId="Web-{41A4B0BD-D3BC-A19D-3F53-52C442CA220F}" dt="2021-07-08T21:01:54.625" v="142" actId="1076"/>
        <pc:sldMkLst>
          <pc:docMk/>
          <pc:sldMk cId="0" sldId="444"/>
        </pc:sldMkLst>
        <pc:spChg chg="mod">
          <ac:chgData name="Javier Delarosa Quiros" userId="S::mjy509@utsa.edu::29f84263-b40e-4388-94b4-b478ed1fdd01" providerId="AD" clId="Web-{41A4B0BD-D3BC-A19D-3F53-52C442CA220F}" dt="2021-07-08T21:01:54.625" v="142" actId="1076"/>
          <ac:spMkLst>
            <pc:docMk/>
            <pc:sldMk cId="0" sldId="444"/>
            <ac:spMk id="5" creationId="{00000000-0000-0000-0000-000000000000}"/>
          </ac:spMkLst>
        </pc:spChg>
        <pc:spChg chg="mod">
          <ac:chgData name="Javier Delarosa Quiros" userId="S::mjy509@utsa.edu::29f84263-b40e-4388-94b4-b478ed1fdd01" providerId="AD" clId="Web-{41A4B0BD-D3BC-A19D-3F53-52C442CA220F}" dt="2021-07-08T21:01:46.281" v="140" actId="1076"/>
          <ac:spMkLst>
            <pc:docMk/>
            <pc:sldMk cId="0" sldId="444"/>
            <ac:spMk id="6" creationId="{00000000-0000-0000-0000-000000000000}"/>
          </ac:spMkLst>
        </pc:spChg>
        <pc:spChg chg="mod">
          <ac:chgData name="Javier Delarosa Quiros" userId="S::mjy509@utsa.edu::29f84263-b40e-4388-94b4-b478ed1fdd01" providerId="AD" clId="Web-{41A4B0BD-D3BC-A19D-3F53-52C442CA220F}" dt="2021-07-08T21:01:46.281" v="141" actId="1076"/>
          <ac:spMkLst>
            <pc:docMk/>
            <pc:sldMk cId="0" sldId="444"/>
            <ac:spMk id="62470" creationId="{00000000-0000-0000-0000-000000000000}"/>
          </ac:spMkLst>
        </pc:spChg>
      </pc:sldChg>
      <pc:sldChg chg="modSp">
        <pc:chgData name="Javier Delarosa Quiros" userId="S::mjy509@utsa.edu::29f84263-b40e-4388-94b4-b478ed1fdd01" providerId="AD" clId="Web-{41A4B0BD-D3BC-A19D-3F53-52C442CA220F}" dt="2021-07-08T21:04:11.431" v="158" actId="20577"/>
        <pc:sldMkLst>
          <pc:docMk/>
          <pc:sldMk cId="0" sldId="449"/>
        </pc:sldMkLst>
        <pc:spChg chg="mod">
          <ac:chgData name="Javier Delarosa Quiros" userId="S::mjy509@utsa.edu::29f84263-b40e-4388-94b4-b478ed1fdd01" providerId="AD" clId="Web-{41A4B0BD-D3BC-A19D-3F53-52C442CA220F}" dt="2021-07-08T21:03:51.429" v="154" actId="20577"/>
          <ac:spMkLst>
            <pc:docMk/>
            <pc:sldMk cId="0" sldId="449"/>
            <ac:spMk id="71683" creationId="{00000000-0000-0000-0000-000000000000}"/>
          </ac:spMkLst>
        </pc:spChg>
        <pc:spChg chg="mod">
          <ac:chgData name="Javier Delarosa Quiros" userId="S::mjy509@utsa.edu::29f84263-b40e-4388-94b4-b478ed1fdd01" providerId="AD" clId="Web-{41A4B0BD-D3BC-A19D-3F53-52C442CA220F}" dt="2021-07-08T21:04:11.431" v="158" actId="20577"/>
          <ac:spMkLst>
            <pc:docMk/>
            <pc:sldMk cId="0" sldId="449"/>
            <ac:spMk id="71685" creationId="{00000000-0000-0000-0000-000000000000}"/>
          </ac:spMkLst>
        </pc:spChg>
        <pc:spChg chg="mod">
          <ac:chgData name="Javier Delarosa Quiros" userId="S::mjy509@utsa.edu::29f84263-b40e-4388-94b4-b478ed1fdd01" providerId="AD" clId="Web-{41A4B0BD-D3BC-A19D-3F53-52C442CA220F}" dt="2021-07-08T21:04:00.633" v="156" actId="20577"/>
          <ac:spMkLst>
            <pc:docMk/>
            <pc:sldMk cId="0" sldId="449"/>
            <ac:spMk id="71687" creationId="{00000000-0000-0000-0000-000000000000}"/>
          </ac:spMkLst>
        </pc:spChg>
      </pc:sldChg>
      <pc:sldChg chg="modSp">
        <pc:chgData name="Javier Delarosa Quiros" userId="S::mjy509@utsa.edu::29f84263-b40e-4388-94b4-b478ed1fdd01" providerId="AD" clId="Web-{41A4B0BD-D3BC-A19D-3F53-52C442CA220F}" dt="2021-07-08T21:04:43.026" v="161" actId="20577"/>
        <pc:sldMkLst>
          <pc:docMk/>
          <pc:sldMk cId="0" sldId="450"/>
        </pc:sldMkLst>
        <pc:spChg chg="mod">
          <ac:chgData name="Javier Delarosa Quiros" userId="S::mjy509@utsa.edu::29f84263-b40e-4388-94b4-b478ed1fdd01" providerId="AD" clId="Web-{41A4B0BD-D3BC-A19D-3F53-52C442CA220F}" dt="2021-07-08T21:04:43.026" v="161" actId="20577"/>
          <ac:spMkLst>
            <pc:docMk/>
            <pc:sldMk cId="0" sldId="450"/>
            <ac:spMk id="72707" creationId="{00000000-0000-0000-0000-000000000000}"/>
          </ac:spMkLst>
        </pc:spChg>
      </pc:sldChg>
    </pc:docChg>
  </pc:docChgLst>
  <pc:docChgLst>
    <pc:chgData name="Sadia Afrin" userId="S::sadia.afrin2@utsa.edu::6efb1185-ef01-477a-92a6-448fec3e487f" providerId="AD" clId="Web-{F14C1F35-0466-D04B-5CBA-A90393F0E620}"/>
    <pc:docChg chg="modSld">
      <pc:chgData name="Sadia Afrin" userId="S::sadia.afrin2@utsa.edu::6efb1185-ef01-477a-92a6-448fec3e487f" providerId="AD" clId="Web-{F14C1F35-0466-D04B-5CBA-A90393F0E620}" dt="2021-06-22T14:10:13.542" v="24" actId="20577"/>
      <pc:docMkLst>
        <pc:docMk/>
      </pc:docMkLst>
      <pc:sldChg chg="modSp">
        <pc:chgData name="Sadia Afrin" userId="S::sadia.afrin2@utsa.edu::6efb1185-ef01-477a-92a6-448fec3e487f" providerId="AD" clId="Web-{F14C1F35-0466-D04B-5CBA-A90393F0E620}" dt="2021-06-22T14:08:38.290" v="2" actId="20577"/>
        <pc:sldMkLst>
          <pc:docMk/>
          <pc:sldMk cId="0" sldId="368"/>
        </pc:sldMkLst>
        <pc:spChg chg="mod">
          <ac:chgData name="Sadia Afrin" userId="S::sadia.afrin2@utsa.edu::6efb1185-ef01-477a-92a6-448fec3e487f" providerId="AD" clId="Web-{F14C1F35-0466-D04B-5CBA-A90393F0E620}" dt="2021-06-22T14:08:38.290" v="2" actId="20577"/>
          <ac:spMkLst>
            <pc:docMk/>
            <pc:sldMk cId="0" sldId="368"/>
            <ac:spMk id="53250" creationId="{00000000-0000-0000-0000-000000000000}"/>
          </ac:spMkLst>
        </pc:spChg>
      </pc:sldChg>
      <pc:sldChg chg="modSp">
        <pc:chgData name="Sadia Afrin" userId="S::sadia.afrin2@utsa.edu::6efb1185-ef01-477a-92a6-448fec3e487f" providerId="AD" clId="Web-{F14C1F35-0466-D04B-5CBA-A90393F0E620}" dt="2021-06-22T14:09:49.729" v="18" actId="20577"/>
        <pc:sldMkLst>
          <pc:docMk/>
          <pc:sldMk cId="0" sldId="372"/>
        </pc:sldMkLst>
        <pc:spChg chg="mod">
          <ac:chgData name="Sadia Afrin" userId="S::sadia.afrin2@utsa.edu::6efb1185-ef01-477a-92a6-448fec3e487f" providerId="AD" clId="Web-{F14C1F35-0466-D04B-5CBA-A90393F0E620}" dt="2021-06-22T14:09:49.729" v="18" actId="20577"/>
          <ac:spMkLst>
            <pc:docMk/>
            <pc:sldMk cId="0" sldId="372"/>
            <ac:spMk id="65538" creationId="{00000000-0000-0000-0000-000000000000}"/>
          </ac:spMkLst>
        </pc:spChg>
      </pc:sldChg>
      <pc:sldChg chg="modSp">
        <pc:chgData name="Sadia Afrin" userId="S::sadia.afrin2@utsa.edu::6efb1185-ef01-477a-92a6-448fec3e487f" providerId="AD" clId="Web-{F14C1F35-0466-D04B-5CBA-A90393F0E620}" dt="2021-06-22T14:09:54.604" v="20" actId="20577"/>
        <pc:sldMkLst>
          <pc:docMk/>
          <pc:sldMk cId="0" sldId="373"/>
        </pc:sldMkLst>
        <pc:spChg chg="mod">
          <ac:chgData name="Sadia Afrin" userId="S::sadia.afrin2@utsa.edu::6efb1185-ef01-477a-92a6-448fec3e487f" providerId="AD" clId="Web-{F14C1F35-0466-D04B-5CBA-A90393F0E620}" dt="2021-06-22T14:09:54.604" v="20" actId="20577"/>
          <ac:spMkLst>
            <pc:docMk/>
            <pc:sldMk cId="0" sldId="373"/>
            <ac:spMk id="66562" creationId="{00000000-0000-0000-0000-000000000000}"/>
          </ac:spMkLst>
        </pc:spChg>
      </pc:sldChg>
      <pc:sldChg chg="modSp">
        <pc:chgData name="Sadia Afrin" userId="S::sadia.afrin2@utsa.edu::6efb1185-ef01-477a-92a6-448fec3e487f" providerId="AD" clId="Web-{F14C1F35-0466-D04B-5CBA-A90393F0E620}" dt="2021-06-22T14:09:09.416" v="11" actId="20577"/>
        <pc:sldMkLst>
          <pc:docMk/>
          <pc:sldMk cId="0" sldId="377"/>
        </pc:sldMkLst>
        <pc:spChg chg="mod">
          <ac:chgData name="Sadia Afrin" userId="S::sadia.afrin2@utsa.edu::6efb1185-ef01-477a-92a6-448fec3e487f" providerId="AD" clId="Web-{F14C1F35-0466-D04B-5CBA-A90393F0E620}" dt="2021-06-22T14:09:09.416" v="11" actId="20577"/>
          <ac:spMkLst>
            <pc:docMk/>
            <pc:sldMk cId="0" sldId="377"/>
            <ac:spMk id="59394" creationId="{00000000-0000-0000-0000-000000000000}"/>
          </ac:spMkLst>
        </pc:spChg>
      </pc:sldChg>
      <pc:sldChg chg="modSp">
        <pc:chgData name="Sadia Afrin" userId="S::sadia.afrin2@utsa.edu::6efb1185-ef01-477a-92a6-448fec3e487f" providerId="AD" clId="Web-{F14C1F35-0466-D04B-5CBA-A90393F0E620}" dt="2021-06-22T14:10:13.542" v="24" actId="20577"/>
        <pc:sldMkLst>
          <pc:docMk/>
          <pc:sldMk cId="0" sldId="378"/>
        </pc:sldMkLst>
        <pc:spChg chg="mod">
          <ac:chgData name="Sadia Afrin" userId="S::sadia.afrin2@utsa.edu::6efb1185-ef01-477a-92a6-448fec3e487f" providerId="AD" clId="Web-{F14C1F35-0466-D04B-5CBA-A90393F0E620}" dt="2021-06-22T14:10:13.542" v="24" actId="20577"/>
          <ac:spMkLst>
            <pc:docMk/>
            <pc:sldMk cId="0" sldId="378"/>
            <ac:spMk id="67586" creationId="{00000000-0000-0000-0000-000000000000}"/>
          </ac:spMkLst>
        </pc:spChg>
      </pc:sldChg>
      <pc:sldChg chg="modSp">
        <pc:chgData name="Sadia Afrin" userId="S::sadia.afrin2@utsa.edu::6efb1185-ef01-477a-92a6-448fec3e487f" providerId="AD" clId="Web-{F14C1F35-0466-D04B-5CBA-A90393F0E620}" dt="2021-06-22T14:08:49.478" v="4" actId="20577"/>
        <pc:sldMkLst>
          <pc:docMk/>
          <pc:sldMk cId="0" sldId="441"/>
        </pc:sldMkLst>
        <pc:spChg chg="mod">
          <ac:chgData name="Sadia Afrin" userId="S::sadia.afrin2@utsa.edu::6efb1185-ef01-477a-92a6-448fec3e487f" providerId="AD" clId="Web-{F14C1F35-0466-D04B-5CBA-A90393F0E620}" dt="2021-06-22T14:08:49.478" v="4" actId="20577"/>
          <ac:spMkLst>
            <pc:docMk/>
            <pc:sldMk cId="0" sldId="441"/>
            <ac:spMk id="58370" creationId="{00000000-0000-0000-0000-000000000000}"/>
          </ac:spMkLst>
        </pc:spChg>
      </pc:sldChg>
      <pc:sldChg chg="modSp">
        <pc:chgData name="Sadia Afrin" userId="S::sadia.afrin2@utsa.edu::6efb1185-ef01-477a-92a6-448fec3e487f" providerId="AD" clId="Web-{F14C1F35-0466-D04B-5CBA-A90393F0E620}" dt="2021-06-22T14:09:34.291" v="15" actId="20577"/>
        <pc:sldMkLst>
          <pc:docMk/>
          <pc:sldMk cId="0" sldId="444"/>
        </pc:sldMkLst>
        <pc:spChg chg="mod">
          <ac:chgData name="Sadia Afrin" userId="S::sadia.afrin2@utsa.edu::6efb1185-ef01-477a-92a6-448fec3e487f" providerId="AD" clId="Web-{F14C1F35-0466-D04B-5CBA-A90393F0E620}" dt="2021-06-22T14:09:34.291" v="15" actId="20577"/>
          <ac:spMkLst>
            <pc:docMk/>
            <pc:sldMk cId="0" sldId="444"/>
            <ac:spMk id="62467" creationId="{00000000-0000-0000-0000-000000000000}"/>
          </ac:spMkLst>
        </pc:spChg>
      </pc:sldChg>
    </pc:docChg>
  </pc:docChgLst>
  <pc:docChgLst>
    <pc:chgData name="Javier Delarosa Quiros" userId="S::mjy509@utsa.edu::29f84263-b40e-4388-94b4-b478ed1fdd01" providerId="AD" clId="Web-{D283D5C3-1FFA-0041-D816-C2A13C60BADB}"/>
    <pc:docChg chg="modSld">
      <pc:chgData name="Javier Delarosa Quiros" userId="S::mjy509@utsa.edu::29f84263-b40e-4388-94b4-b478ed1fdd01" providerId="AD" clId="Web-{D283D5C3-1FFA-0041-D816-C2A13C60BADB}" dt="2021-07-15T03:54:24.354" v="2" actId="20577"/>
      <pc:docMkLst>
        <pc:docMk/>
      </pc:docMkLst>
      <pc:sldChg chg="modSp">
        <pc:chgData name="Javier Delarosa Quiros" userId="S::mjy509@utsa.edu::29f84263-b40e-4388-94b4-b478ed1fdd01" providerId="AD" clId="Web-{D283D5C3-1FFA-0041-D816-C2A13C60BADB}" dt="2021-07-15T03:54:24.354" v="2" actId="20577"/>
        <pc:sldMkLst>
          <pc:docMk/>
          <pc:sldMk cId="0" sldId="442"/>
        </pc:sldMkLst>
        <pc:spChg chg="mod">
          <ac:chgData name="Javier Delarosa Quiros" userId="S::mjy509@utsa.edu::29f84263-b40e-4388-94b4-b478ed1fdd01" providerId="AD" clId="Web-{D283D5C3-1FFA-0041-D816-C2A13C60BADB}" dt="2021-07-15T03:54:24.354" v="2" actId="20577"/>
          <ac:spMkLst>
            <pc:docMk/>
            <pc:sldMk cId="0" sldId="442"/>
            <ac:spMk id="60418" creationId="{00000000-0000-0000-0000-000000000000}"/>
          </ac:spMkLst>
        </pc:spChg>
      </pc:sldChg>
    </pc:docChg>
  </pc:docChgLst>
  <pc:docChgLst>
    <pc:chgData name="Javier Delarosa Quiros" userId="S::mjy509@utsa.edu::29f84263-b40e-4388-94b4-b478ed1fdd01" providerId="AD" clId="Web-{D88549E0-D421-C6C5-307A-364DB6BAD9F8}"/>
    <pc:docChg chg="modSld">
      <pc:chgData name="Javier Delarosa Quiros" userId="S::mjy509@utsa.edu::29f84263-b40e-4388-94b4-b478ed1fdd01" providerId="AD" clId="Web-{D88549E0-D421-C6C5-307A-364DB6BAD9F8}" dt="2021-07-09T00:26:35.972" v="8" actId="20577"/>
      <pc:docMkLst>
        <pc:docMk/>
      </pc:docMkLst>
      <pc:sldChg chg="modSp">
        <pc:chgData name="Javier Delarosa Quiros" userId="S::mjy509@utsa.edu::29f84263-b40e-4388-94b4-b478ed1fdd01" providerId="AD" clId="Web-{D88549E0-D421-C6C5-307A-364DB6BAD9F8}" dt="2021-07-09T00:26:35.972" v="8" actId="20577"/>
        <pc:sldMkLst>
          <pc:docMk/>
          <pc:sldMk cId="0" sldId="364"/>
        </pc:sldMkLst>
        <pc:spChg chg="mod">
          <ac:chgData name="Javier Delarosa Quiros" userId="S::mjy509@utsa.edu::29f84263-b40e-4388-94b4-b478ed1fdd01" providerId="AD" clId="Web-{D88549E0-D421-C6C5-307A-364DB6BAD9F8}" dt="2021-07-09T00:26:04.674" v="2" actId="20577"/>
          <ac:spMkLst>
            <pc:docMk/>
            <pc:sldMk cId="0" sldId="364"/>
            <ac:spMk id="49155" creationId="{00000000-0000-0000-0000-000000000000}"/>
          </ac:spMkLst>
        </pc:spChg>
        <pc:spChg chg="mod">
          <ac:chgData name="Javier Delarosa Quiros" userId="S::mjy509@utsa.edu::29f84263-b40e-4388-94b4-b478ed1fdd01" providerId="AD" clId="Web-{D88549E0-D421-C6C5-307A-364DB6BAD9F8}" dt="2021-07-09T00:26:16.143" v="4" actId="20577"/>
          <ac:spMkLst>
            <pc:docMk/>
            <pc:sldMk cId="0" sldId="364"/>
            <ac:spMk id="49156" creationId="{00000000-0000-0000-0000-000000000000}"/>
          </ac:spMkLst>
        </pc:spChg>
        <pc:spChg chg="mod">
          <ac:chgData name="Javier Delarosa Quiros" userId="S::mjy509@utsa.edu::29f84263-b40e-4388-94b4-b478ed1fdd01" providerId="AD" clId="Web-{D88549E0-D421-C6C5-307A-364DB6BAD9F8}" dt="2021-07-09T00:26:26.206" v="6" actId="20577"/>
          <ac:spMkLst>
            <pc:docMk/>
            <pc:sldMk cId="0" sldId="364"/>
            <ac:spMk id="49157" creationId="{00000000-0000-0000-0000-000000000000}"/>
          </ac:spMkLst>
        </pc:spChg>
        <pc:spChg chg="mod">
          <ac:chgData name="Javier Delarosa Quiros" userId="S::mjy509@utsa.edu::29f84263-b40e-4388-94b4-b478ed1fdd01" providerId="AD" clId="Web-{D88549E0-D421-C6C5-307A-364DB6BAD9F8}" dt="2021-07-09T00:26:35.972" v="8" actId="20577"/>
          <ac:spMkLst>
            <pc:docMk/>
            <pc:sldMk cId="0" sldId="364"/>
            <ac:spMk id="4915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4096C47-E5A1-45C7-95D4-AA193EF05A0C}" type="datetimeFigureOut">
              <a:rPr lang="en-US"/>
              <a:pPr>
                <a:defRPr/>
              </a:pPr>
              <a:t>8/18/21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B8A62E-E917-44C5-AE56-5B373C293D42}" type="slidenum">
              <a:rPr lang="en-US" altLang="en-US"/>
              <a:pPr/>
              <a:t>‹#›</a:t>
            </a:fld>
            <a:endParaRPr lang="en-US" altLang="en-US"/>
          </a:p>
        </p:txBody>
      </p:sp>
    </p:spTree>
    <p:extLst>
      <p:ext uri="{BB962C8B-B14F-4D97-AF65-F5344CB8AC3E}">
        <p14:creationId xmlns:p14="http://schemas.microsoft.com/office/powerpoint/2010/main" val="76580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286000"/>
            <a:ext cx="7772400" cy="1143000"/>
          </a:xfrm>
        </p:spPr>
        <p:txBody>
          <a:bodyPr/>
          <a:lstStyle>
            <a:lvl1pPr>
              <a:defRPr>
                <a:latin typeface="Arial" panose="020B0604020202020204" pitchFamily="34" charset="0"/>
                <a:cs typeface="Arial" panose="020B0604020202020204" pitchFamily="34" charset="0"/>
              </a:defRPr>
            </a:lvl1pPr>
          </a:lstStyle>
          <a:p>
            <a:pPr lvl="0"/>
            <a:r>
              <a:rPr lang="en-US" noProof="0" dirty="0"/>
              <a:t>Click to edit Master title style</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atin typeface="Courier New" panose="02070309020205020404" pitchFamily="49" charset="0"/>
                <a:cs typeface="Courier New" panose="02070309020205020404" pitchFamily="49" charset="0"/>
              </a:defRPr>
            </a:lvl1pPr>
          </a:lstStyle>
          <a:p>
            <a:pPr lvl="0"/>
            <a:r>
              <a:rPr lang="en-US" noProof="0" dirty="0"/>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fld id="{3D0F9595-C262-42AF-BFFA-8424C316CF68}" type="datetime5">
              <a:rPr lang="en-US"/>
              <a:pPr>
                <a:defRPr/>
              </a:pPr>
              <a:t>18-Aug-21</a:t>
            </a:fld>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Advanced Programming</a:t>
            </a:r>
          </a:p>
          <a:p>
            <a:pPr>
              <a:defRPr/>
            </a:pPr>
            <a:r>
              <a:rPr lang="en-US"/>
              <a:t>Spring 2002</a:t>
            </a:r>
          </a:p>
        </p:txBody>
      </p:sp>
    </p:spTree>
    <p:extLst>
      <p:ext uri="{BB962C8B-B14F-4D97-AF65-F5344CB8AC3E}">
        <p14:creationId xmlns:p14="http://schemas.microsoft.com/office/powerpoint/2010/main" val="42495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6FCABA7-B279-4B8D-A4CE-C64F3D67E4CE}" type="datetime5">
              <a:rPr lang="en-US"/>
              <a:pPr>
                <a:defRPr/>
              </a:pPr>
              <a:t>18-Aug-21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B56BA748-C873-4536-BE29-C3F60355F21C}" type="slidenum">
              <a:rPr lang="en-US" altLang="en-US"/>
              <a:pPr/>
              <a:t>‹#›</a:t>
            </a:fld>
            <a:endParaRPr lang="en-US" altLang="en-US"/>
          </a:p>
        </p:txBody>
      </p:sp>
    </p:spTree>
    <p:extLst>
      <p:ext uri="{BB962C8B-B14F-4D97-AF65-F5344CB8AC3E}">
        <p14:creationId xmlns:p14="http://schemas.microsoft.com/office/powerpoint/2010/main" val="156872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3B6654E-B586-4BAE-9AB2-3880955BBF4F}" type="datetime5">
              <a:rPr lang="en-US"/>
              <a:pPr>
                <a:defRPr/>
              </a:pPr>
              <a:t>18-Aug-21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CFADDC2A-B487-406F-B980-465ED66BE4F5}" type="slidenum">
              <a:rPr lang="en-US" altLang="en-US"/>
              <a:pPr/>
              <a:t>‹#›</a:t>
            </a:fld>
            <a:endParaRPr lang="en-US" altLang="en-US"/>
          </a:p>
        </p:txBody>
      </p:sp>
    </p:spTree>
    <p:extLst>
      <p:ext uri="{BB962C8B-B14F-4D97-AF65-F5344CB8AC3E}">
        <p14:creationId xmlns:p14="http://schemas.microsoft.com/office/powerpoint/2010/main" val="371152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lvl1pPr>
              <a:buClrTx/>
              <a:defRPr sz="2000"/>
            </a:lvl1pPr>
            <a:lvl2pPr>
              <a:buClrTx/>
              <a:defRPr sz="1600"/>
            </a:lvl2pPr>
            <a:lvl3pPr>
              <a:buClrTx/>
              <a:defRPr/>
            </a:lvl3pPr>
            <a:lvl4pPr>
              <a:buClrTx/>
              <a:defRPr/>
            </a:lvl4pPr>
            <a:lvl5pPr>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B21B4A43-FFD6-4DD0-A7A2-FBC964B313F9}" type="datetime5">
              <a:rPr lang="en-US"/>
              <a:pPr>
                <a:defRPr/>
              </a:pPr>
              <a:t>18-Aug-21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527FA47D-4130-4E5F-A0E1-EC3EDDD7803F}" type="slidenum">
              <a:rPr lang="en-US" altLang="en-US"/>
              <a:pPr/>
              <a:t>‹#›</a:t>
            </a:fld>
            <a:endParaRPr lang="en-US" altLang="en-US"/>
          </a:p>
        </p:txBody>
      </p:sp>
    </p:spTree>
    <p:extLst>
      <p:ext uri="{BB962C8B-B14F-4D97-AF65-F5344CB8AC3E}">
        <p14:creationId xmlns:p14="http://schemas.microsoft.com/office/powerpoint/2010/main" val="217432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1C3235DF-B0A4-416E-89F1-3475B11CC471}" type="datetime5">
              <a:rPr lang="en-US"/>
              <a:pPr>
                <a:defRPr/>
              </a:pPr>
              <a:t>18-Aug-21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F2ED78B9-6D11-4A45-B8BF-406A08115B08}" type="slidenum">
              <a:rPr lang="en-US" altLang="en-US"/>
              <a:pPr/>
              <a:t>‹#›</a:t>
            </a:fld>
            <a:endParaRPr lang="en-US" altLang="en-US"/>
          </a:p>
        </p:txBody>
      </p:sp>
    </p:spTree>
    <p:extLst>
      <p:ext uri="{BB962C8B-B14F-4D97-AF65-F5344CB8AC3E}">
        <p14:creationId xmlns:p14="http://schemas.microsoft.com/office/powerpoint/2010/main" val="210984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8645E7C5-5EBE-4D4B-8184-A9A331F5A4E7}" type="datetime5">
              <a:rPr lang="en-US"/>
              <a:pPr>
                <a:defRPr/>
              </a:pPr>
              <a:t>18-Aug-21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8D28911A-FEC9-4EC5-8F24-BC111C29A6C5}" type="slidenum">
              <a:rPr lang="en-US" altLang="en-US"/>
              <a:pPr/>
              <a:t>‹#›</a:t>
            </a:fld>
            <a:endParaRPr lang="en-US" altLang="en-US"/>
          </a:p>
        </p:txBody>
      </p:sp>
    </p:spTree>
    <p:extLst>
      <p:ext uri="{BB962C8B-B14F-4D97-AF65-F5344CB8AC3E}">
        <p14:creationId xmlns:p14="http://schemas.microsoft.com/office/powerpoint/2010/main" val="340999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EDF73BD-E872-48C0-8BD5-3B6F66CAB115}" type="datetime5">
              <a:rPr lang="en-US"/>
              <a:pPr>
                <a:defRPr/>
              </a:pPr>
              <a:t>18-Aug-21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9" name="Rectangle 6"/>
          <p:cNvSpPr>
            <a:spLocks noGrp="1" noChangeArrowheads="1"/>
          </p:cNvSpPr>
          <p:nvPr>
            <p:ph type="sldNum" sz="quarter" idx="12"/>
          </p:nvPr>
        </p:nvSpPr>
        <p:spPr>
          <a:ln/>
        </p:spPr>
        <p:txBody>
          <a:bodyPr/>
          <a:lstStyle>
            <a:lvl1pPr>
              <a:defRPr/>
            </a:lvl1pPr>
          </a:lstStyle>
          <a:p>
            <a:fld id="{08643DC5-4533-4FF4-8CB8-067B64B9A493}" type="slidenum">
              <a:rPr lang="en-US" altLang="en-US"/>
              <a:pPr/>
              <a:t>‹#›</a:t>
            </a:fld>
            <a:endParaRPr lang="en-US" altLang="en-US"/>
          </a:p>
        </p:txBody>
      </p:sp>
    </p:spTree>
    <p:extLst>
      <p:ext uri="{BB962C8B-B14F-4D97-AF65-F5344CB8AC3E}">
        <p14:creationId xmlns:p14="http://schemas.microsoft.com/office/powerpoint/2010/main" val="144464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B8BCEBE6-AD25-4C5E-9DD6-2E305B1794AF}" type="datetime5">
              <a:rPr lang="en-US"/>
              <a:pPr>
                <a:defRPr/>
              </a:pPr>
              <a:t>18-Aug-21</a:t>
            </a:fld>
            <a:endParaRPr lang="en-US"/>
          </a:p>
        </p:txBody>
      </p:sp>
      <p:sp>
        <p:nvSpPr>
          <p:cNvPr id="4" name="Rectangle 5"/>
          <p:cNvSpPr>
            <a:spLocks noGrp="1" noChangeArrowheads="1"/>
          </p:cNvSpPr>
          <p:nvPr>
            <p:ph type="ftr" sz="quarter" idx="11"/>
          </p:nvPr>
        </p:nvSpPr>
        <p:spPr/>
        <p:txBody>
          <a:bodyPr/>
          <a:lstStyle>
            <a:lvl1pPr>
              <a:defRPr>
                <a:latin typeface="Courier New" panose="02070309020205020404" pitchFamily="49" charset="0"/>
                <a:cs typeface="Courier New" panose="02070309020205020404" pitchFamily="49" charset="0"/>
              </a:defRPr>
            </a:lvl1pPr>
          </a:lstStyle>
          <a:p>
            <a:pPr>
              <a:defRPr/>
            </a:pPr>
            <a:r>
              <a:rPr lang="en-US"/>
              <a:t>Advanced Programming</a:t>
            </a:r>
          </a:p>
          <a:p>
            <a:pPr>
              <a:defRPr/>
            </a:pPr>
            <a:r>
              <a:rPr lang="en-US"/>
              <a:t>Spring 2002</a:t>
            </a:r>
          </a:p>
        </p:txBody>
      </p:sp>
      <p:sp>
        <p:nvSpPr>
          <p:cNvPr id="5" name="Rectangle 6"/>
          <p:cNvSpPr>
            <a:spLocks noGrp="1" noChangeArrowheads="1"/>
          </p:cNvSpPr>
          <p:nvPr>
            <p:ph type="sldNum" sz="quarter" idx="12"/>
          </p:nvPr>
        </p:nvSpPr>
        <p:spPr/>
        <p:txBody>
          <a:bodyPr/>
          <a:lstStyle>
            <a:lvl1pPr>
              <a:defRPr/>
            </a:lvl1pPr>
          </a:lstStyle>
          <a:p>
            <a:fld id="{32956A24-BBEB-4249-89FA-D3FF0D0F1DE6}" type="slidenum">
              <a:rPr lang="en-US" altLang="en-US"/>
              <a:pPr/>
              <a:t>‹#›</a:t>
            </a:fld>
            <a:endParaRPr lang="en-US" altLang="en-US"/>
          </a:p>
        </p:txBody>
      </p:sp>
    </p:spTree>
    <p:extLst>
      <p:ext uri="{BB962C8B-B14F-4D97-AF65-F5344CB8AC3E}">
        <p14:creationId xmlns:p14="http://schemas.microsoft.com/office/powerpoint/2010/main" val="225912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87DD773-6155-426E-A7BD-9CDBD08C2C04}" type="datetime5">
              <a:rPr lang="en-US"/>
              <a:pPr>
                <a:defRPr/>
              </a:pPr>
              <a:t>18-Aug-21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4" name="Rectangle 6"/>
          <p:cNvSpPr>
            <a:spLocks noGrp="1" noChangeArrowheads="1"/>
          </p:cNvSpPr>
          <p:nvPr>
            <p:ph type="sldNum" sz="quarter" idx="12"/>
          </p:nvPr>
        </p:nvSpPr>
        <p:spPr>
          <a:ln/>
        </p:spPr>
        <p:txBody>
          <a:bodyPr/>
          <a:lstStyle>
            <a:lvl1pPr>
              <a:defRPr/>
            </a:lvl1pPr>
          </a:lstStyle>
          <a:p>
            <a:fld id="{A348D7BE-904C-4255-9C20-3335A13D18B2}" type="slidenum">
              <a:rPr lang="en-US" altLang="en-US"/>
              <a:pPr/>
              <a:t>‹#›</a:t>
            </a:fld>
            <a:endParaRPr lang="en-US" altLang="en-US"/>
          </a:p>
        </p:txBody>
      </p:sp>
    </p:spTree>
    <p:extLst>
      <p:ext uri="{BB962C8B-B14F-4D97-AF65-F5344CB8AC3E}">
        <p14:creationId xmlns:p14="http://schemas.microsoft.com/office/powerpoint/2010/main" val="24307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E062507-578D-4CA1-A40C-809403966EBB}" type="datetime5">
              <a:rPr lang="en-US"/>
              <a:pPr>
                <a:defRPr/>
              </a:pPr>
              <a:t>18-Aug-21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17894CD9-B6B6-4437-A626-59B02EAF8054}" type="slidenum">
              <a:rPr lang="en-US" altLang="en-US"/>
              <a:pPr/>
              <a:t>‹#›</a:t>
            </a:fld>
            <a:endParaRPr lang="en-US" altLang="en-US"/>
          </a:p>
        </p:txBody>
      </p:sp>
    </p:spTree>
    <p:extLst>
      <p:ext uri="{BB962C8B-B14F-4D97-AF65-F5344CB8AC3E}">
        <p14:creationId xmlns:p14="http://schemas.microsoft.com/office/powerpoint/2010/main" val="340469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3360EB3-8E65-4CA7-BA5D-1C053B693AAC}" type="datetime5">
              <a:rPr lang="en-US"/>
              <a:pPr>
                <a:defRPr/>
              </a:pPr>
              <a:t>18-Aug-21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84C7AF7A-2224-4078-B4E1-B448E809A71E}" type="slidenum">
              <a:rPr lang="en-US" altLang="en-US"/>
              <a:pPr/>
              <a:t>‹#›</a:t>
            </a:fld>
            <a:endParaRPr lang="en-US" altLang="en-US"/>
          </a:p>
        </p:txBody>
      </p:sp>
    </p:spTree>
    <p:extLst>
      <p:ext uri="{BB962C8B-B14F-4D97-AF65-F5344CB8AC3E}">
        <p14:creationId xmlns:p14="http://schemas.microsoft.com/office/powerpoint/2010/main" val="219483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A15601A3-2390-4F57-8CB9-49C222A1307A}" type="datetime5">
              <a:rPr lang="en-US"/>
              <a:pPr>
                <a:defRPr/>
              </a:pPr>
              <a:t>18-Aug-21</a:t>
            </a:fld>
            <a:endParaRPr lang="en-US"/>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t>Advanced Programming</a:t>
            </a:r>
          </a:p>
          <a:p>
            <a:pPr>
              <a:defRPr/>
            </a:pPr>
            <a:r>
              <a:rPr lang="en-US"/>
              <a:t>Spring 2002</a:t>
            </a:r>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2606CEA8-885A-4017-8E62-B55C229257A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49" r:id="rId1"/>
    <p:sldLayoutId id="2147483840" r:id="rId2"/>
    <p:sldLayoutId id="2147483841" r:id="rId3"/>
    <p:sldLayoutId id="2147483842" r:id="rId4"/>
    <p:sldLayoutId id="2147483843" r:id="rId5"/>
    <p:sldLayoutId id="2147483850" r:id="rId6"/>
    <p:sldLayoutId id="2147483844" r:id="rId7"/>
    <p:sldLayoutId id="2147483845" r:id="rId8"/>
    <p:sldLayoutId id="2147483846" r:id="rId9"/>
    <p:sldLayoutId id="2147483847" r:id="rId10"/>
    <p:sldLayoutId id="2147483848" r:id="rId11"/>
  </p:sldLayoutIdLst>
  <p:hf sldNum="0" hdr="0"/>
  <p:txStyles>
    <p:titleStyle>
      <a:lvl1pPr algn="ctr" rtl="0" eaLnBrk="0" fontAlgn="base" hangingPunct="0">
        <a:spcBef>
          <a:spcPct val="0"/>
        </a:spcBef>
        <a:spcAft>
          <a:spcPct val="0"/>
        </a:spcAft>
        <a:defRPr sz="4400" kern="12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Comic Sans MS" panose="030F0702030302020204" pitchFamily="66" charset="0"/>
        </a:defRPr>
      </a:lvl6pPr>
      <a:lvl7pPr marL="914400" algn="ctr" rtl="0" fontAlgn="base">
        <a:spcBef>
          <a:spcPct val="0"/>
        </a:spcBef>
        <a:spcAft>
          <a:spcPct val="0"/>
        </a:spcAft>
        <a:defRPr sz="4400">
          <a:solidFill>
            <a:schemeClr val="tx2"/>
          </a:solidFill>
          <a:latin typeface="Comic Sans MS" panose="030F0702030302020204" pitchFamily="66" charset="0"/>
        </a:defRPr>
      </a:lvl7pPr>
      <a:lvl8pPr marL="1371600" algn="ctr" rtl="0" fontAlgn="base">
        <a:spcBef>
          <a:spcPct val="0"/>
        </a:spcBef>
        <a:spcAft>
          <a:spcPct val="0"/>
        </a:spcAft>
        <a:defRPr sz="4400">
          <a:solidFill>
            <a:schemeClr val="tx2"/>
          </a:solidFill>
          <a:latin typeface="Comic Sans MS" panose="030F0702030302020204" pitchFamily="66" charset="0"/>
        </a:defRPr>
      </a:lvl8pPr>
      <a:lvl9pPr marL="1828800" algn="ctr" rtl="0" fontAlgn="base">
        <a:spcBef>
          <a:spcPct val="0"/>
        </a:spcBef>
        <a:spcAft>
          <a:spcPct val="0"/>
        </a:spcAft>
        <a:defRPr sz="4400">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kern="1200">
          <a:solidFill>
            <a:schemeClr val="tx1"/>
          </a:solidFill>
          <a:latin typeface="Courier New" panose="02070309020205020404" pitchFamily="49" charset="0"/>
          <a:ea typeface="+mn-ea"/>
          <a:cs typeface="Courier New" panose="02070309020205020404" pitchFamily="49" charset="0"/>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sz="2800" kern="1200">
          <a:solidFill>
            <a:schemeClr val="tx1"/>
          </a:solidFill>
          <a:latin typeface="Courier New" panose="02070309020205020404" pitchFamily="49" charset="0"/>
          <a:ea typeface="+mn-ea"/>
          <a:cs typeface="Courier New" panose="02070309020205020404" pitchFamily="49" charset="0"/>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
        <a:defRPr sz="2400" kern="1200">
          <a:solidFill>
            <a:schemeClr val="tx1"/>
          </a:solidFill>
          <a:latin typeface="Courier New" panose="02070309020205020404" pitchFamily="49" charset="0"/>
          <a:ea typeface="+mn-ea"/>
          <a:cs typeface="Courier New" panose="02070309020205020404" pitchFamily="49" charset="0"/>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Courier New" panose="02070309020205020404" pitchFamily="49" charset="0"/>
          <a:ea typeface="+mn-ea"/>
          <a:cs typeface="Courier New" panose="02070309020205020404" pitchFamily="49" charset="0"/>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python.org/3/library/string.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r>
              <a:rPr lang="en-US" altLang="en-US" dirty="0"/>
              <a:t>Table of Contents</a:t>
            </a:r>
          </a:p>
        </p:txBody>
      </p:sp>
      <p:sp>
        <p:nvSpPr>
          <p:cNvPr id="3" name="Content Placeholder 2"/>
          <p:cNvSpPr>
            <a:spLocks noGrp="1"/>
          </p:cNvSpPr>
          <p:nvPr>
            <p:ph idx="1"/>
          </p:nvPr>
        </p:nvSpPr>
        <p:spPr/>
        <p:txBody>
          <a:bodyPr/>
          <a:lstStyle/>
          <a:p>
            <a:pPr marL="457200" indent="-457200">
              <a:buFont typeface="+mj-lt"/>
              <a:buAutoNum type="arabicPeriod"/>
              <a:defRPr/>
            </a:pPr>
            <a:r>
              <a:rPr lang="en-US" dirty="0">
                <a:latin typeface="Arial" panose="020B0604020202020204" pitchFamily="34" charset="0"/>
                <a:cs typeface="Arial" panose="020B0604020202020204" pitchFamily="34" charset="0"/>
              </a:rPr>
              <a:t>Python data structure</a:t>
            </a:r>
          </a:p>
          <a:p>
            <a:pPr marL="457200" indent="-457200">
              <a:buFont typeface="+mj-lt"/>
              <a:buAutoNum type="arabicPeriod"/>
              <a:defRPr/>
            </a:pPr>
            <a:r>
              <a:rPr lang="en-US" dirty="0">
                <a:latin typeface="Arial" panose="020B0604020202020204" pitchFamily="34" charset="0"/>
                <a:cs typeface="Arial" panose="020B0604020202020204" pitchFamily="34" charset="0"/>
              </a:rPr>
              <a:t>Functions</a:t>
            </a:r>
          </a:p>
          <a:p>
            <a:pPr marL="457200" indent="-457200">
              <a:buFont typeface="+mj-lt"/>
              <a:buAutoNum type="arabicPeriod"/>
              <a:defRPr/>
            </a:pPr>
            <a:r>
              <a:rPr lang="en-US" dirty="0">
                <a:latin typeface="Arial" panose="020B0604020202020204" pitchFamily="34" charset="0"/>
                <a:cs typeface="Arial" panose="020B0604020202020204" pitchFamily="34" charset="0"/>
              </a:rPr>
              <a:t>Recursion</a:t>
            </a: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 Operator</a:t>
            </a:r>
          </a:p>
        </p:txBody>
      </p:sp>
      <p:sp>
        <p:nvSpPr>
          <p:cNvPr id="55299" name="Content Placeholder 2"/>
          <p:cNvSpPr>
            <a:spLocks noGrp="1" noChangeArrowheads="1"/>
          </p:cNvSpPr>
          <p:nvPr>
            <p:ph idx="1"/>
          </p:nvPr>
        </p:nvSpPr>
        <p:spPr/>
        <p:txBody>
          <a:bodyPr/>
          <a:lstStyle/>
          <a:p>
            <a:pPr marL="0" indent="0">
              <a:lnSpc>
                <a:spcPct val="90000"/>
              </a:lnSpc>
              <a:buFont typeface="Symbol" panose="05050102010706020507" pitchFamily="18" charset="2"/>
              <a:buNone/>
              <a:defRPr/>
            </a:pPr>
            <a:r>
              <a:rPr lang="en-US" altLang="en-US" sz="1600" dirty="0">
                <a:latin typeface="Arial" panose="020B0604020202020204" pitchFamily="34" charset="0"/>
                <a:cs typeface="Arial" panose="020B0604020202020204" pitchFamily="34" charset="0"/>
              </a:rPr>
              <a:t>The + operator produces a new tuple, list, or string whose value is the concatenation of its collection.</a:t>
            </a:r>
          </a:p>
          <a:p>
            <a:pPr marL="0" indent="0">
              <a:lnSpc>
                <a:spcPct val="90000"/>
              </a:lnSpc>
              <a:buFont typeface="Symbol" panose="05050102010706020507" pitchFamily="18" charset="2"/>
              <a:buNone/>
              <a:defRPr/>
            </a:pPr>
            <a:endParaRPr lang="en-US" altLang="en-US" dirty="0"/>
          </a:p>
          <a:p>
            <a:pPr marL="0" indent="0">
              <a:lnSpc>
                <a:spcPct val="90000"/>
              </a:lnSpc>
              <a:buFont typeface="Symbol" panose="05050102010706020507" pitchFamily="18" charset="2"/>
              <a:buNone/>
              <a:defRPr/>
            </a:pPr>
            <a:r>
              <a:rPr lang="en-US" altLang="en-US" sz="1400" b="1" dirty="0">
                <a:solidFill>
                  <a:srgbClr val="660033"/>
                </a:solidFill>
              </a:rPr>
              <a:t> </a:t>
            </a:r>
          </a:p>
          <a:p>
            <a:pPr marL="0" indent="0">
              <a:lnSpc>
                <a:spcPct val="90000"/>
              </a:lnSpc>
              <a:buFont typeface="Symbol" panose="05050102010706020507" pitchFamily="18" charset="2"/>
              <a:buNone/>
              <a:defRPr/>
            </a:pPr>
            <a:endParaRPr lang="en-US" altLang="en-US" sz="1400" b="1" dirty="0">
              <a:solidFill>
                <a:srgbClr val="660033"/>
              </a:solidFill>
            </a:endParaRPr>
          </a:p>
          <a:p>
            <a:pPr marL="0" indent="0">
              <a:lnSpc>
                <a:spcPct val="90000"/>
              </a:lnSpc>
              <a:buFont typeface="Symbol" panose="05050102010706020507" pitchFamily="18" charset="2"/>
              <a:buNone/>
              <a:defRPr/>
            </a:pPr>
            <a:endParaRPr lang="en-US" altLang="en-US" sz="1400" b="1" dirty="0">
              <a:solidFill>
                <a:schemeClr val="accent2"/>
              </a:solidFill>
            </a:endParaRPr>
          </a:p>
          <a:p>
            <a:pPr marL="0" indent="0">
              <a:lnSpc>
                <a:spcPct val="90000"/>
              </a:lnSpc>
              <a:buFont typeface="Symbol" panose="05050102010706020507" pitchFamily="18" charset="2"/>
              <a:buNone/>
              <a:defRPr/>
            </a:pPr>
            <a:endParaRPr lang="en-US" altLang="en-US" sz="1400" b="1" dirty="0">
              <a:solidFill>
                <a:schemeClr val="accent2"/>
              </a:solidFill>
            </a:endParaRPr>
          </a:p>
          <a:p>
            <a:pPr marL="0" indent="0">
              <a:lnSpc>
                <a:spcPct val="90000"/>
              </a:lnSpc>
              <a:buFont typeface="Symbol" panose="05050102010706020507" pitchFamily="18" charset="2"/>
              <a:buNone/>
              <a:defRPr/>
            </a:pPr>
            <a:endParaRPr lang="en-US" altLang="en-US" sz="1400" b="1" dirty="0"/>
          </a:p>
          <a:p>
            <a:pPr marL="0" indent="0">
              <a:lnSpc>
                <a:spcPct val="90000"/>
              </a:lnSpc>
              <a:buFont typeface="Symbol" panose="05050102010706020507" pitchFamily="18" charset="2"/>
              <a:buNone/>
              <a:defRPr/>
            </a:pPr>
            <a:endParaRPr lang="en-US" altLang="en-US" sz="1400" b="1" dirty="0"/>
          </a:p>
          <a:p>
            <a:pPr marL="0" indent="0">
              <a:lnSpc>
                <a:spcPct val="90000"/>
              </a:lnSpc>
              <a:buFont typeface="Symbol" panose="05050102010706020507" pitchFamily="18" charset="2"/>
              <a:buNone/>
              <a:defRPr/>
            </a:pPr>
            <a:endParaRPr lang="en-US" altLang="en-US" sz="1400" b="1" dirty="0"/>
          </a:p>
        </p:txBody>
      </p:sp>
      <p:sp>
        <p:nvSpPr>
          <p:cNvPr id="55300" name="TextBox 3"/>
          <p:cNvSpPr txBox="1">
            <a:spLocks noChangeArrowheads="1"/>
          </p:cNvSpPr>
          <p:nvPr/>
        </p:nvSpPr>
        <p:spPr bwMode="auto">
          <a:xfrm>
            <a:off x="4495800" y="2081213"/>
            <a:ext cx="21336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This code joins two tuples and merge them into one.</a:t>
            </a:r>
          </a:p>
        </p:txBody>
      </p:sp>
      <p:sp>
        <p:nvSpPr>
          <p:cNvPr id="55301" name="TextBox 4"/>
          <p:cNvSpPr txBox="1">
            <a:spLocks noChangeArrowheads="1"/>
          </p:cNvSpPr>
          <p:nvPr/>
        </p:nvSpPr>
        <p:spPr bwMode="auto">
          <a:xfrm>
            <a:off x="4648200" y="2992438"/>
            <a:ext cx="21336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This example joins two lists and merge them into one.</a:t>
            </a:r>
          </a:p>
        </p:txBody>
      </p:sp>
      <p:sp>
        <p:nvSpPr>
          <p:cNvPr id="55302" name="TextBox 5"/>
          <p:cNvSpPr txBox="1">
            <a:spLocks noChangeArrowheads="1"/>
          </p:cNvSpPr>
          <p:nvPr/>
        </p:nvSpPr>
        <p:spPr bwMode="auto">
          <a:xfrm>
            <a:off x="4800600" y="3952875"/>
            <a:ext cx="21336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Similarly, this example joins two strings and merge them into one.</a:t>
            </a:r>
          </a:p>
        </p:txBody>
      </p:sp>
      <p:sp>
        <p:nvSpPr>
          <p:cNvPr id="55303" name="TextBox 6"/>
          <p:cNvSpPr txBox="1">
            <a:spLocks noChangeArrowheads="1"/>
          </p:cNvSpPr>
          <p:nvPr/>
        </p:nvSpPr>
        <p:spPr bwMode="auto">
          <a:xfrm>
            <a:off x="1066800" y="2057400"/>
            <a:ext cx="2895600" cy="5286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a:solidFill>
                  <a:srgbClr val="000000"/>
                </a:solidFill>
              </a:rPr>
              <a:t>Ex:(1, 2, 3) + (4, 5, 6) </a:t>
            </a:r>
          </a:p>
          <a:p>
            <a:pPr>
              <a:lnSpc>
                <a:spcPct val="90000"/>
              </a:lnSpc>
              <a:buClrTx/>
              <a:buFont typeface="Symbol" panose="05050102010706020507" pitchFamily="18" charset="2"/>
              <a:buNone/>
            </a:pPr>
            <a:r>
              <a:rPr lang="en-US" altLang="en-US" sz="1400" b="1">
                <a:solidFill>
                  <a:srgbClr val="000000"/>
                </a:solidFill>
              </a:rPr>
              <a:t>    &gt;&gt;&gt;(1, 2, 3, 4, 5, 6)</a:t>
            </a:r>
          </a:p>
        </p:txBody>
      </p:sp>
      <p:sp>
        <p:nvSpPr>
          <p:cNvPr id="55304" name="TextBox 9"/>
          <p:cNvSpPr txBox="1">
            <a:spLocks noChangeArrowheads="1"/>
          </p:cNvSpPr>
          <p:nvPr/>
        </p:nvSpPr>
        <p:spPr bwMode="auto">
          <a:xfrm>
            <a:off x="1066800" y="3005138"/>
            <a:ext cx="2971800" cy="5286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a:solidFill>
                  <a:srgbClr val="000000"/>
                </a:solidFill>
              </a:rPr>
              <a:t>Ex: [1, 2, 3] + [4, 5, 6]</a:t>
            </a:r>
          </a:p>
          <a:p>
            <a:pPr>
              <a:lnSpc>
                <a:spcPct val="90000"/>
              </a:lnSpc>
              <a:buClrTx/>
              <a:buFont typeface="Symbol" panose="05050102010706020507" pitchFamily="18" charset="2"/>
              <a:buNone/>
            </a:pPr>
            <a:r>
              <a:rPr lang="en-US" altLang="en-US" sz="1400" b="1">
                <a:solidFill>
                  <a:srgbClr val="000000"/>
                </a:solidFill>
              </a:rPr>
              <a:t>     &gt;&gt;&gt;[1, 2, 3, 4, 5, 6]</a:t>
            </a:r>
          </a:p>
        </p:txBody>
      </p:sp>
      <p:sp>
        <p:nvSpPr>
          <p:cNvPr id="55305" name="TextBox 10"/>
          <p:cNvSpPr txBox="1">
            <a:spLocks noChangeArrowheads="1"/>
          </p:cNvSpPr>
          <p:nvPr/>
        </p:nvSpPr>
        <p:spPr bwMode="auto">
          <a:xfrm>
            <a:off x="1066800" y="3929063"/>
            <a:ext cx="3124200" cy="5286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a:solidFill>
                  <a:srgbClr val="000000"/>
                </a:solidFill>
              </a:rPr>
              <a:t>Ex: “Hello” + “ ” + “World”</a:t>
            </a:r>
          </a:p>
          <a:p>
            <a:pPr>
              <a:lnSpc>
                <a:spcPct val="90000"/>
              </a:lnSpc>
              <a:buClrTx/>
              <a:buFont typeface="Symbol" panose="05050102010706020507" pitchFamily="18" charset="2"/>
              <a:buNone/>
            </a:pPr>
            <a:r>
              <a:rPr lang="en-US" altLang="en-US" sz="1400" b="1">
                <a:solidFill>
                  <a:srgbClr val="000000"/>
                </a:solidFill>
              </a:rPr>
              <a:t>     &gt;&gt;&gt;‘Hello World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 Operator</a:t>
            </a:r>
          </a:p>
        </p:txBody>
      </p:sp>
      <p:sp>
        <p:nvSpPr>
          <p:cNvPr id="38915" name="Content Placeholder 2"/>
          <p:cNvSpPr>
            <a:spLocks noGrp="1"/>
          </p:cNvSpPr>
          <p:nvPr>
            <p:ph idx="1"/>
          </p:nvPr>
        </p:nvSpPr>
        <p:spPr/>
        <p:txBody>
          <a:bodyPr/>
          <a:lstStyle/>
          <a:p>
            <a:pPr marL="0" indent="0">
              <a:lnSpc>
                <a:spcPct val="90000"/>
              </a:lnSpc>
              <a:buFont typeface="Wingdings" panose="05000000000000000000" pitchFamily="2" charset="2"/>
              <a:buNone/>
              <a:defRPr/>
            </a:pPr>
            <a:r>
              <a:rPr lang="en-US" sz="1600" dirty="0">
                <a:latin typeface="Arial" panose="020B0604020202020204" pitchFamily="34" charset="0"/>
                <a:cs typeface="Arial" panose="020B0604020202020204" pitchFamily="34" charset="0"/>
              </a:rPr>
              <a:t>The * operator produces a new tuple, list, or string that “repeats” the original content a certain number of times.</a:t>
            </a:r>
          </a:p>
        </p:txBody>
      </p:sp>
      <p:sp>
        <p:nvSpPr>
          <p:cNvPr id="56324" name="TextBox 3"/>
          <p:cNvSpPr txBox="1">
            <a:spLocks noChangeArrowheads="1"/>
          </p:cNvSpPr>
          <p:nvPr/>
        </p:nvSpPr>
        <p:spPr bwMode="auto">
          <a:xfrm>
            <a:off x="5387975" y="2157413"/>
            <a:ext cx="27432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Adding “* 3” includes (1, 2, 3) two more times to the tuple here.</a:t>
            </a:r>
          </a:p>
        </p:txBody>
      </p:sp>
      <p:sp>
        <p:nvSpPr>
          <p:cNvPr id="56325" name="TextBox 4"/>
          <p:cNvSpPr txBox="1">
            <a:spLocks noChangeArrowheads="1"/>
          </p:cNvSpPr>
          <p:nvPr/>
        </p:nvSpPr>
        <p:spPr bwMode="auto">
          <a:xfrm>
            <a:off x="5359400" y="3092450"/>
            <a:ext cx="26670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Similarly, the operator includes (1, 2, 3) two more times to the list.</a:t>
            </a:r>
          </a:p>
        </p:txBody>
      </p:sp>
      <p:sp>
        <p:nvSpPr>
          <p:cNvPr id="56326" name="TextBox 5"/>
          <p:cNvSpPr txBox="1">
            <a:spLocks noChangeArrowheads="1"/>
          </p:cNvSpPr>
          <p:nvPr/>
        </p:nvSpPr>
        <p:spPr bwMode="auto">
          <a:xfrm>
            <a:off x="4473575" y="4024313"/>
            <a:ext cx="2662238" cy="8679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Same goes for String operation. We have added “Hello” 2 more times to the previously declared string.</a:t>
            </a:r>
          </a:p>
        </p:txBody>
      </p:sp>
      <p:sp>
        <p:nvSpPr>
          <p:cNvPr id="56327" name="TextBox 6"/>
          <p:cNvSpPr txBox="1">
            <a:spLocks noChangeArrowheads="1"/>
          </p:cNvSpPr>
          <p:nvPr/>
        </p:nvSpPr>
        <p:spPr bwMode="auto">
          <a:xfrm>
            <a:off x="1066800" y="3068638"/>
            <a:ext cx="3841750" cy="5286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print([1, 2, 3] * 3)</a:t>
            </a:r>
          </a:p>
          <a:p>
            <a:pPr>
              <a:lnSpc>
                <a:spcPct val="90000"/>
              </a:lnSpc>
              <a:buClrTx/>
              <a:buFont typeface="Symbol" panose="05050102010706020507" pitchFamily="18" charset="2"/>
              <a:buNone/>
            </a:pPr>
            <a:r>
              <a:rPr lang="en-US" altLang="en-US" sz="1400" b="1" dirty="0">
                <a:solidFill>
                  <a:srgbClr val="000000"/>
                </a:solidFill>
              </a:rPr>
              <a:t>    &gt;&gt;&gt;[1, 2, 3, 1, 2, 3, 1, 2, 3]</a:t>
            </a:r>
          </a:p>
        </p:txBody>
      </p:sp>
      <p:sp>
        <p:nvSpPr>
          <p:cNvPr id="56328" name="TextBox 7"/>
          <p:cNvSpPr txBox="1">
            <a:spLocks noChangeArrowheads="1"/>
          </p:cNvSpPr>
          <p:nvPr/>
        </p:nvSpPr>
        <p:spPr bwMode="auto">
          <a:xfrm>
            <a:off x="1066800" y="2133600"/>
            <a:ext cx="3841750" cy="5286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print((1, 2, 3) * 3)</a:t>
            </a:r>
          </a:p>
          <a:p>
            <a:pPr>
              <a:lnSpc>
                <a:spcPct val="90000"/>
              </a:lnSpc>
              <a:buClrTx/>
              <a:buFont typeface="Symbol" panose="05050102010706020507" pitchFamily="18" charset="2"/>
              <a:buNone/>
            </a:pPr>
            <a:r>
              <a:rPr lang="en-US" altLang="en-US" sz="1400" b="1" dirty="0">
                <a:solidFill>
                  <a:srgbClr val="000000"/>
                </a:solidFill>
              </a:rPr>
              <a:t>    &gt;&gt;&gt;(1, 2, 3, 1, 2, 3, 1, 2, 3)</a:t>
            </a:r>
          </a:p>
        </p:txBody>
      </p:sp>
      <p:sp>
        <p:nvSpPr>
          <p:cNvPr id="56329" name="TextBox 8"/>
          <p:cNvSpPr txBox="1">
            <a:spLocks noChangeArrowheads="1"/>
          </p:cNvSpPr>
          <p:nvPr/>
        </p:nvSpPr>
        <p:spPr bwMode="auto">
          <a:xfrm>
            <a:off x="1028700" y="4005263"/>
            <a:ext cx="2819400" cy="5286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print(“Hello” * 3)</a:t>
            </a:r>
          </a:p>
          <a:p>
            <a:pPr>
              <a:lnSpc>
                <a:spcPct val="90000"/>
              </a:lnSpc>
              <a:buClrTx/>
              <a:buFont typeface="Symbol" panose="05050102010706020507" pitchFamily="18" charset="2"/>
              <a:buNone/>
            </a:pPr>
            <a:r>
              <a:rPr lang="en-US" altLang="en-US" sz="1400" b="1" dirty="0">
                <a:solidFill>
                  <a:srgbClr val="000000"/>
                </a:solidFill>
              </a:rPr>
              <a:t>    &gt;&gt;&gt;‘</a:t>
            </a:r>
            <a:r>
              <a:rPr lang="en-US" altLang="en-US" sz="1400" b="1" dirty="0" err="1">
                <a:solidFill>
                  <a:srgbClr val="000000"/>
                </a:solidFill>
              </a:rPr>
              <a:t>HelloHelloHello</a:t>
            </a:r>
            <a:r>
              <a:rPr lang="en-US" altLang="en-US" sz="1400" b="1" dirty="0">
                <a:solidFill>
                  <a:srgbClr val="000000"/>
                </a:solidFill>
              </a:rPr>
              <a:t>’</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Operations on Lists Only </a:t>
            </a:r>
          </a:p>
        </p:txBody>
      </p:sp>
      <p:sp>
        <p:nvSpPr>
          <p:cNvPr id="3" name="Content Placeholder 2"/>
          <p:cNvSpPr>
            <a:spLocks noGrp="1"/>
          </p:cNvSpPr>
          <p:nvPr>
            <p:ph idx="1"/>
          </p:nvPr>
        </p:nvSpPr>
        <p:spPr/>
        <p:txBody>
          <a:bodyPr/>
          <a:lstStyle/>
          <a:p>
            <a:pPr marL="0" indent="0">
              <a:buNone/>
              <a:defRPr/>
            </a:pPr>
            <a:r>
              <a:rPr lang="en-US" sz="1600" dirty="0">
                <a:latin typeface="Arial"/>
                <a:cs typeface="Arial"/>
              </a:rPr>
              <a:t>There are methods like </a:t>
            </a:r>
            <a:r>
              <a:rPr lang="en-US" sz="1600" i="1" dirty="0">
                <a:latin typeface="Arial"/>
                <a:cs typeface="Arial"/>
              </a:rPr>
              <a:t>append() </a:t>
            </a:r>
            <a:r>
              <a:rPr lang="en-US" sz="1600" dirty="0">
                <a:latin typeface="Arial"/>
                <a:cs typeface="Arial"/>
              </a:rPr>
              <a:t>and </a:t>
            </a:r>
            <a:r>
              <a:rPr lang="en-US" sz="1600" i="1" dirty="0">
                <a:latin typeface="Arial"/>
                <a:cs typeface="Arial"/>
              </a:rPr>
              <a:t>insert() </a:t>
            </a:r>
            <a:r>
              <a:rPr lang="en-US" sz="1600" dirty="0">
                <a:latin typeface="Arial"/>
                <a:cs typeface="Arial"/>
              </a:rPr>
              <a:t>that we only use to manipulate list items. Let’s consider the following list as an example. We will add items in the list using append and insert.</a:t>
            </a:r>
            <a:br>
              <a:rPr lang="en-US" sz="1600" dirty="0"/>
            </a:br>
            <a:br>
              <a:rPr lang="en-US" sz="1600" dirty="0"/>
            </a:br>
            <a:r>
              <a:rPr lang="en-US" sz="1600" dirty="0">
                <a:latin typeface="Courier New"/>
                <a:cs typeface="Courier New"/>
              </a:rPr>
              <a:t>   </a:t>
            </a:r>
            <a:br>
              <a:rPr lang="en-US" sz="1600" dirty="0">
                <a:latin typeface="Courier New"/>
                <a:cs typeface="Courier New"/>
              </a:rPr>
            </a:br>
            <a:br>
              <a:rPr lang="en-US" sz="1600" dirty="0">
                <a:latin typeface="Courier New"/>
                <a:cs typeface="Courier New"/>
              </a:rPr>
            </a:br>
            <a:r>
              <a:rPr lang="en-US" sz="1600" dirty="0">
                <a:latin typeface="Arial"/>
                <a:cs typeface="Arial"/>
              </a:rPr>
              <a:t>We can add an item to the end of the list using </a:t>
            </a:r>
            <a:r>
              <a:rPr lang="en-US" sz="1600" i="1" dirty="0">
                <a:latin typeface="Arial"/>
                <a:cs typeface="Arial"/>
              </a:rPr>
              <a:t>append().</a:t>
            </a:r>
            <a:endParaRPr lang="en-US" sz="1600" i="1" dirty="0">
              <a:latin typeface="Arial" panose="020B0604020202020204" pitchFamily="34" charset="0"/>
              <a:cs typeface="Arial" panose="020B0604020202020204" pitchFamily="34" charset="0"/>
            </a:endParaRPr>
          </a:p>
          <a:p>
            <a:pPr>
              <a:buFont typeface="Symbol" panose="05050102010706020507" pitchFamily="18" charset="2"/>
              <a:buNone/>
              <a:defRPr/>
            </a:pPr>
            <a:r>
              <a:rPr lang="en-US" sz="1600" dirty="0">
                <a:solidFill>
                  <a:srgbClr val="660033"/>
                </a:solidFill>
                <a:latin typeface="Calisto MT" panose="02040603050505030304" pitchFamily="18" charset="0"/>
              </a:rPr>
              <a:t>      </a:t>
            </a:r>
            <a:r>
              <a:rPr lang="en-US" sz="1600" dirty="0">
                <a:latin typeface="Calisto MT" panose="02040603050505030304" pitchFamily="18" charset="0"/>
              </a:rPr>
              <a:t> </a:t>
            </a:r>
          </a:p>
          <a:p>
            <a:pPr>
              <a:buFont typeface="Symbol" panose="05050102010706020507" pitchFamily="18" charset="2"/>
              <a:buNone/>
              <a:defRPr/>
            </a:pPr>
            <a:r>
              <a:rPr lang="en-US" sz="1400" dirty="0"/>
              <a:t>   </a:t>
            </a:r>
          </a:p>
          <a:p>
            <a:pPr>
              <a:buFont typeface="Symbol" panose="05050102010706020507" pitchFamily="18" charset="2"/>
              <a:buNone/>
              <a:defRPr/>
            </a:pPr>
            <a:endParaRPr lang="en-US" sz="1400" dirty="0">
              <a:latin typeface="Arial" panose="020B0604020202020204" pitchFamily="34" charset="0"/>
              <a:cs typeface="Arial" panose="020B0604020202020204" pitchFamily="34" charset="0"/>
            </a:endParaRPr>
          </a:p>
          <a:p>
            <a:pPr>
              <a:buFont typeface="Symbol" panose="05050102010706020507" pitchFamily="18" charset="2"/>
              <a:buNone/>
              <a:defRPr/>
            </a:pPr>
            <a:endParaRPr lang="en-US" sz="1400" dirty="0">
              <a:latin typeface="Arial" panose="020B0604020202020204" pitchFamily="34" charset="0"/>
              <a:cs typeface="Arial" panose="020B0604020202020204" pitchFamily="34" charset="0"/>
            </a:endParaRPr>
          </a:p>
          <a:p>
            <a:pPr>
              <a:buFont typeface="Symbol" panose="05050102010706020507" pitchFamily="18" charset="2"/>
              <a:buNone/>
              <a:defRPr/>
            </a:pPr>
            <a:endParaRPr lang="en-US" sz="1600" dirty="0">
              <a:latin typeface="Arial" panose="020B0604020202020204" pitchFamily="34" charset="0"/>
              <a:cs typeface="Arial" panose="020B0604020202020204" pitchFamily="34" charset="0"/>
            </a:endParaRPr>
          </a:p>
          <a:p>
            <a:pPr>
              <a:buFont typeface="Symbol" panose="05050102010706020507" pitchFamily="18"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sz="1600" dirty="0">
                <a:latin typeface="Arial"/>
                <a:cs typeface="Arial"/>
              </a:rPr>
              <a:t>We can add an item to a specific index using </a:t>
            </a:r>
            <a:r>
              <a:rPr lang="en-US" sz="1600" i="1" dirty="0">
                <a:latin typeface="Arial"/>
                <a:cs typeface="Arial"/>
              </a:rPr>
              <a:t>insert().</a:t>
            </a:r>
            <a:endParaRPr 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dirty="0"/>
          </a:p>
          <a:p>
            <a:pPr>
              <a:buFont typeface="Wingdings" panose="05000000000000000000" pitchFamily="2" charset="2"/>
              <a:buNone/>
              <a:defRPr/>
            </a:pPr>
            <a:r>
              <a:rPr lang="en-US" sz="1400" dirty="0"/>
              <a:t>	</a:t>
            </a:r>
            <a:endParaRPr lang="en-US" dirty="0">
              <a:solidFill>
                <a:schemeClr val="accent2"/>
              </a:solidFill>
            </a:endParaRPr>
          </a:p>
          <a:p>
            <a:pPr>
              <a:defRPr/>
            </a:pPr>
            <a:endParaRPr lang="en-US" dirty="0"/>
          </a:p>
        </p:txBody>
      </p:sp>
      <p:sp>
        <p:nvSpPr>
          <p:cNvPr id="57348" name="TextBox 3"/>
          <p:cNvSpPr txBox="1">
            <a:spLocks noChangeArrowheads="1"/>
          </p:cNvSpPr>
          <p:nvPr/>
        </p:nvSpPr>
        <p:spPr bwMode="auto">
          <a:xfrm>
            <a:off x="1066800" y="2438400"/>
            <a:ext cx="2895600" cy="29161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li = [1, 11, 3, 4, 5]</a:t>
            </a:r>
          </a:p>
        </p:txBody>
      </p:sp>
      <p:sp>
        <p:nvSpPr>
          <p:cNvPr id="57349" name="TextBox 4"/>
          <p:cNvSpPr txBox="1">
            <a:spLocks noChangeArrowheads="1"/>
          </p:cNvSpPr>
          <p:nvPr/>
        </p:nvSpPr>
        <p:spPr bwMode="auto">
          <a:xfrm>
            <a:off x="1066800" y="3352800"/>
            <a:ext cx="34290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Symbol" panose="05050102010706020507" pitchFamily="18" charset="2"/>
              <a:buNone/>
            </a:pPr>
            <a:r>
              <a:rPr lang="en-US" altLang="en-US" sz="1400" b="1" dirty="0">
                <a:solidFill>
                  <a:srgbClr val="000000"/>
                </a:solidFill>
              </a:rPr>
              <a:t>Ex: </a:t>
            </a:r>
            <a:r>
              <a:rPr lang="en-US" altLang="en-US" sz="1400" b="1" dirty="0" err="1">
                <a:solidFill>
                  <a:srgbClr val="000000"/>
                </a:solidFill>
              </a:rPr>
              <a:t>li.append</a:t>
            </a:r>
            <a:r>
              <a:rPr lang="en-US" altLang="en-US" sz="1400" b="1" dirty="0">
                <a:solidFill>
                  <a:srgbClr val="000000"/>
                </a:solidFill>
              </a:rPr>
              <a:t>(‘a’)	</a:t>
            </a:r>
          </a:p>
          <a:p>
            <a:pPr>
              <a:buClrTx/>
              <a:buFont typeface="Symbol" panose="05050102010706020507" pitchFamily="18" charset="2"/>
              <a:buNone/>
            </a:pPr>
            <a:r>
              <a:rPr lang="en-US" altLang="en-US" sz="1400" b="1" dirty="0">
                <a:solidFill>
                  <a:srgbClr val="000000"/>
                </a:solidFill>
              </a:rPr>
              <a:t>    print(li)</a:t>
            </a:r>
          </a:p>
          <a:p>
            <a:pPr>
              <a:buClrTx/>
              <a:buFont typeface="Symbol" panose="05050102010706020507" pitchFamily="18" charset="2"/>
              <a:buNone/>
            </a:pPr>
            <a:r>
              <a:rPr lang="en-US" altLang="en-US" sz="1400" b="1" dirty="0">
                <a:solidFill>
                  <a:srgbClr val="000000"/>
                </a:solidFill>
              </a:rPr>
              <a:t>    &gt;&gt;&gt;[1, 11, 3, 4, 5, ‘a’]</a:t>
            </a:r>
          </a:p>
        </p:txBody>
      </p:sp>
      <p:sp>
        <p:nvSpPr>
          <p:cNvPr id="57350" name="TextBox 5"/>
          <p:cNvSpPr txBox="1">
            <a:spLocks noChangeArrowheads="1"/>
          </p:cNvSpPr>
          <p:nvPr/>
        </p:nvSpPr>
        <p:spPr bwMode="auto">
          <a:xfrm>
            <a:off x="1066800" y="5194300"/>
            <a:ext cx="38100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li.insert</a:t>
            </a:r>
            <a:r>
              <a:rPr lang="en-US" altLang="en-US" sz="1400" b="1" dirty="0">
                <a:solidFill>
                  <a:srgbClr val="000000"/>
                </a:solidFill>
              </a:rPr>
              <a:t>(2, ‘</a:t>
            </a:r>
            <a:r>
              <a:rPr lang="en-US" altLang="en-US" sz="1400" b="1" dirty="0" err="1">
                <a:solidFill>
                  <a:srgbClr val="000000"/>
                </a:solidFill>
              </a:rPr>
              <a:t>i</a:t>
            </a:r>
            <a:r>
              <a:rPr lang="en-US" altLang="en-US" sz="1400" b="1" dirty="0">
                <a:solidFill>
                  <a:srgbClr val="000000"/>
                </a:solidFill>
              </a:rPr>
              <a:t>’)</a:t>
            </a:r>
          </a:p>
          <a:p>
            <a:pPr>
              <a:buClrTx/>
              <a:buFont typeface="Wingdings" panose="05000000000000000000" pitchFamily="2" charset="2"/>
              <a:buNone/>
            </a:pPr>
            <a:r>
              <a:rPr lang="en-US" altLang="en-US" sz="1400" b="1" dirty="0">
                <a:solidFill>
                  <a:srgbClr val="000000"/>
                </a:solidFill>
              </a:rPr>
              <a:t>	 print(li)</a:t>
            </a:r>
          </a:p>
          <a:p>
            <a:pPr>
              <a:buClrTx/>
              <a:buFont typeface="Wingdings" panose="05000000000000000000" pitchFamily="2" charset="2"/>
              <a:buNone/>
            </a:pPr>
            <a:r>
              <a:rPr lang="en-US" altLang="en-US" sz="1400" b="1" dirty="0">
                <a:solidFill>
                  <a:srgbClr val="000000"/>
                </a:solidFill>
              </a:rPr>
              <a:t>	 &gt;&gt;&gt;[1, 11, ‘</a:t>
            </a:r>
            <a:r>
              <a:rPr lang="en-US" altLang="en-US" sz="1400" b="1" dirty="0" err="1">
                <a:solidFill>
                  <a:srgbClr val="000000"/>
                </a:solidFill>
              </a:rPr>
              <a:t>i</a:t>
            </a:r>
            <a:r>
              <a:rPr lang="en-US" altLang="en-US" sz="1400" b="1" dirty="0">
                <a:solidFill>
                  <a:srgbClr val="000000"/>
                </a:solidFill>
              </a:rPr>
              <a:t>’, 3, 4, 5, ‘a’]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noChangeArrowheads="1"/>
          </p:cNvSpPr>
          <p:nvPr>
            <p:ph type="title"/>
          </p:nvPr>
        </p:nvSpPr>
        <p:spPr/>
        <p:txBody>
          <a:bodyPr/>
          <a:lstStyle/>
          <a:p>
            <a:r>
              <a:rPr lang="en-US" altLang="en-US" dirty="0">
                <a:latin typeface="Arial"/>
                <a:cs typeface="Arial"/>
              </a:rPr>
              <a:t>More Operations on Lists</a:t>
            </a:r>
          </a:p>
        </p:txBody>
      </p:sp>
      <p:sp>
        <p:nvSpPr>
          <p:cNvPr id="3" name="Content Placeholder 2"/>
          <p:cNvSpPr>
            <a:spLocks noGrp="1"/>
          </p:cNvSpPr>
          <p:nvPr>
            <p:ph idx="1"/>
          </p:nvPr>
        </p:nvSpPr>
        <p:spPr>
          <a:xfrm>
            <a:off x="685800" y="1447800"/>
            <a:ext cx="6838950" cy="4648200"/>
          </a:xfrm>
        </p:spPr>
        <p:txBody>
          <a:bodyPr/>
          <a:lstStyle/>
          <a:p>
            <a:pPr marL="0" indent="0">
              <a:buFont typeface="Symbol" panose="05050102010706020507" pitchFamily="18" charset="2"/>
              <a:buNone/>
              <a:defRPr/>
            </a:pPr>
            <a:r>
              <a:rPr lang="en-US" sz="1600" dirty="0">
                <a:solidFill>
                  <a:srgbClr val="000000"/>
                </a:solidFill>
                <a:latin typeface="Arial" panose="020B0604020202020204" pitchFamily="34" charset="0"/>
                <a:cs typeface="Arial" panose="020B0604020202020204" pitchFamily="34" charset="0"/>
              </a:rPr>
              <a:t>Lists have more methods such as </a:t>
            </a:r>
            <a:r>
              <a:rPr lang="en-US" sz="1600" i="1" dirty="0">
                <a:solidFill>
                  <a:srgbClr val="000000"/>
                </a:solidFill>
                <a:latin typeface="Arial" panose="020B0604020202020204" pitchFamily="34" charset="0"/>
                <a:cs typeface="Arial" panose="020B0604020202020204" pitchFamily="34" charset="0"/>
              </a:rPr>
              <a:t>index</a:t>
            </a:r>
            <a:r>
              <a:rPr lang="en-US" sz="1600" dirty="0">
                <a:solidFill>
                  <a:srgbClr val="000000"/>
                </a:solidFill>
                <a:latin typeface="Arial" panose="020B0604020202020204" pitchFamily="34" charset="0"/>
                <a:cs typeface="Arial" panose="020B0604020202020204" pitchFamily="34" charset="0"/>
              </a:rPr>
              <a:t>, </a:t>
            </a:r>
            <a:r>
              <a:rPr lang="en-US" sz="1600" i="1" dirty="0">
                <a:solidFill>
                  <a:srgbClr val="000000"/>
                </a:solidFill>
                <a:latin typeface="Arial" panose="020B0604020202020204" pitchFamily="34" charset="0"/>
                <a:cs typeface="Arial" panose="020B0604020202020204" pitchFamily="34" charset="0"/>
              </a:rPr>
              <a:t>count</a:t>
            </a:r>
            <a:r>
              <a:rPr lang="en-US" sz="1600" dirty="0">
                <a:solidFill>
                  <a:srgbClr val="000000"/>
                </a:solidFill>
                <a:latin typeface="Arial" panose="020B0604020202020204" pitchFamily="34" charset="0"/>
                <a:cs typeface="Arial" panose="020B0604020202020204" pitchFamily="34" charset="0"/>
              </a:rPr>
              <a:t>, </a:t>
            </a:r>
            <a:r>
              <a:rPr lang="en-US" sz="1600" i="1" dirty="0">
                <a:solidFill>
                  <a:srgbClr val="000000"/>
                </a:solidFill>
                <a:latin typeface="Arial" panose="020B0604020202020204" pitchFamily="34" charset="0"/>
                <a:cs typeface="Arial" panose="020B0604020202020204" pitchFamily="34" charset="0"/>
              </a:rPr>
              <a:t>remove</a:t>
            </a:r>
            <a:r>
              <a:rPr lang="en-US" sz="1600" dirty="0">
                <a:solidFill>
                  <a:srgbClr val="000000"/>
                </a:solidFill>
                <a:latin typeface="Arial" panose="020B0604020202020204" pitchFamily="34" charset="0"/>
                <a:cs typeface="Arial" panose="020B0604020202020204" pitchFamily="34" charset="0"/>
              </a:rPr>
              <a:t>, </a:t>
            </a:r>
            <a:r>
              <a:rPr lang="en-US" sz="1600" i="1" dirty="0">
                <a:solidFill>
                  <a:srgbClr val="000000"/>
                </a:solidFill>
                <a:latin typeface="Arial" panose="020B0604020202020204" pitchFamily="34" charset="0"/>
                <a:cs typeface="Arial" panose="020B0604020202020204" pitchFamily="34" charset="0"/>
              </a:rPr>
              <a:t>reverse</a:t>
            </a:r>
            <a:r>
              <a:rPr lang="en-US" sz="1600" dirty="0">
                <a:solidFill>
                  <a:srgbClr val="000000"/>
                </a:solidFill>
                <a:latin typeface="Arial" panose="020B0604020202020204" pitchFamily="34" charset="0"/>
                <a:cs typeface="Arial" panose="020B0604020202020204" pitchFamily="34" charset="0"/>
              </a:rPr>
              <a:t>, </a:t>
            </a:r>
            <a:r>
              <a:rPr lang="en-US" sz="1600" i="1" dirty="0">
                <a:solidFill>
                  <a:srgbClr val="000000"/>
                </a:solidFill>
                <a:latin typeface="Arial" panose="020B0604020202020204" pitchFamily="34" charset="0"/>
                <a:cs typeface="Arial" panose="020B0604020202020204" pitchFamily="34" charset="0"/>
              </a:rPr>
              <a:t>sort</a:t>
            </a:r>
            <a:r>
              <a:rPr lang="en-US" sz="1600" dirty="0">
                <a:solidFill>
                  <a:srgbClr val="000000"/>
                </a:solidFill>
                <a:latin typeface="Arial" panose="020B0604020202020204" pitchFamily="34" charset="0"/>
                <a:cs typeface="Arial" panose="020B0604020202020204" pitchFamily="34" charset="0"/>
              </a:rPr>
              <a:t>. In this lesson, we will see their use.</a:t>
            </a:r>
          </a:p>
          <a:p>
            <a:pPr>
              <a:defRPr/>
            </a:pPr>
            <a:endParaRPr lang="en-US" dirty="0"/>
          </a:p>
        </p:txBody>
      </p:sp>
      <p:sp>
        <p:nvSpPr>
          <p:cNvPr id="58372" name="TextBox 3"/>
          <p:cNvSpPr txBox="1">
            <a:spLocks noChangeArrowheads="1"/>
          </p:cNvSpPr>
          <p:nvPr/>
        </p:nvSpPr>
        <p:spPr bwMode="auto">
          <a:xfrm>
            <a:off x="4733925" y="2374900"/>
            <a:ext cx="2362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a:cs typeface="Arial"/>
              </a:rPr>
              <a:t>Returns index of 1</a:t>
            </a:r>
            <a:r>
              <a:rPr lang="en-US" altLang="en-US" sz="1400" baseline="30000" dirty="0">
                <a:latin typeface="Arial"/>
                <a:cs typeface="Arial"/>
              </a:rPr>
              <a:t>st</a:t>
            </a:r>
            <a:r>
              <a:rPr lang="en-US" altLang="en-US" sz="1400" dirty="0">
                <a:latin typeface="Arial"/>
                <a:cs typeface="Arial"/>
              </a:rPr>
              <a:t> occurrence of ‘b’.</a:t>
            </a:r>
            <a:endParaRPr lang="en-US" altLang="en-US" sz="1400" baseline="30000" dirty="0">
              <a:latin typeface="Arial" panose="020B0604020202020204" pitchFamily="34" charset="0"/>
              <a:cs typeface="Arial" panose="020B0604020202020204" pitchFamily="34" charset="0"/>
            </a:endParaRPr>
          </a:p>
        </p:txBody>
      </p:sp>
      <p:sp>
        <p:nvSpPr>
          <p:cNvPr id="58373" name="TextBox 4"/>
          <p:cNvSpPr txBox="1">
            <a:spLocks noChangeArrowheads="1"/>
          </p:cNvSpPr>
          <p:nvPr/>
        </p:nvSpPr>
        <p:spPr bwMode="auto">
          <a:xfrm>
            <a:off x="3429000" y="3506788"/>
            <a:ext cx="2362200" cy="522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None/>
            </a:pPr>
            <a:r>
              <a:rPr lang="en-US" altLang="en-US" sz="1400" dirty="0">
                <a:latin typeface="Arial"/>
                <a:cs typeface="Arial"/>
              </a:rPr>
              <a:t>Returns number of  occurrence of ‘b’.</a:t>
            </a:r>
            <a:endParaRPr lang="en-US" altLang="en-US" sz="1400" baseline="30000" dirty="0">
              <a:latin typeface="Arial" panose="020B0604020202020204" pitchFamily="34" charset="0"/>
              <a:cs typeface="Arial" panose="020B0604020202020204" pitchFamily="34" charset="0"/>
            </a:endParaRPr>
          </a:p>
        </p:txBody>
      </p:sp>
      <p:sp>
        <p:nvSpPr>
          <p:cNvPr id="58374" name="TextBox 5"/>
          <p:cNvSpPr txBox="1">
            <a:spLocks noChangeArrowheads="1"/>
          </p:cNvSpPr>
          <p:nvPr/>
        </p:nvSpPr>
        <p:spPr bwMode="auto">
          <a:xfrm>
            <a:off x="4038600" y="4637088"/>
            <a:ext cx="2362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a:cs typeface="Arial"/>
              </a:rPr>
              <a:t>Removes the 1</a:t>
            </a:r>
            <a:r>
              <a:rPr lang="en-US" altLang="en-US" sz="1400" baseline="30000" dirty="0">
                <a:latin typeface="Arial"/>
                <a:cs typeface="Arial"/>
              </a:rPr>
              <a:t>st</a:t>
            </a:r>
            <a:r>
              <a:rPr lang="en-US" altLang="en-US" sz="1400" dirty="0">
                <a:latin typeface="Arial"/>
                <a:cs typeface="Arial"/>
              </a:rPr>
              <a:t> occurrence of ‘b’.</a:t>
            </a:r>
            <a:endParaRPr lang="en-US" altLang="en-US" sz="1400" dirty="0">
              <a:latin typeface="Arial" panose="020B0604020202020204" pitchFamily="34" charset="0"/>
              <a:cs typeface="Arial" panose="020B0604020202020204" pitchFamily="34" charset="0"/>
            </a:endParaRPr>
          </a:p>
        </p:txBody>
      </p:sp>
      <p:sp>
        <p:nvSpPr>
          <p:cNvPr id="58375" name="TextBox 6"/>
          <p:cNvSpPr txBox="1">
            <a:spLocks noChangeArrowheads="1"/>
          </p:cNvSpPr>
          <p:nvPr/>
        </p:nvSpPr>
        <p:spPr bwMode="auto">
          <a:xfrm>
            <a:off x="1066800" y="2209800"/>
            <a:ext cx="33528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Symbol" panose="05050102010706020507" pitchFamily="18" charset="2"/>
              <a:buNone/>
            </a:pPr>
            <a:r>
              <a:rPr lang="en-US" altLang="en-US" sz="1400" b="1" dirty="0">
                <a:solidFill>
                  <a:srgbClr val="000000"/>
                </a:solidFill>
              </a:rPr>
              <a:t>Ex: li = [‘a’, ‘b’, ‘c’, ‘b’]</a:t>
            </a:r>
          </a:p>
          <a:p>
            <a:pPr>
              <a:buClrTx/>
              <a:buFont typeface="Symbol" panose="05050102010706020507" pitchFamily="18" charset="2"/>
              <a:buNone/>
            </a:pPr>
            <a:r>
              <a:rPr lang="en-US" altLang="en-US" sz="1400" b="1" dirty="0">
                <a:solidFill>
                  <a:srgbClr val="000000"/>
                </a:solidFill>
              </a:rPr>
              <a:t>    </a:t>
            </a:r>
            <a:r>
              <a:rPr lang="en-US" altLang="en-US" sz="1400" b="1" dirty="0" err="1">
                <a:solidFill>
                  <a:srgbClr val="000000"/>
                </a:solidFill>
              </a:rPr>
              <a:t>li.index</a:t>
            </a:r>
            <a:r>
              <a:rPr lang="en-US" altLang="en-US" sz="1400" b="1" dirty="0">
                <a:solidFill>
                  <a:srgbClr val="000000"/>
                </a:solidFill>
              </a:rPr>
              <a:t>(‘b’)  </a:t>
            </a:r>
          </a:p>
          <a:p>
            <a:pPr>
              <a:buClrTx/>
              <a:buFont typeface="Symbol" panose="05050102010706020507" pitchFamily="18" charset="2"/>
              <a:buNone/>
            </a:pPr>
            <a:r>
              <a:rPr lang="en-US" altLang="en-US" sz="1400" b="1" dirty="0">
                <a:solidFill>
                  <a:srgbClr val="000000"/>
                </a:solidFill>
              </a:rPr>
              <a:t>    &gt;&gt;&gt;1</a:t>
            </a:r>
          </a:p>
        </p:txBody>
      </p:sp>
      <p:sp>
        <p:nvSpPr>
          <p:cNvPr id="58376" name="TextBox 7"/>
          <p:cNvSpPr txBox="1">
            <a:spLocks noChangeArrowheads="1"/>
          </p:cNvSpPr>
          <p:nvPr/>
        </p:nvSpPr>
        <p:spPr bwMode="auto">
          <a:xfrm>
            <a:off x="1066800" y="4486275"/>
            <a:ext cx="27432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Symbol" panose="05050102010706020507" pitchFamily="18" charset="2"/>
              <a:buNone/>
            </a:pPr>
            <a:r>
              <a:rPr lang="en-US" altLang="en-US" sz="1400" b="1" dirty="0">
                <a:solidFill>
                  <a:srgbClr val="000000"/>
                </a:solidFill>
              </a:rPr>
              <a:t>Ex: </a:t>
            </a:r>
            <a:r>
              <a:rPr lang="en-US" altLang="en-US" sz="1400" b="1" dirty="0" err="1">
                <a:solidFill>
                  <a:srgbClr val="000000"/>
                </a:solidFill>
              </a:rPr>
              <a:t>li.remove</a:t>
            </a:r>
            <a:r>
              <a:rPr lang="en-US" altLang="en-US" sz="1400" b="1" dirty="0">
                <a:solidFill>
                  <a:srgbClr val="000000"/>
                </a:solidFill>
              </a:rPr>
              <a:t>(‘b’) </a:t>
            </a:r>
          </a:p>
          <a:p>
            <a:pPr>
              <a:buClrTx/>
              <a:buFont typeface="Symbol" panose="05050102010706020507" pitchFamily="18" charset="2"/>
              <a:buNone/>
            </a:pPr>
            <a:r>
              <a:rPr lang="en-US" altLang="en-US" sz="1400" b="1" dirty="0">
                <a:solidFill>
                  <a:srgbClr val="000000"/>
                </a:solidFill>
              </a:rPr>
              <a:t>    print(li)</a:t>
            </a:r>
          </a:p>
          <a:p>
            <a:pPr>
              <a:buClrTx/>
              <a:buFont typeface="Symbol" panose="05050102010706020507" pitchFamily="18" charset="2"/>
              <a:buNone/>
            </a:pPr>
            <a:r>
              <a:rPr lang="en-US" altLang="en-US" sz="1400" b="1" dirty="0">
                <a:solidFill>
                  <a:srgbClr val="000000"/>
                </a:solidFill>
              </a:rPr>
              <a:t>    &gt;&gt;&gt;[‘a’, ‘c’, ‘b’]</a:t>
            </a:r>
          </a:p>
        </p:txBody>
      </p:sp>
      <p:sp>
        <p:nvSpPr>
          <p:cNvPr id="58377" name="TextBox 8"/>
          <p:cNvSpPr txBox="1">
            <a:spLocks noChangeArrowheads="1"/>
          </p:cNvSpPr>
          <p:nvPr/>
        </p:nvSpPr>
        <p:spPr bwMode="auto">
          <a:xfrm>
            <a:off x="1076324" y="3489325"/>
            <a:ext cx="2124075" cy="56630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Symbol" panose="05050102010706020507" pitchFamily="18" charset="2"/>
              <a:buNone/>
            </a:pPr>
            <a:r>
              <a:rPr lang="en-US" altLang="en-US" sz="1400" b="1" dirty="0">
                <a:solidFill>
                  <a:srgbClr val="000000"/>
                </a:solidFill>
              </a:rPr>
              <a:t>Ex: </a:t>
            </a:r>
            <a:r>
              <a:rPr lang="en-US" altLang="en-US" sz="1400" b="1" dirty="0" err="1">
                <a:solidFill>
                  <a:srgbClr val="000000"/>
                </a:solidFill>
              </a:rPr>
              <a:t>li.count</a:t>
            </a:r>
            <a:r>
              <a:rPr lang="en-US" altLang="en-US" sz="1400" b="1" dirty="0">
                <a:solidFill>
                  <a:srgbClr val="000000"/>
                </a:solidFill>
              </a:rPr>
              <a:t>(‘b’)  </a:t>
            </a:r>
          </a:p>
          <a:p>
            <a:pPr>
              <a:buClrTx/>
              <a:buFont typeface="Symbol" panose="05050102010706020507" pitchFamily="18" charset="2"/>
              <a:buNone/>
            </a:pPr>
            <a:r>
              <a:rPr lang="en-US" altLang="en-US" sz="1400" b="1" dirty="0">
                <a:solidFill>
                  <a:srgbClr val="000000"/>
                </a:solidFill>
              </a:rPr>
              <a:t>    &gt;&gt;&gt;2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title"/>
          </p:nvPr>
        </p:nvSpPr>
        <p:spPr/>
        <p:txBody>
          <a:bodyPr/>
          <a:lstStyle/>
          <a:p>
            <a:r>
              <a:rPr lang="en-US" altLang="en-US" dirty="0">
                <a:latin typeface="Arial"/>
                <a:cs typeface="Arial"/>
              </a:rPr>
              <a:t>More Operations on Lists Cont.</a:t>
            </a:r>
          </a:p>
        </p:txBody>
      </p:sp>
      <p:sp>
        <p:nvSpPr>
          <p:cNvPr id="59395" name="TextBox 3"/>
          <p:cNvSpPr txBox="1">
            <a:spLocks noChangeArrowheads="1"/>
          </p:cNvSpPr>
          <p:nvPr/>
        </p:nvSpPr>
        <p:spPr bwMode="auto">
          <a:xfrm>
            <a:off x="3962400" y="1687722"/>
            <a:ext cx="2286000" cy="285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a:cs typeface="Arial"/>
              </a:rPr>
              <a:t>Reverse the list </a:t>
            </a:r>
            <a:r>
              <a:rPr lang="en-US" altLang="en-US" sz="1400" i="1" dirty="0">
                <a:latin typeface="Arial"/>
                <a:cs typeface="Arial"/>
              </a:rPr>
              <a:t>*in place*.</a:t>
            </a:r>
            <a:endParaRPr lang="en-US" altLang="en-US" sz="1400" i="1" dirty="0">
              <a:latin typeface="Arial" panose="020B0604020202020204" pitchFamily="34" charset="0"/>
              <a:cs typeface="Arial" panose="020B0604020202020204" pitchFamily="34" charset="0"/>
            </a:endParaRPr>
          </a:p>
        </p:txBody>
      </p:sp>
      <p:sp>
        <p:nvSpPr>
          <p:cNvPr id="59396" name="TextBox 4"/>
          <p:cNvSpPr txBox="1">
            <a:spLocks noChangeArrowheads="1"/>
          </p:cNvSpPr>
          <p:nvPr/>
        </p:nvSpPr>
        <p:spPr bwMode="auto">
          <a:xfrm>
            <a:off x="3734828" y="3097181"/>
            <a:ext cx="2036756" cy="286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a:cs typeface="Arial"/>
              </a:rPr>
              <a:t>Sorts the list </a:t>
            </a:r>
            <a:r>
              <a:rPr lang="en-US" altLang="en-US" sz="1400" i="1" dirty="0">
                <a:latin typeface="Arial"/>
                <a:cs typeface="Arial"/>
              </a:rPr>
              <a:t>*in place*.</a:t>
            </a:r>
            <a:endParaRPr lang="en-US" altLang="en-US" sz="1400" i="1" dirty="0">
              <a:latin typeface="Arial" panose="020B0604020202020204" pitchFamily="34" charset="0"/>
              <a:cs typeface="Arial" panose="020B0604020202020204" pitchFamily="34" charset="0"/>
            </a:endParaRPr>
          </a:p>
        </p:txBody>
      </p:sp>
      <p:sp>
        <p:nvSpPr>
          <p:cNvPr id="59397" name="TextBox 5"/>
          <p:cNvSpPr txBox="1">
            <a:spLocks noChangeArrowheads="1"/>
          </p:cNvSpPr>
          <p:nvPr/>
        </p:nvSpPr>
        <p:spPr bwMode="auto">
          <a:xfrm>
            <a:off x="1066800" y="1447800"/>
            <a:ext cx="2538412" cy="76559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li = [5, 2, 6, 8]</a:t>
            </a:r>
          </a:p>
          <a:p>
            <a:pPr>
              <a:lnSpc>
                <a:spcPct val="90000"/>
              </a:lnSpc>
              <a:buClrTx/>
              <a:buFont typeface="Symbol" panose="05050102010706020507" pitchFamily="18" charset="2"/>
              <a:buNone/>
            </a:pPr>
            <a:r>
              <a:rPr lang="en-US" altLang="en-US" sz="1400" b="1" dirty="0">
                <a:solidFill>
                  <a:srgbClr val="000000"/>
                </a:solidFill>
              </a:rPr>
              <a:t>    </a:t>
            </a:r>
            <a:r>
              <a:rPr lang="en-US" altLang="en-US" sz="1400" b="1" dirty="0" err="1">
                <a:solidFill>
                  <a:srgbClr val="000000"/>
                </a:solidFill>
              </a:rPr>
              <a:t>li.reverse</a:t>
            </a:r>
            <a:r>
              <a:rPr lang="en-US" altLang="en-US" sz="1400" b="1" dirty="0">
                <a:solidFill>
                  <a:srgbClr val="000000"/>
                </a:solidFill>
              </a:rPr>
              <a:t>()    </a:t>
            </a:r>
          </a:p>
          <a:p>
            <a:pPr>
              <a:lnSpc>
                <a:spcPct val="90000"/>
              </a:lnSpc>
              <a:buClrTx/>
              <a:buFont typeface="Symbol" panose="05050102010706020507" pitchFamily="18" charset="2"/>
              <a:buNone/>
            </a:pPr>
            <a:r>
              <a:rPr lang="en-US" altLang="en-US" sz="1400" b="1" dirty="0">
                <a:solidFill>
                  <a:srgbClr val="000000"/>
                </a:solidFill>
              </a:rPr>
              <a:t>    &gt;&gt;&gt;[8, 6, 2, 5]</a:t>
            </a:r>
          </a:p>
        </p:txBody>
      </p:sp>
      <p:sp>
        <p:nvSpPr>
          <p:cNvPr id="59398" name="TextBox 6"/>
          <p:cNvSpPr txBox="1">
            <a:spLocks noChangeArrowheads="1"/>
          </p:cNvSpPr>
          <p:nvPr/>
        </p:nvSpPr>
        <p:spPr bwMode="auto">
          <a:xfrm>
            <a:off x="1066800" y="2857500"/>
            <a:ext cx="2309812" cy="76559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a:t>
            </a:r>
            <a:r>
              <a:rPr lang="en-US" altLang="en-US" sz="1400" b="1" dirty="0" err="1">
                <a:solidFill>
                  <a:srgbClr val="000000"/>
                </a:solidFill>
              </a:rPr>
              <a:t>li.sort</a:t>
            </a:r>
            <a:r>
              <a:rPr lang="en-US" altLang="en-US" sz="1400" b="1" dirty="0">
                <a:solidFill>
                  <a:srgbClr val="000000"/>
                </a:solidFill>
              </a:rPr>
              <a:t>() </a:t>
            </a:r>
          </a:p>
          <a:p>
            <a:pPr>
              <a:lnSpc>
                <a:spcPct val="90000"/>
              </a:lnSpc>
              <a:buClrTx/>
              <a:buFont typeface="Symbol" panose="05050102010706020507" pitchFamily="18" charset="2"/>
              <a:buNone/>
            </a:pPr>
            <a:r>
              <a:rPr lang="en-US" altLang="en-US" sz="1400" b="1" dirty="0">
                <a:solidFill>
                  <a:srgbClr val="000000"/>
                </a:solidFill>
              </a:rPr>
              <a:t>    print(li)</a:t>
            </a:r>
          </a:p>
          <a:p>
            <a:pPr>
              <a:lnSpc>
                <a:spcPct val="90000"/>
              </a:lnSpc>
              <a:buClrTx/>
              <a:buFont typeface="Symbol" panose="05050102010706020507" pitchFamily="18" charset="2"/>
              <a:buNone/>
            </a:pPr>
            <a:r>
              <a:rPr lang="en-US" altLang="en-US" sz="1400" b="1" dirty="0">
                <a:solidFill>
                  <a:srgbClr val="000000"/>
                </a:solidFill>
              </a:rPr>
              <a:t>    &gt;&gt;&gt;[2, 5, 6, 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noChangeArrowheads="1"/>
          </p:cNvSpPr>
          <p:nvPr>
            <p:ph type="title"/>
          </p:nvPr>
        </p:nvSpPr>
        <p:spPr/>
        <p:txBody>
          <a:bodyPr/>
          <a:lstStyle/>
          <a:p>
            <a:r>
              <a:rPr lang="en-US" altLang="en-US" dirty="0">
                <a:latin typeface="Arial"/>
                <a:cs typeface="Arial"/>
              </a:rPr>
              <a:t>List: Extend, Append, ‘+’</a:t>
            </a:r>
            <a:endParaRPr lang="en-US" altLang="en-US" i="1" dirty="0">
              <a:latin typeface="Arial"/>
              <a:cs typeface="Arial"/>
            </a:endParaRPr>
          </a:p>
        </p:txBody>
      </p:sp>
      <p:sp>
        <p:nvSpPr>
          <p:cNvPr id="3" name="Content Placeholder 2"/>
          <p:cNvSpPr>
            <a:spLocks noGrp="1"/>
          </p:cNvSpPr>
          <p:nvPr>
            <p:ph idx="1"/>
          </p:nvPr>
        </p:nvSpPr>
        <p:spPr/>
        <p:txBody>
          <a:bodyPr/>
          <a:lstStyle/>
          <a:p>
            <a:pPr marL="0" indent="0">
              <a:lnSpc>
                <a:spcPct val="90000"/>
              </a:lnSpc>
              <a:buNone/>
              <a:tabLst>
                <a:tab pos="6224588" algn="l"/>
              </a:tabLst>
              <a:defRPr/>
            </a:pPr>
            <a:r>
              <a:rPr lang="en-US" sz="1600" dirty="0">
                <a:latin typeface="Arial"/>
                <a:cs typeface="Arial"/>
              </a:rPr>
              <a:t>We have seen the use of </a:t>
            </a:r>
            <a:r>
              <a:rPr lang="en-US" sz="1600" i="1" dirty="0">
                <a:latin typeface="Arial"/>
                <a:cs typeface="Arial"/>
              </a:rPr>
              <a:t>+</a:t>
            </a:r>
            <a:r>
              <a:rPr lang="en-US" sz="1600" dirty="0">
                <a:latin typeface="Arial"/>
                <a:cs typeface="Arial"/>
              </a:rPr>
              <a:t> operator in sequence. </a:t>
            </a:r>
            <a:r>
              <a:rPr lang="en-US" sz="1600" i="1" dirty="0">
                <a:latin typeface="Arial"/>
                <a:cs typeface="Arial"/>
              </a:rPr>
              <a:t>+</a:t>
            </a:r>
            <a:r>
              <a:rPr lang="en-US" sz="1600" dirty="0">
                <a:latin typeface="Arial"/>
                <a:cs typeface="Arial"/>
              </a:rPr>
              <a:t> operator creates a fresh list with a new memory reference, whereas the</a:t>
            </a:r>
            <a:r>
              <a:rPr lang="en-US" sz="1600" i="1" dirty="0">
                <a:latin typeface="Arial"/>
                <a:cs typeface="Arial"/>
              </a:rPr>
              <a:t> extend</a:t>
            </a:r>
            <a:r>
              <a:rPr lang="en-US" sz="1600" dirty="0">
                <a:latin typeface="Arial"/>
                <a:cs typeface="Arial"/>
              </a:rPr>
              <a:t> function operates on list the list itself. We can add multiple items together in the list using </a:t>
            </a:r>
            <a:r>
              <a:rPr lang="en-US" sz="1600" i="1" dirty="0">
                <a:latin typeface="Arial"/>
                <a:cs typeface="Arial"/>
              </a:rPr>
              <a:t>extend()</a:t>
            </a:r>
            <a:r>
              <a:rPr lang="en-US" sz="1600" dirty="0">
                <a:latin typeface="Arial"/>
                <a:cs typeface="Arial"/>
              </a:rPr>
              <a:t> :</a:t>
            </a:r>
          </a:p>
          <a:p>
            <a:pPr marL="236220" indent="-236220">
              <a:lnSpc>
                <a:spcPct val="90000"/>
              </a:lnSpc>
              <a:buFont typeface="Symbol" panose="05050102010706020507" pitchFamily="18" charset="2"/>
              <a:buNone/>
              <a:tabLst>
                <a:tab pos="6224588" algn="l"/>
              </a:tabLst>
              <a:defRPr/>
            </a:pPr>
            <a:endParaRPr lang="en-US" dirty="0"/>
          </a:p>
          <a:p>
            <a:pPr marL="236220" indent="-236220">
              <a:lnSpc>
                <a:spcPct val="90000"/>
              </a:lnSpc>
              <a:buFont typeface="Symbol" panose="05050102010706020507" pitchFamily="18" charset="2"/>
              <a:buNone/>
              <a:tabLst>
                <a:tab pos="6224588" algn="l"/>
              </a:tabLst>
              <a:defRPr/>
            </a:pPr>
            <a:endParaRPr lang="en-US" dirty="0"/>
          </a:p>
          <a:p>
            <a:pPr marL="236220" indent="-236220">
              <a:lnSpc>
                <a:spcPct val="90000"/>
              </a:lnSpc>
              <a:buFont typeface="Symbol" panose="05050102010706020507" pitchFamily="18" charset="2"/>
              <a:buNone/>
              <a:tabLst>
                <a:tab pos="6224588" algn="l"/>
              </a:tabLst>
              <a:defRPr/>
            </a:pPr>
            <a:endParaRPr lang="en-US" dirty="0"/>
          </a:p>
          <a:p>
            <a:pPr marL="236220" indent="-236220">
              <a:lnSpc>
                <a:spcPct val="90000"/>
              </a:lnSpc>
              <a:buFont typeface="Symbol" panose="05050102010706020507" pitchFamily="18" charset="2"/>
              <a:buNone/>
              <a:tabLst>
                <a:tab pos="6224588" algn="l"/>
              </a:tabLst>
              <a:defRPr/>
            </a:pPr>
            <a:endParaRPr lang="en-US" dirty="0"/>
          </a:p>
          <a:p>
            <a:pPr marL="0" indent="0">
              <a:lnSpc>
                <a:spcPct val="90000"/>
              </a:lnSpc>
              <a:buFont typeface="Wingdings" panose="05000000000000000000" pitchFamily="2" charset="2"/>
              <a:buNone/>
              <a:tabLst>
                <a:tab pos="6224588" algn="l"/>
              </a:tabLst>
              <a:defRPr/>
            </a:pPr>
            <a:r>
              <a:rPr lang="en-US" sz="1600" dirty="0">
                <a:latin typeface="Arial" panose="020B0604020202020204" pitchFamily="34" charset="0"/>
                <a:cs typeface="Arial" panose="020B0604020202020204" pitchFamily="34" charset="0"/>
              </a:rPr>
              <a:t>We have also seen the use of </a:t>
            </a:r>
            <a:r>
              <a:rPr lang="en-US" sz="1600" i="1" dirty="0">
                <a:latin typeface="Arial" panose="020B0604020202020204" pitchFamily="34" charset="0"/>
                <a:cs typeface="Arial" panose="020B0604020202020204" pitchFamily="34" charset="0"/>
              </a:rPr>
              <a:t>append() </a:t>
            </a:r>
            <a:r>
              <a:rPr lang="en-US" sz="1600" dirty="0">
                <a:latin typeface="Arial" panose="020B0604020202020204" pitchFamily="34" charset="0"/>
                <a:cs typeface="Arial" panose="020B0604020202020204" pitchFamily="34" charset="0"/>
              </a:rPr>
              <a:t>in list. The difference  between </a:t>
            </a:r>
            <a:r>
              <a:rPr lang="en-US" sz="1600" i="1" dirty="0">
                <a:latin typeface="Arial" panose="020B0604020202020204" pitchFamily="34" charset="0"/>
                <a:cs typeface="Arial" panose="020B0604020202020204" pitchFamily="34" charset="0"/>
              </a:rPr>
              <a:t>extend</a:t>
            </a:r>
            <a:r>
              <a:rPr lang="en-US" sz="1600" dirty="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append</a:t>
            </a:r>
            <a:r>
              <a:rPr lang="en-US" sz="1600" dirty="0">
                <a:latin typeface="Arial" panose="020B0604020202020204" pitchFamily="34" charset="0"/>
                <a:cs typeface="Arial" panose="020B0604020202020204" pitchFamily="34" charset="0"/>
              </a:rPr>
              <a:t> is, append() method adds one element to a list, and the extend() method concatenates the first list with another list (or another </a:t>
            </a:r>
            <a:r>
              <a:rPr lang="en-US" sz="1600" dirty="0" err="1">
                <a:latin typeface="Arial" panose="020B0604020202020204" pitchFamily="34" charset="0"/>
                <a:cs typeface="Arial" panose="020B0604020202020204" pitchFamily="34" charset="0"/>
              </a:rPr>
              <a:t>iterable</a:t>
            </a:r>
            <a:r>
              <a:rPr lang="en-US" sz="1600" dirty="0">
                <a:latin typeface="Arial" panose="020B0604020202020204" pitchFamily="34" charset="0"/>
                <a:cs typeface="Arial" panose="020B0604020202020204" pitchFamily="34" charset="0"/>
              </a:rPr>
              <a:t>). When </a:t>
            </a:r>
            <a:r>
              <a:rPr lang="en-US" sz="1600" i="1" dirty="0">
                <a:latin typeface="Arial" panose="020B0604020202020204" pitchFamily="34" charset="0"/>
                <a:cs typeface="Arial" panose="020B0604020202020204" pitchFamily="34" charset="0"/>
              </a:rPr>
              <a:t>append() </a:t>
            </a:r>
            <a:r>
              <a:rPr lang="en-US" sz="1600" dirty="0">
                <a:latin typeface="Arial" panose="020B0604020202020204" pitchFamily="34" charset="0"/>
                <a:cs typeface="Arial" panose="020B0604020202020204" pitchFamily="34" charset="0"/>
              </a:rPr>
              <a:t>method is used, the length of the list gets increased by 1. When </a:t>
            </a:r>
            <a:r>
              <a:rPr lang="en-US" sz="1600" i="1" dirty="0">
                <a:latin typeface="Arial" panose="020B0604020202020204" pitchFamily="34" charset="0"/>
                <a:cs typeface="Arial" panose="020B0604020202020204" pitchFamily="34" charset="0"/>
              </a:rPr>
              <a:t>extend() </a:t>
            </a:r>
            <a:r>
              <a:rPr lang="en-US" sz="1600" dirty="0">
                <a:latin typeface="Arial" panose="020B0604020202020204" pitchFamily="34" charset="0"/>
                <a:cs typeface="Arial" panose="020B0604020202020204" pitchFamily="34" charset="0"/>
              </a:rPr>
              <a:t>method is used, the length depends on the number of elements that are added to the list.</a:t>
            </a:r>
            <a:br>
              <a:rPr lang="en-US" dirty="0"/>
            </a:br>
            <a:endParaRPr lang="en-US" dirty="0"/>
          </a:p>
        </p:txBody>
      </p:sp>
      <p:sp>
        <p:nvSpPr>
          <p:cNvPr id="60420" name="TextBox 3"/>
          <p:cNvSpPr txBox="1">
            <a:spLocks noChangeArrowheads="1"/>
          </p:cNvSpPr>
          <p:nvPr/>
        </p:nvSpPr>
        <p:spPr bwMode="auto">
          <a:xfrm>
            <a:off x="1143000" y="2438400"/>
            <a:ext cx="4648200" cy="76020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tabLst>
                <a:tab pos="6224588" algn="l"/>
              </a:tabLst>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tabLst>
                <a:tab pos="6224588" algn="l"/>
              </a:tabLst>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tabLst>
                <a:tab pos="6224588" algn="l"/>
              </a:tabLst>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li.extend</a:t>
            </a:r>
            <a:r>
              <a:rPr lang="en-US" altLang="en-US" sz="1400" b="1" dirty="0">
                <a:solidFill>
                  <a:srgbClr val="000000"/>
                </a:solidFill>
              </a:rPr>
              <a:t>([9, 8, 7])           </a:t>
            </a:r>
          </a:p>
          <a:p>
            <a:pPr>
              <a:lnSpc>
                <a:spcPct val="90000"/>
              </a:lnSpc>
              <a:buClrTx/>
              <a:buFont typeface="Wingdings" panose="05000000000000000000" pitchFamily="2" charset="2"/>
              <a:buNone/>
            </a:pPr>
            <a:r>
              <a:rPr lang="en-US" altLang="en-US" sz="1400" b="1" dirty="0">
                <a:solidFill>
                  <a:srgbClr val="000000"/>
                </a:solidFill>
              </a:rPr>
              <a:t>    print(li)</a:t>
            </a:r>
          </a:p>
          <a:p>
            <a:pPr>
              <a:lnSpc>
                <a:spcPct val="90000"/>
              </a:lnSpc>
              <a:buClrTx/>
              <a:buFont typeface="Wingdings" panose="05000000000000000000" pitchFamily="2" charset="2"/>
              <a:buNone/>
            </a:pPr>
            <a:r>
              <a:rPr lang="en-US" altLang="en-US" sz="1400" b="1" dirty="0">
                <a:solidFill>
                  <a:srgbClr val="000000"/>
                </a:solidFill>
              </a:rPr>
              <a:t>    &gt;&gt;&gt;[1, 2, ‘</a:t>
            </a:r>
            <a:r>
              <a:rPr lang="en-US" altLang="en-US" sz="1400" b="1" dirty="0" err="1">
                <a:solidFill>
                  <a:srgbClr val="000000"/>
                </a:solidFill>
              </a:rPr>
              <a:t>i</a:t>
            </a:r>
            <a:r>
              <a:rPr lang="en-US" altLang="en-US" sz="1400" b="1" dirty="0">
                <a:solidFill>
                  <a:srgbClr val="000000"/>
                </a:solidFill>
              </a:rPr>
              <a:t>’, 3, 4, 5, ‘a’, 9, 8, 7]</a:t>
            </a:r>
          </a:p>
        </p:txBody>
      </p:sp>
      <p:sp>
        <p:nvSpPr>
          <p:cNvPr id="60421" name="TextBox 4"/>
          <p:cNvSpPr txBox="1">
            <a:spLocks noChangeArrowheads="1"/>
          </p:cNvSpPr>
          <p:nvPr/>
        </p:nvSpPr>
        <p:spPr bwMode="auto">
          <a:xfrm>
            <a:off x="1143000" y="5034057"/>
            <a:ext cx="6172200" cy="76020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tabLst>
                <a:tab pos="6224588" algn="l"/>
              </a:tabLst>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tabLst>
                <a:tab pos="6224588" algn="l"/>
              </a:tabLst>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tabLst>
                <a:tab pos="6224588" algn="l"/>
              </a:tabLst>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li.append</a:t>
            </a:r>
            <a:r>
              <a:rPr lang="en-US" altLang="en-US" sz="1400" b="1" dirty="0">
                <a:solidFill>
                  <a:srgbClr val="000000"/>
                </a:solidFill>
              </a:rPr>
              <a:t>([10, 11, 12])</a:t>
            </a:r>
          </a:p>
          <a:p>
            <a:pPr>
              <a:lnSpc>
                <a:spcPct val="90000"/>
              </a:lnSpc>
              <a:buClrTx/>
              <a:buFont typeface="Wingdings" panose="05000000000000000000" pitchFamily="2" charset="2"/>
              <a:buNone/>
            </a:pPr>
            <a:r>
              <a:rPr lang="en-US" altLang="en-US" sz="1400" b="1" dirty="0">
                <a:solidFill>
                  <a:srgbClr val="000000"/>
                </a:solidFill>
              </a:rPr>
              <a:t>    print(li)</a:t>
            </a:r>
          </a:p>
          <a:p>
            <a:pPr>
              <a:lnSpc>
                <a:spcPct val="90000"/>
              </a:lnSpc>
              <a:buClrTx/>
              <a:buFont typeface="Wingdings" panose="05000000000000000000" pitchFamily="2" charset="2"/>
              <a:buNone/>
            </a:pPr>
            <a:r>
              <a:rPr lang="en-US" altLang="en-US" sz="1400" b="1" dirty="0">
                <a:solidFill>
                  <a:srgbClr val="000000"/>
                </a:solidFill>
              </a:rPr>
              <a:t>    &gt;&gt;&gt;[1, 2, ‘</a:t>
            </a:r>
            <a:r>
              <a:rPr lang="en-US" altLang="en-US" sz="1400" b="1" dirty="0" err="1">
                <a:solidFill>
                  <a:srgbClr val="000000"/>
                </a:solidFill>
              </a:rPr>
              <a:t>i</a:t>
            </a:r>
            <a:r>
              <a:rPr lang="en-US" altLang="en-US" sz="1400" b="1" dirty="0">
                <a:solidFill>
                  <a:srgbClr val="000000"/>
                </a:solidFill>
              </a:rPr>
              <a:t>’, 3, 4, 5, ‘a’, 9, 8, 7, [10, 11, 12]]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noChangeArrowheads="1"/>
          </p:cNvSpPr>
          <p:nvPr>
            <p:ph type="title"/>
          </p:nvPr>
        </p:nvSpPr>
        <p:spPr/>
        <p:txBody>
          <a:bodyPr/>
          <a:lstStyle/>
          <a:p>
            <a:r>
              <a:rPr lang="en-US" altLang="en-US"/>
              <a:t>For loop : List, Tuple, String</a:t>
            </a:r>
          </a:p>
        </p:txBody>
      </p:sp>
      <p:sp>
        <p:nvSpPr>
          <p:cNvPr id="61443"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a:cs typeface="Arial"/>
              </a:rPr>
              <a:t>A</a:t>
            </a:r>
            <a:r>
              <a:rPr lang="en-US" altLang="en-US" sz="1600" i="1" dirty="0">
                <a:latin typeface="Arial"/>
                <a:cs typeface="Arial"/>
              </a:rPr>
              <a:t> for </a:t>
            </a:r>
            <a:r>
              <a:rPr lang="en-US" altLang="en-US" sz="1600" dirty="0">
                <a:latin typeface="Arial"/>
                <a:cs typeface="Arial"/>
              </a:rPr>
              <a:t>loop steps through each of the items in a collection type, or any other type of object that is </a:t>
            </a:r>
            <a:r>
              <a:rPr lang="en-US" altLang="en-US" sz="1600" dirty="0" err="1">
                <a:latin typeface="Arial"/>
                <a:cs typeface="Arial"/>
              </a:rPr>
              <a:t>iterable</a:t>
            </a:r>
            <a:r>
              <a:rPr lang="en-US" altLang="en-US" sz="1600" dirty="0">
                <a:latin typeface="Arial"/>
                <a:cs typeface="Arial"/>
              </a:rPr>
              <a:t>.</a:t>
            </a:r>
            <a:br>
              <a:rPr lang="en-US" altLang="en-US" sz="1600" dirty="0"/>
            </a:br>
            <a:endParaRPr lang="en-US" altLang="en-US" sz="1600" dirty="0"/>
          </a:p>
          <a:p>
            <a:pPr marL="0" indent="0">
              <a:buFont typeface="Wingdings" panose="05000000000000000000" pitchFamily="2" charset="2"/>
              <a:buNone/>
            </a:pPr>
            <a:r>
              <a:rPr lang="en-US" altLang="en-US" sz="1400" b="1" dirty="0"/>
              <a:t>            </a:t>
            </a:r>
          </a:p>
          <a:p>
            <a:pPr marL="0" indent="0">
              <a:buFont typeface="Wingdings" panose="05000000000000000000" pitchFamily="2" charset="2"/>
              <a:buNone/>
            </a:pPr>
            <a:br>
              <a:rPr lang="en-US" altLang="en-US" sz="1400" dirty="0"/>
            </a:br>
            <a:endParaRPr lang="en-US" altLang="en-US" sz="1400" dirty="0"/>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If &lt;collection&gt; is a list or a tuple, then the loop steps through each element of the sequence.</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If &lt;collection&gt; is a string, then the loop steps through each character of the string. </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p:txBody>
      </p:sp>
      <p:sp>
        <p:nvSpPr>
          <p:cNvPr id="61444" name="TextBox 3"/>
          <p:cNvSpPr txBox="1">
            <a:spLocks noChangeArrowheads="1"/>
          </p:cNvSpPr>
          <p:nvPr/>
        </p:nvSpPr>
        <p:spPr bwMode="auto">
          <a:xfrm>
            <a:off x="1066800" y="2100691"/>
            <a:ext cx="4114800" cy="56630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latin typeface="Courier New"/>
                <a:cs typeface="Courier New"/>
              </a:rPr>
              <a:t>Syntax: for &lt;item&gt; in &lt;collection&gt;:</a:t>
            </a:r>
          </a:p>
          <a:p>
            <a:pPr>
              <a:buClrTx/>
              <a:buFont typeface="Wingdings" panose="05000000000000000000" pitchFamily="2" charset="2"/>
              <a:buNone/>
            </a:pPr>
            <a:r>
              <a:rPr lang="en-US" altLang="en-US" sz="1400" b="1" dirty="0">
                <a:solidFill>
                  <a:srgbClr val="000000"/>
                </a:solidFill>
              </a:rPr>
              <a:t>            &lt;statements&gt;</a:t>
            </a:r>
          </a:p>
        </p:txBody>
      </p:sp>
      <p:sp>
        <p:nvSpPr>
          <p:cNvPr id="61445" name="TextBox 4"/>
          <p:cNvSpPr txBox="1">
            <a:spLocks noChangeArrowheads="1"/>
          </p:cNvSpPr>
          <p:nvPr/>
        </p:nvSpPr>
        <p:spPr bwMode="auto">
          <a:xfrm>
            <a:off x="1066800" y="4191000"/>
            <a:ext cx="3810000" cy="8255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for </a:t>
            </a:r>
            <a:r>
              <a:rPr lang="en-US" altLang="en-US" sz="1400" b="1" dirty="0" err="1">
                <a:solidFill>
                  <a:srgbClr val="000000"/>
                </a:solidFill>
              </a:rPr>
              <a:t>someChar</a:t>
            </a:r>
            <a:r>
              <a:rPr lang="en-US" altLang="en-US" sz="1400" b="1" dirty="0">
                <a:solidFill>
                  <a:srgbClr val="000000"/>
                </a:solidFill>
              </a:rPr>
              <a:t> in “Hello World”:</a:t>
            </a:r>
          </a:p>
          <a:p>
            <a:pPr>
              <a:buClrTx/>
              <a:buFont typeface="Wingdings" panose="05000000000000000000" pitchFamily="2" charset="2"/>
              <a:buNone/>
            </a:pPr>
            <a:r>
              <a:rPr lang="en-US" altLang="en-US" sz="1400" b="1" dirty="0">
                <a:solidFill>
                  <a:srgbClr val="000000"/>
                </a:solidFill>
              </a:rPr>
              <a:t>       print </a:t>
            </a:r>
            <a:r>
              <a:rPr lang="en-US" altLang="en-US" sz="1400" b="1" dirty="0" err="1">
                <a:solidFill>
                  <a:srgbClr val="000000"/>
                </a:solidFill>
              </a:rPr>
              <a:t>someChar</a:t>
            </a:r>
            <a:r>
              <a:rPr lang="en-US" altLang="en-US" sz="1400" b="1" dirty="0">
                <a:solidFill>
                  <a:srgbClr val="000000"/>
                </a:solidFill>
              </a:rPr>
              <a:t> </a:t>
            </a:r>
          </a:p>
          <a:p>
            <a:pPr>
              <a:buClrTx/>
              <a:buFont typeface="Wingdings" panose="05000000000000000000" pitchFamily="2" charset="2"/>
              <a:buNone/>
            </a:pPr>
            <a:r>
              <a:rPr lang="en-US" altLang="en-US" sz="1400" b="1" dirty="0">
                <a:solidFill>
                  <a:srgbClr val="000000"/>
                </a:solidFill>
              </a:rPr>
              <a:t>       &gt;&gt;&gt; </a:t>
            </a:r>
            <a:r>
              <a:rPr lang="en-US" altLang="en-US" sz="1400" b="1" dirty="0" err="1">
                <a:solidFill>
                  <a:srgbClr val="000000"/>
                </a:solidFill>
              </a:rPr>
              <a:t>H,e,l,l,o</a:t>
            </a:r>
            <a:r>
              <a:rPr lang="en-US" altLang="en-US" sz="1400" b="1" dirty="0">
                <a:solidFill>
                  <a:srgbClr val="000000"/>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6800" y="1720617"/>
            <a:ext cx="4038600" cy="762000"/>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defRPr/>
            </a:pPr>
            <a:r>
              <a:rPr lang="en-US" altLang="en-US" sz="1400" b="1" dirty="0">
                <a:solidFill>
                  <a:srgbClr val="000000"/>
                </a:solidFill>
                <a:latin typeface="Courier New"/>
                <a:cs typeface="Courier New"/>
              </a:rPr>
              <a:t>Syntax</a:t>
            </a:r>
            <a:r>
              <a:rPr lang="en-US" sz="1400" b="1" dirty="0">
                <a:solidFill>
                  <a:schemeClr val="tx1"/>
                </a:solidFill>
                <a:latin typeface="Courier New"/>
                <a:cs typeface="Courier New"/>
              </a:rPr>
              <a:t>: for &lt;item&gt; in &lt;collection&gt;:</a:t>
            </a:r>
          </a:p>
          <a:p>
            <a:pPr>
              <a:defRPr/>
            </a:pPr>
            <a:r>
              <a:rPr lang="en-US" sz="1400" b="1" dirty="0">
                <a:solidFill>
                  <a:schemeClr val="tx1"/>
                </a:solidFill>
                <a:latin typeface="Courier New" panose="02070309020205020404" pitchFamily="49" charset="0"/>
                <a:cs typeface="Courier New" panose="02070309020205020404" pitchFamily="49" charset="0"/>
              </a:rPr>
              <a:t>            &lt;statements&gt;</a:t>
            </a:r>
          </a:p>
        </p:txBody>
      </p:sp>
      <p:sp>
        <p:nvSpPr>
          <p:cNvPr id="62467" name="Title 1"/>
          <p:cNvSpPr>
            <a:spLocks noGrp="1" noChangeArrowheads="1"/>
          </p:cNvSpPr>
          <p:nvPr>
            <p:ph type="title"/>
          </p:nvPr>
        </p:nvSpPr>
        <p:spPr/>
        <p:txBody>
          <a:bodyPr/>
          <a:lstStyle/>
          <a:p>
            <a:r>
              <a:rPr lang="en-US" altLang="en-US" dirty="0">
                <a:latin typeface="Arial"/>
                <a:cs typeface="Arial"/>
              </a:rPr>
              <a:t>For Loops for Complex Iteration</a:t>
            </a:r>
          </a:p>
        </p:txBody>
      </p:sp>
      <p:sp>
        <p:nvSpPr>
          <p:cNvPr id="3" name="Content Placeholder 2"/>
          <p:cNvSpPr>
            <a:spLocks noGrp="1"/>
          </p:cNvSpPr>
          <p:nvPr>
            <p:ph idx="1"/>
          </p:nvPr>
        </p:nvSpPr>
        <p:spPr>
          <a:xfrm>
            <a:off x="609600" y="1917234"/>
            <a:ext cx="7772400" cy="4648200"/>
          </a:xfrm>
        </p:spPr>
        <p:txBody>
          <a:bodyPr/>
          <a:lstStyle/>
          <a:p>
            <a:pPr marL="0" indent="0">
              <a:buFont typeface="Wingdings" panose="05000000000000000000" pitchFamily="2" charset="2"/>
              <a:buNone/>
              <a:defRPr/>
            </a:pPr>
            <a:r>
              <a:rPr lang="en-US" dirty="0"/>
              <a:t>    </a:t>
            </a:r>
          </a:p>
          <a:p>
            <a:pPr marL="0" indent="0">
              <a:buFont typeface="Wingdings" panose="05000000000000000000" pitchFamily="2" charset="2"/>
              <a:buNone/>
              <a:defRPr/>
            </a:pPr>
            <a:endParaRPr lang="en-US" dirty="0"/>
          </a:p>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&lt;item&gt; can be more complex than a single variable name. If the elements of &lt;collection&gt; are themselves collections, then &lt;item&gt; can match the structure of the elements. Let’s consider the examples given below:</a:t>
            </a:r>
          </a:p>
          <a:p>
            <a:pPr>
              <a:defRPr/>
            </a:pPr>
            <a:endParaRPr lang="en-US" dirty="0"/>
          </a:p>
          <a:p>
            <a:pPr marL="0" indent="0">
              <a:buFont typeface="Wingdings" panose="05000000000000000000" pitchFamily="2" charset="2"/>
              <a:buNone/>
              <a:defRPr/>
            </a:pPr>
            <a:endParaRPr lang="en-US" sz="1600" dirty="0">
              <a:latin typeface="Calisto MT" panose="02040603050505030304" pitchFamily="18" charset="0"/>
            </a:endParaRPr>
          </a:p>
          <a:p>
            <a:pPr marL="0" indent="0">
              <a:buFont typeface="Wingdings" panose="05000000000000000000" pitchFamily="2" charset="2"/>
              <a:buNone/>
              <a:defRPr/>
            </a:pPr>
            <a:endParaRPr lang="en-US" sz="1600" dirty="0">
              <a:latin typeface="Calisto MT" panose="02040603050505030304" pitchFamily="18" charset="0"/>
            </a:endParaRPr>
          </a:p>
          <a:p>
            <a:pPr>
              <a:defRPr/>
            </a:pPr>
            <a:endParaRPr lang="en-US" dirty="0"/>
          </a:p>
        </p:txBody>
      </p:sp>
      <p:sp>
        <p:nvSpPr>
          <p:cNvPr id="5" name="Rectangle 4"/>
          <p:cNvSpPr/>
          <p:nvPr/>
        </p:nvSpPr>
        <p:spPr>
          <a:xfrm>
            <a:off x="2626016" y="4741703"/>
            <a:ext cx="2743200" cy="144050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Arial" panose="020B0604020202020204" pitchFamily="34" charset="0"/>
                <a:cs typeface="Arial" panose="020B0604020202020204" pitchFamily="34" charset="0"/>
              </a:rPr>
              <a:t>Here, we can see a list of four tuples where each tuple (</a:t>
            </a:r>
            <a:r>
              <a:rPr lang="en-US" sz="1400" dirty="0" err="1">
                <a:solidFill>
                  <a:schemeClr val="tx1"/>
                </a:solidFill>
                <a:latin typeface="Arial" panose="020B0604020202020204" pitchFamily="34" charset="0"/>
                <a:cs typeface="Arial" panose="020B0604020202020204" pitchFamily="34" charset="0"/>
              </a:rPr>
              <a:t>x,y</a:t>
            </a:r>
            <a:r>
              <a:rPr lang="en-US" sz="1400" dirty="0">
                <a:solidFill>
                  <a:schemeClr val="tx1"/>
                </a:solidFill>
                <a:latin typeface="Arial" panose="020B0604020202020204" pitchFamily="34" charset="0"/>
                <a:cs typeface="Arial" panose="020B0604020202020204" pitchFamily="34" charset="0"/>
              </a:rPr>
              <a:t>) is treated as an item of the list. By printing x we are printing the first item of all the tuples. </a:t>
            </a:r>
          </a:p>
        </p:txBody>
      </p:sp>
      <p:sp>
        <p:nvSpPr>
          <p:cNvPr id="62470" name="TextBox 6"/>
          <p:cNvSpPr txBox="1">
            <a:spLocks noChangeArrowheads="1"/>
          </p:cNvSpPr>
          <p:nvPr/>
        </p:nvSpPr>
        <p:spPr bwMode="auto">
          <a:xfrm>
            <a:off x="1066800" y="3657600"/>
            <a:ext cx="64770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for (x, y) in [(‘a’,1), (‘b’,2), (‘c’,3), (‘d’,4)]:</a:t>
            </a:r>
          </a:p>
          <a:p>
            <a:pPr>
              <a:buClrTx/>
              <a:buFont typeface="Wingdings" panose="05000000000000000000" pitchFamily="2" charset="2"/>
              <a:buNone/>
            </a:pPr>
            <a:r>
              <a:rPr lang="en-US" altLang="en-US" sz="1400" b="1" dirty="0">
                <a:solidFill>
                  <a:srgbClr val="000000"/>
                </a:solidFill>
              </a:rPr>
              <a:t>       print (x) </a:t>
            </a:r>
          </a:p>
          <a:p>
            <a:pPr>
              <a:buClrTx/>
              <a:buFont typeface="Wingdings" panose="05000000000000000000" pitchFamily="2" charset="2"/>
              <a:buNone/>
            </a:pPr>
            <a:r>
              <a:rPr lang="en-US" altLang="en-US" sz="1400" b="1" dirty="0">
                <a:solidFill>
                  <a:srgbClr val="000000"/>
                </a:solidFill>
              </a:rPr>
              <a:t>    &gt;&gt;&gt;</a:t>
            </a:r>
            <a:r>
              <a:rPr lang="en-US" altLang="en-US" sz="1400" b="1" dirty="0" err="1">
                <a:solidFill>
                  <a:srgbClr val="000000"/>
                </a:solidFill>
              </a:rPr>
              <a:t>a,b,c,d</a:t>
            </a:r>
            <a:endParaRPr lang="en-US" altLang="en-US" sz="1400" b="1" dirty="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noChangeArrowheads="1"/>
          </p:cNvSpPr>
          <p:nvPr>
            <p:ph type="title"/>
          </p:nvPr>
        </p:nvSpPr>
        <p:spPr/>
        <p:txBody>
          <a:bodyPr/>
          <a:lstStyle/>
          <a:p>
            <a:r>
              <a:rPr lang="en-US" altLang="en-US" dirty="0">
                <a:solidFill>
                  <a:schemeClr val="tx1"/>
                </a:solidFill>
                <a:latin typeface="Arial"/>
                <a:cs typeface="Arial"/>
              </a:rPr>
              <a:t>Lists are Mutable</a:t>
            </a:r>
            <a:endParaRPr lang="en-US" altLang="en-US" dirty="0">
              <a:solidFill>
                <a:schemeClr val="tx1"/>
              </a:solidFill>
            </a:endParaRP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List has a mutable nature i.e., list can be changed or modified after its creation according to needs. Let’s consider the following example: </a:t>
            </a:r>
            <a:br>
              <a:rPr lang="en-US" dirty="0"/>
            </a:br>
            <a:endParaRPr lang="en-US" sz="1400" dirty="0"/>
          </a:p>
          <a:p>
            <a:pPr marL="0">
              <a:spcBef>
                <a:spcPts val="0"/>
              </a:spcBef>
              <a:buFont typeface="Symbol" panose="05050102010706020507" pitchFamily="18" charset="2"/>
              <a:buNone/>
              <a:defRPr/>
            </a:pPr>
            <a:r>
              <a:rPr lang="en-US" sz="1400" dirty="0">
                <a:solidFill>
                  <a:srgbClr val="660033"/>
                </a:solidFill>
                <a:latin typeface="Calisto MT" panose="02040603050505030304" pitchFamily="18" charset="0"/>
              </a:rPr>
              <a:t>        </a:t>
            </a:r>
            <a:r>
              <a:rPr lang="en-US" sz="1400" dirty="0">
                <a:latin typeface="Calisto MT" panose="02040603050505030304" pitchFamily="18" charset="0"/>
              </a:rPr>
              <a:t> </a:t>
            </a:r>
          </a:p>
          <a:p>
            <a:pPr marL="0">
              <a:spcBef>
                <a:spcPts val="0"/>
              </a:spcBef>
              <a:buFont typeface="Symbol" panose="05050102010706020507" pitchFamily="18" charset="2"/>
              <a:buNone/>
              <a:defRPr/>
            </a:pPr>
            <a:endParaRPr lang="en-US" sz="1400" b="1" dirty="0"/>
          </a:p>
          <a:p>
            <a:pPr marL="0">
              <a:spcBef>
                <a:spcPts val="0"/>
              </a:spcBef>
              <a:buFont typeface="Symbol" panose="05050102010706020507" pitchFamily="18" charset="2"/>
              <a:buNone/>
              <a:defRPr/>
            </a:pPr>
            <a:br>
              <a:rPr lang="en-US" dirty="0">
                <a:solidFill>
                  <a:schemeClr val="accent2"/>
                </a:solidFill>
              </a:rPr>
            </a:br>
            <a:endParaRPr lang="en-US" dirty="0">
              <a:solidFill>
                <a:schemeClr val="accent2"/>
              </a:solidFill>
            </a:endParaRPr>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dirty="0"/>
          </a:p>
        </p:txBody>
      </p:sp>
      <p:sp>
        <p:nvSpPr>
          <p:cNvPr id="4" name="Rectangle 3"/>
          <p:cNvSpPr/>
          <p:nvPr/>
        </p:nvSpPr>
        <p:spPr>
          <a:xfrm>
            <a:off x="4716464" y="2247900"/>
            <a:ext cx="3657600" cy="7239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Arial" panose="020B0604020202020204" pitchFamily="34" charset="0"/>
                <a:cs typeface="Arial" panose="020B0604020202020204" pitchFamily="34" charset="0"/>
              </a:rPr>
              <a:t>Item at index 1 is changed from 23 to 45. It’s possible because of the mutable nature of List.</a:t>
            </a:r>
          </a:p>
        </p:txBody>
      </p:sp>
      <p:sp>
        <p:nvSpPr>
          <p:cNvPr id="65541" name="TextBox 4"/>
          <p:cNvSpPr txBox="1">
            <a:spLocks noChangeArrowheads="1"/>
          </p:cNvSpPr>
          <p:nvPr/>
        </p:nvSpPr>
        <p:spPr bwMode="auto">
          <a:xfrm>
            <a:off x="1066800" y="2133600"/>
            <a:ext cx="3416301" cy="9541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b="1" dirty="0">
                <a:solidFill>
                  <a:srgbClr val="000000"/>
                </a:solidFill>
              </a:rPr>
              <a:t>Ex: li = [‘</a:t>
            </a:r>
            <a:r>
              <a:rPr lang="en-US" altLang="en-US" sz="1400" b="1" dirty="0" err="1">
                <a:solidFill>
                  <a:srgbClr val="000000"/>
                </a:solidFill>
              </a:rPr>
              <a:t>abc</a:t>
            </a:r>
            <a:r>
              <a:rPr lang="en-US" altLang="en-US" sz="1400" b="1" dirty="0">
                <a:solidFill>
                  <a:srgbClr val="000000"/>
                </a:solidFill>
              </a:rPr>
              <a:t>’, 23, 4.34, 23]</a:t>
            </a:r>
          </a:p>
          <a:p>
            <a:pPr>
              <a:spcBef>
                <a:spcPct val="0"/>
              </a:spcBef>
              <a:buClrTx/>
              <a:buFont typeface="Symbol" panose="05050102010706020507" pitchFamily="18" charset="2"/>
              <a:buNone/>
            </a:pPr>
            <a:r>
              <a:rPr lang="en-US" altLang="en-US" sz="1400" b="1" dirty="0">
                <a:solidFill>
                  <a:srgbClr val="000000"/>
                </a:solidFill>
              </a:rPr>
              <a:t>    li[1] = 45 </a:t>
            </a:r>
          </a:p>
          <a:p>
            <a:pPr>
              <a:spcBef>
                <a:spcPct val="0"/>
              </a:spcBef>
              <a:buClrTx/>
              <a:buFont typeface="Symbol" panose="05050102010706020507" pitchFamily="18" charset="2"/>
              <a:buNone/>
            </a:pPr>
            <a:r>
              <a:rPr lang="en-US" altLang="en-US" sz="1400" b="1" dirty="0">
                <a:solidFill>
                  <a:srgbClr val="000000"/>
                </a:solidFill>
              </a:rPr>
              <a:t>    print(li)</a:t>
            </a:r>
            <a:br>
              <a:rPr lang="en-US" altLang="en-US" sz="1400" b="1" dirty="0">
                <a:solidFill>
                  <a:srgbClr val="000000"/>
                </a:solidFill>
              </a:rPr>
            </a:br>
            <a:r>
              <a:rPr lang="en-US" altLang="en-US" sz="1400" b="1" dirty="0">
                <a:solidFill>
                  <a:srgbClr val="000000"/>
                </a:solidFill>
              </a:rPr>
              <a:t>    &gt;&gt;&gt;[‘</a:t>
            </a:r>
            <a:r>
              <a:rPr lang="en-US" altLang="en-US" sz="1400" b="1" dirty="0" err="1">
                <a:solidFill>
                  <a:srgbClr val="000000"/>
                </a:solidFill>
              </a:rPr>
              <a:t>abc</a:t>
            </a:r>
            <a:r>
              <a:rPr lang="en-US" altLang="en-US" sz="1400" b="1" dirty="0">
                <a:solidFill>
                  <a:srgbClr val="000000"/>
                </a:solidFill>
              </a:rPr>
              <a:t>’, 45, 4.34, 23]</a:t>
            </a:r>
            <a:endParaRPr lang="en-US" altLang="en-US" sz="2000" dirty="0">
              <a:solidFill>
                <a:srgbClr val="0066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p:txBody>
          <a:bodyPr/>
          <a:lstStyle/>
          <a:p>
            <a:r>
              <a:rPr lang="en-US" altLang="en-US" dirty="0">
                <a:latin typeface="Arial"/>
                <a:cs typeface="Arial"/>
              </a:rPr>
              <a:t>Tuples are Immutable</a:t>
            </a:r>
            <a:endParaRPr lang="en-US" altLang="en-US" dirty="0"/>
          </a:p>
        </p:txBody>
      </p:sp>
      <p:sp>
        <p:nvSpPr>
          <p:cNvPr id="66563"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Tuples have a mutable nature. That is why, we can’t change tuple in place like List. It throws </a:t>
            </a:r>
            <a:r>
              <a:rPr lang="en-US" altLang="en-US" sz="1600" i="1" dirty="0" err="1">
                <a:latin typeface="Arial" panose="020B0604020202020204" pitchFamily="34" charset="0"/>
                <a:cs typeface="Arial" panose="020B0604020202020204" pitchFamily="34" charset="0"/>
              </a:rPr>
              <a:t>TypeError</a:t>
            </a:r>
            <a:r>
              <a:rPr lang="en-US" altLang="en-US" sz="1600" dirty="0">
                <a:latin typeface="Arial" panose="020B0604020202020204" pitchFamily="34" charset="0"/>
                <a:cs typeface="Arial" panose="020B0604020202020204" pitchFamily="34" charset="0"/>
              </a:rPr>
              <a:t>.</a:t>
            </a:r>
            <a:br>
              <a:rPr lang="en-US" altLang="en-US" sz="1600" dirty="0"/>
            </a:br>
            <a:endParaRPr lang="en-US" altLang="en-US" sz="1600" dirty="0"/>
          </a:p>
          <a:p>
            <a:pPr marL="0" indent="0">
              <a:lnSpc>
                <a:spcPct val="90000"/>
              </a:lnSpc>
              <a:buFont typeface="Wingdings" panose="05000000000000000000" pitchFamily="2" charset="2"/>
              <a:buNone/>
              <a:defRPr/>
            </a:pPr>
            <a:endParaRPr lang="en-US" altLang="en-US" dirty="0">
              <a:solidFill>
                <a:srgbClr val="FF3300"/>
              </a:solidFill>
            </a:endParaRPr>
          </a:p>
          <a:p>
            <a:pPr marL="0" indent="0">
              <a:lnSpc>
                <a:spcPct val="90000"/>
              </a:lnSpc>
              <a:buFont typeface="Wingdings" panose="05000000000000000000" pitchFamily="2" charset="2"/>
              <a:buNone/>
              <a:defRPr/>
            </a:pPr>
            <a:endParaRPr lang="en-US" altLang="en-US" dirty="0">
              <a:solidFill>
                <a:srgbClr val="FF3300"/>
              </a:solidFill>
            </a:endParaRPr>
          </a:p>
          <a:p>
            <a:pPr marL="0" indent="0">
              <a:lnSpc>
                <a:spcPct val="90000"/>
              </a:lnSpc>
              <a:buFont typeface="Wingdings" panose="05000000000000000000" pitchFamily="2" charset="2"/>
              <a:buNone/>
              <a:defRPr/>
            </a:pPr>
            <a:endParaRPr lang="en-US" altLang="en-US" dirty="0">
              <a:solidFill>
                <a:srgbClr val="FF3300"/>
              </a:solidFill>
            </a:endParaRPr>
          </a:p>
          <a:p>
            <a:pPr marL="0" indent="0">
              <a:lnSpc>
                <a:spcPct val="90000"/>
              </a:lnSpc>
              <a:buFont typeface="Wingdings" panose="05000000000000000000" pitchFamily="2" charset="2"/>
              <a:buNone/>
              <a:defRPr/>
            </a:pPr>
            <a:endParaRPr lang="en-US" altLang="en-US" dirty="0">
              <a:solidFill>
                <a:srgbClr val="FF3300"/>
              </a:solidFill>
            </a:endParaRPr>
          </a:p>
          <a:p>
            <a:pPr marL="0" indent="0">
              <a:lnSpc>
                <a:spcPct val="90000"/>
              </a:lnSpc>
              <a:buFont typeface="Wingdings" panose="05000000000000000000" pitchFamily="2" charset="2"/>
              <a:buNone/>
              <a:defRPr/>
            </a:pPr>
            <a:endParaRPr lang="en-US" altLang="en-US" dirty="0">
              <a:solidFill>
                <a:srgbClr val="FF3300"/>
              </a:solidFill>
            </a:endParaRPr>
          </a:p>
          <a:p>
            <a:pPr marL="0" indent="0">
              <a:lnSpc>
                <a:spcPct val="90000"/>
              </a:lnSpc>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Instead, we can make a fresh tuple and assign its reference to a previously used name.</a:t>
            </a:r>
          </a:p>
          <a:p>
            <a:pPr marL="0" indent="0">
              <a:lnSpc>
                <a:spcPct val="90000"/>
              </a:lnSpc>
              <a:buFont typeface="Wingdings" panose="05000000000000000000" pitchFamily="2" charset="2"/>
              <a:buNone/>
              <a:defRPr/>
            </a:pPr>
            <a:r>
              <a:rPr lang="en-US" altLang="en-US" sz="1600" dirty="0">
                <a:solidFill>
                  <a:srgbClr val="660033"/>
                </a:solidFill>
                <a:latin typeface="Calisto MT" panose="02040603050505030304" pitchFamily="18" charset="0"/>
              </a:rPr>
              <a:t>	    </a:t>
            </a:r>
          </a:p>
          <a:p>
            <a:pPr marL="0" indent="0">
              <a:lnSpc>
                <a:spcPct val="90000"/>
              </a:lnSpc>
              <a:buFont typeface="Wingdings" panose="05000000000000000000" pitchFamily="2" charset="2"/>
              <a:buNone/>
              <a:defRPr/>
            </a:pPr>
            <a:endParaRPr lang="en-US" altLang="en-US" sz="1600" b="1" dirty="0">
              <a:solidFill>
                <a:srgbClr val="660033"/>
              </a:solidFill>
              <a:latin typeface="Calisto MT" panose="02040603050505030304" pitchFamily="18" charset="0"/>
            </a:endParaRPr>
          </a:p>
          <a:p>
            <a:pPr marL="0" indent="0">
              <a:lnSpc>
                <a:spcPct val="90000"/>
              </a:lnSpc>
              <a:buFont typeface="Wingdings" panose="05000000000000000000" pitchFamily="2" charset="2"/>
              <a:buNone/>
              <a:defRPr/>
            </a:pPr>
            <a:r>
              <a:rPr lang="en-US" altLang="en-US" sz="1400" b="1" dirty="0"/>
              <a:t>	  </a:t>
            </a:r>
            <a:br>
              <a:rPr lang="en-US" altLang="en-US" sz="1400" dirty="0"/>
            </a:br>
            <a:endParaRPr lang="en-US" altLang="en-US" sz="1400" dirty="0"/>
          </a:p>
          <a:p>
            <a:pPr marL="0" indent="0">
              <a:lnSpc>
                <a:spcPct val="90000"/>
              </a:lnSpc>
              <a:buFont typeface="Wingdings" panose="05000000000000000000" pitchFamily="2" charset="2"/>
              <a:buNone/>
              <a:defRPr/>
            </a:pPr>
            <a:endParaRPr lang="en-US" altLang="en-US" sz="1400" dirty="0"/>
          </a:p>
        </p:txBody>
      </p:sp>
      <p:sp>
        <p:nvSpPr>
          <p:cNvPr id="66564" name="TextBox 3"/>
          <p:cNvSpPr txBox="1">
            <a:spLocks noChangeArrowheads="1"/>
          </p:cNvSpPr>
          <p:nvPr/>
        </p:nvSpPr>
        <p:spPr bwMode="auto">
          <a:xfrm>
            <a:off x="1143000" y="2286000"/>
            <a:ext cx="5943600" cy="123418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t = (23, ‘</a:t>
            </a:r>
            <a:r>
              <a:rPr lang="en-US" altLang="en-US" sz="1400" b="1" dirty="0" err="1">
                <a:solidFill>
                  <a:srgbClr val="000000"/>
                </a:solidFill>
              </a:rPr>
              <a:t>abc</a:t>
            </a:r>
            <a:r>
              <a:rPr lang="en-US" altLang="en-US" sz="1400" b="1" dirty="0">
                <a:solidFill>
                  <a:srgbClr val="000000"/>
                </a:solidFill>
              </a:rPr>
              <a:t>’, 4.56, (2,3), ‘</a:t>
            </a:r>
            <a:r>
              <a:rPr lang="en-US" altLang="en-US" sz="1400" b="1" dirty="0" err="1">
                <a:solidFill>
                  <a:srgbClr val="000000"/>
                </a:solidFill>
              </a:rPr>
              <a:t>def</a:t>
            </a:r>
            <a:r>
              <a:rPr lang="en-US" altLang="en-US" sz="1400" b="1" dirty="0">
                <a:solidFill>
                  <a:srgbClr val="000000"/>
                </a:solidFill>
              </a:rPr>
              <a:t>’)</a:t>
            </a:r>
          </a:p>
          <a:p>
            <a:pPr>
              <a:lnSpc>
                <a:spcPct val="90000"/>
              </a:lnSpc>
              <a:buClrTx/>
              <a:buFont typeface="Wingdings" panose="05000000000000000000" pitchFamily="2" charset="2"/>
              <a:buNone/>
            </a:pPr>
            <a:r>
              <a:rPr lang="en-US" altLang="en-US" sz="1400" b="1" dirty="0">
                <a:solidFill>
                  <a:srgbClr val="000000"/>
                </a:solidFill>
              </a:rPr>
              <a:t>    t[2] = 3</a:t>
            </a:r>
          </a:p>
          <a:p>
            <a:pPr>
              <a:lnSpc>
                <a:spcPct val="90000"/>
              </a:lnSpc>
              <a:buClrTx/>
              <a:buFont typeface="Wingdings" panose="05000000000000000000" pitchFamily="2" charset="2"/>
              <a:buNone/>
            </a:pPr>
            <a:r>
              <a:rPr lang="en-US" altLang="en-US" sz="1400" b="1" dirty="0">
                <a:solidFill>
                  <a:srgbClr val="000000"/>
                </a:solidFill>
              </a:rPr>
              <a:t>    &gt;&gt;&gt;</a:t>
            </a:r>
            <a:r>
              <a:rPr lang="en-US" altLang="en-US" sz="1400" b="1" dirty="0" err="1">
                <a:solidFill>
                  <a:srgbClr val="000000"/>
                </a:solidFill>
              </a:rPr>
              <a:t>Traceback</a:t>
            </a:r>
            <a:r>
              <a:rPr lang="en-US" altLang="en-US" sz="1400" b="1" dirty="0">
                <a:solidFill>
                  <a:srgbClr val="000000"/>
                </a:solidFill>
              </a:rPr>
              <a:t> (most recent call last):</a:t>
            </a:r>
          </a:p>
          <a:p>
            <a:pPr>
              <a:lnSpc>
                <a:spcPct val="90000"/>
              </a:lnSpc>
              <a:buClrTx/>
              <a:buFont typeface="Wingdings" panose="05000000000000000000" pitchFamily="2" charset="2"/>
              <a:buNone/>
            </a:pPr>
            <a:r>
              <a:rPr lang="en-US" altLang="en-US" sz="1400" b="1" dirty="0">
                <a:solidFill>
                  <a:srgbClr val="000000"/>
                </a:solidFill>
              </a:rPr>
              <a:t>    File “python", line 1, in &lt;module&gt;</a:t>
            </a:r>
          </a:p>
          <a:p>
            <a:pPr>
              <a:lnSpc>
                <a:spcPct val="90000"/>
              </a:lnSpc>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TypeError</a:t>
            </a:r>
            <a:r>
              <a:rPr lang="en-US" altLang="en-US" sz="1400" b="1" dirty="0">
                <a:solidFill>
                  <a:srgbClr val="000000"/>
                </a:solidFill>
              </a:rPr>
              <a:t>: object doesn't support item assignment</a:t>
            </a:r>
          </a:p>
        </p:txBody>
      </p:sp>
      <p:sp>
        <p:nvSpPr>
          <p:cNvPr id="66565" name="TextBox 4"/>
          <p:cNvSpPr txBox="1">
            <a:spLocks noChangeArrowheads="1"/>
          </p:cNvSpPr>
          <p:nvPr/>
        </p:nvSpPr>
        <p:spPr bwMode="auto">
          <a:xfrm>
            <a:off x="1143000" y="4648200"/>
            <a:ext cx="4191000" cy="100258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latin typeface="Courier New"/>
                <a:cs typeface="Courier New"/>
              </a:rPr>
              <a:t>Ex: t = (23, ‘</a:t>
            </a:r>
            <a:r>
              <a:rPr lang="en-US" altLang="en-US" sz="1400" b="1" dirty="0" err="1">
                <a:solidFill>
                  <a:srgbClr val="000000"/>
                </a:solidFill>
                <a:latin typeface="Courier New"/>
                <a:cs typeface="Courier New"/>
              </a:rPr>
              <a:t>abc</a:t>
            </a:r>
            <a:r>
              <a:rPr lang="en-US" altLang="en-US" sz="1400" b="1" dirty="0">
                <a:solidFill>
                  <a:srgbClr val="000000"/>
                </a:solidFill>
                <a:latin typeface="Courier New"/>
                <a:cs typeface="Courier New"/>
              </a:rPr>
              <a:t>’, 3, (2,3), ‘def’)</a:t>
            </a:r>
          </a:p>
          <a:p>
            <a:pPr>
              <a:lnSpc>
                <a:spcPct val="90000"/>
              </a:lnSpc>
              <a:buClrTx/>
              <a:buFont typeface="Wingdings" panose="05000000000000000000" pitchFamily="2" charset="2"/>
              <a:buNone/>
            </a:pPr>
            <a:r>
              <a:rPr lang="en-US" altLang="en-US" sz="1400" b="1" dirty="0">
                <a:solidFill>
                  <a:srgbClr val="000000"/>
                </a:solidFill>
              </a:rPr>
              <a:t>    t = t</a:t>
            </a:r>
          </a:p>
          <a:p>
            <a:pPr>
              <a:lnSpc>
                <a:spcPct val="90000"/>
              </a:lnSpc>
              <a:buClrTx/>
              <a:buFont typeface="Wingdings" panose="05000000000000000000" pitchFamily="2" charset="2"/>
              <a:buNone/>
            </a:pPr>
            <a:r>
              <a:rPr lang="en-US" altLang="en-US" sz="1400" b="1" dirty="0">
                <a:solidFill>
                  <a:srgbClr val="000000"/>
                </a:solidFill>
              </a:rPr>
              <a:t>    print(t)</a:t>
            </a:r>
          </a:p>
          <a:p>
            <a:pPr>
              <a:lnSpc>
                <a:spcPct val="90000"/>
              </a:lnSpc>
              <a:buClrTx/>
              <a:buNone/>
            </a:pPr>
            <a:r>
              <a:rPr lang="en-US" altLang="en-US" sz="1400" b="1" dirty="0">
                <a:solidFill>
                  <a:srgbClr val="000000"/>
                </a:solidFill>
                <a:latin typeface="Courier New"/>
                <a:cs typeface="Courier New"/>
              </a:rPr>
              <a:t>    &gt;&gt;&gt;(23 ‘</a:t>
            </a:r>
            <a:r>
              <a:rPr lang="en-US" altLang="en-US" sz="1400" b="1" dirty="0" err="1">
                <a:solidFill>
                  <a:srgbClr val="000000"/>
                </a:solidFill>
                <a:latin typeface="Courier New"/>
                <a:cs typeface="Courier New"/>
              </a:rPr>
              <a:t>abc</a:t>
            </a:r>
            <a:r>
              <a:rPr lang="en-US" altLang="en-US" sz="1400" b="1" dirty="0">
                <a:solidFill>
                  <a:srgbClr val="000000"/>
                </a:solidFill>
                <a:latin typeface="Courier New"/>
                <a:cs typeface="Courier New"/>
              </a:rPr>
              <a:t>’, 3, 2,3), ‘def’)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noChangeArrowheads="1"/>
          </p:cNvSpPr>
          <p:nvPr>
            <p:ph idx="1"/>
          </p:nvPr>
        </p:nvSpPr>
        <p:spPr/>
        <p:txBody>
          <a:bodyPr/>
          <a:lstStyle/>
          <a:p>
            <a:pPr marL="0" indent="0">
              <a:buNone/>
              <a:defRPr/>
            </a:pPr>
            <a:r>
              <a:rPr lang="en-US" altLang="en-US" sz="1600" dirty="0">
                <a:latin typeface="Arial"/>
                <a:cs typeface="Arial"/>
              </a:rPr>
              <a:t>In this section, we will see some useful sequence types that we will be using throughout our Python course. Sequence is the ordered collection of similar or different data types. Sequences allow us to store multiple values in an organized and efficient fashion. Here are several sequence types in Python: </a:t>
            </a:r>
            <a:br>
              <a:rPr lang="en-US" altLang="en-US" sz="1600" dirty="0">
                <a:latin typeface="Arial" panose="020B0604020202020204" pitchFamily="34" charset="0"/>
                <a:cs typeface="Arial" panose="020B0604020202020204" pitchFamily="34" charset="0"/>
              </a:rPr>
            </a:br>
            <a:br>
              <a:rPr lang="en-US" altLang="en-US" sz="1600" dirty="0">
                <a:latin typeface="Arial" panose="020B0604020202020204" pitchFamily="34" charset="0"/>
                <a:cs typeface="Arial" panose="020B0604020202020204" pitchFamily="34" charset="0"/>
              </a:rPr>
            </a:br>
            <a:r>
              <a:rPr lang="en-US" altLang="en-US" sz="1600" dirty="0">
                <a:latin typeface="Arial"/>
                <a:cs typeface="Arial"/>
              </a:rPr>
              <a:t>Tuple: is a simple immutable (cannot be modified after creating) ordered collection of data. Items can be mixed types, including collection types. </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400" dirty="0" err="1">
                <a:latin typeface="Arial"/>
                <a:cs typeface="Arial"/>
              </a:rPr>
              <a:t>i.e</a:t>
            </a:r>
            <a:r>
              <a:rPr lang="en-US" altLang="en-US" sz="1400" dirty="0">
                <a:latin typeface="Arial"/>
                <a:cs typeface="Arial"/>
              </a:rPr>
              <a:t>: (1,2,3), (‘a’,1.5,1)</a:t>
            </a:r>
          </a:p>
          <a:p>
            <a:pPr marL="0" indent="0">
              <a:buFont typeface="Wingdings" panose="05000000000000000000" pitchFamily="2" charset="2"/>
              <a:buNone/>
              <a:defRPr/>
            </a:pPr>
            <a:endParaRPr lang="en-US" altLang="en-US" sz="1400" dirty="0">
              <a:latin typeface="Arial" panose="020B0604020202020204" pitchFamily="34" charset="0"/>
              <a:cs typeface="Arial" panose="020B0604020202020204" pitchFamily="34" charset="0"/>
            </a:endParaRPr>
          </a:p>
          <a:p>
            <a:pPr marL="0" indent="0">
              <a:buNone/>
              <a:defRPr/>
            </a:pPr>
            <a:r>
              <a:rPr lang="en-US" altLang="en-US" sz="1600" dirty="0">
                <a:latin typeface="Arial"/>
                <a:cs typeface="Arial"/>
              </a:rPr>
              <a:t>String:</a:t>
            </a:r>
            <a:r>
              <a:rPr lang="en-US" altLang="en-US" sz="1600" b="1" dirty="0">
                <a:latin typeface="Arial"/>
                <a:cs typeface="Arial"/>
              </a:rPr>
              <a:t> </a:t>
            </a:r>
            <a:r>
              <a:rPr lang="en-US" altLang="en-US" sz="1600" dirty="0">
                <a:latin typeface="Arial"/>
                <a:cs typeface="Arial"/>
              </a:rPr>
              <a:t>is a collection of one or more characters put in a single quote, double-quote or triple quote. It is also immutable. </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400" dirty="0" err="1">
                <a:latin typeface="Arial"/>
                <a:cs typeface="Arial"/>
              </a:rPr>
              <a:t>i.e</a:t>
            </a:r>
            <a:r>
              <a:rPr lang="en-US" altLang="en-US" sz="1400" dirty="0">
                <a:latin typeface="Arial"/>
                <a:cs typeface="Arial"/>
              </a:rPr>
              <a:t>: ‘Hello World’ , “Hello World</a:t>
            </a:r>
            <a:r>
              <a:rPr lang="en-US" altLang="en-US" sz="1600" dirty="0">
                <a:latin typeface="Arial"/>
                <a:cs typeface="Arial"/>
              </a:rPr>
              <a:t>”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None/>
              <a:defRPr/>
            </a:pPr>
            <a:r>
              <a:rPr lang="en-US" altLang="en-US" sz="1600" dirty="0">
                <a:latin typeface="Arial"/>
                <a:cs typeface="Arial"/>
              </a:rPr>
              <a:t>List: is a mutable ordered collection of data. The items in the list do not necessarily need to be of the same type. </a:t>
            </a:r>
            <a:endParaRPr lang="en-US" altLang="en-US" sz="1600">
              <a:latin typeface="Arial" panose="020B0604020202020204" pitchFamily="34" charset="0"/>
              <a:cs typeface="Arial" panose="020B0604020202020204" pitchFamily="34" charset="0"/>
            </a:endParaRPr>
          </a:p>
          <a:p>
            <a:pPr marL="0" indent="0">
              <a:buNone/>
              <a:defRPr/>
            </a:pPr>
            <a:r>
              <a:rPr lang="en-US" altLang="en-US" sz="1400" dirty="0" err="1">
                <a:latin typeface="Arial"/>
                <a:cs typeface="Arial"/>
              </a:rPr>
              <a:t>i.e</a:t>
            </a:r>
            <a:r>
              <a:rPr lang="en-US" altLang="en-US" sz="1400" dirty="0">
                <a:latin typeface="Arial"/>
                <a:cs typeface="Arial"/>
              </a:rPr>
              <a:t>: [ 1,2,3], [‘a’,1.5,1]</a:t>
            </a:r>
            <a:br>
              <a:rPr lang="en-US" altLang="en-US" sz="1600" dirty="0">
                <a:latin typeface="Arial" panose="020B0604020202020204" pitchFamily="34" charset="0"/>
                <a:cs typeface="Arial" panose="020B0604020202020204" pitchFamily="34" charset="0"/>
              </a:rPr>
            </a:br>
            <a:br>
              <a:rPr lang="en-US" altLang="en-US" dirty="0">
                <a:latin typeface="Arial" panose="020B0604020202020204" pitchFamily="34" charset="0"/>
                <a:cs typeface="Arial" panose="020B0604020202020204" pitchFamily="34" charset="0"/>
              </a:rPr>
            </a:br>
            <a:r>
              <a:rPr lang="en-US" altLang="en-US" sz="1600" dirty="0">
                <a:latin typeface="Arial"/>
                <a:cs typeface="Arial"/>
              </a:rPr>
              <a:t>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
        <p:nvSpPr>
          <p:cNvPr id="47107" name="Title 9"/>
          <p:cNvSpPr>
            <a:spLocks noGrp="1" noChangeArrowheads="1"/>
          </p:cNvSpPr>
          <p:nvPr>
            <p:ph type="title"/>
          </p:nvPr>
        </p:nvSpPr>
        <p:spPr/>
        <p:txBody>
          <a:bodyPr/>
          <a:lstStyle/>
          <a:p>
            <a:r>
              <a:rPr lang="en-US" altLang="en-US"/>
              <a:t>Sequence Types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noChangeArrowheads="1"/>
          </p:cNvSpPr>
          <p:nvPr>
            <p:ph type="title"/>
          </p:nvPr>
        </p:nvSpPr>
        <p:spPr/>
        <p:txBody>
          <a:bodyPr/>
          <a:lstStyle/>
          <a:p>
            <a:r>
              <a:rPr lang="en-US" altLang="en-US" dirty="0">
                <a:latin typeface="Arial"/>
                <a:cs typeface="Arial"/>
              </a:rPr>
              <a:t>Tuple is Faster than List</a:t>
            </a:r>
          </a:p>
        </p:txBody>
      </p:sp>
      <p:sp>
        <p:nvSpPr>
          <p:cNvPr id="48131" name="Content Placeholder 2"/>
          <p:cNvSpPr>
            <a:spLocks noGrp="1"/>
          </p:cNvSpPr>
          <p:nvPr>
            <p:ph idx="1"/>
          </p:nvPr>
        </p:nvSpPr>
        <p:spPr/>
        <p:txBody>
          <a:bodyPr/>
          <a:lstStyle/>
          <a:p>
            <a:pPr marL="0" indent="0">
              <a:buNone/>
              <a:defRPr/>
            </a:pPr>
            <a:r>
              <a:rPr lang="en-US" sz="1600" dirty="0">
                <a:latin typeface="Arial"/>
                <a:cs typeface="Arial"/>
              </a:rPr>
              <a:t>Tuples are stored in a single block of memory. Tuples are immutable, so it doesn't require extra space to store new objects. On the other hand, lists are allocated in two blocks: the fixed one with all the Python object information and a variable sized block for the data. This is the reason why tuples is faster than lists. </a:t>
            </a: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To convert between tuples and lists we can use the list() and tuple() functions:</a:t>
            </a:r>
            <a:br>
              <a:rPr lang="en-US" b="1" dirty="0"/>
            </a:br>
            <a:br>
              <a:rPr lang="en-US" dirty="0"/>
            </a:br>
            <a:endParaRPr lang="en-US" sz="1400" b="1" dirty="0"/>
          </a:p>
        </p:txBody>
      </p:sp>
      <p:sp>
        <p:nvSpPr>
          <p:cNvPr id="67588" name="TextBox 3"/>
          <p:cNvSpPr txBox="1">
            <a:spLocks noChangeArrowheads="1"/>
          </p:cNvSpPr>
          <p:nvPr/>
        </p:nvSpPr>
        <p:spPr bwMode="auto">
          <a:xfrm>
            <a:off x="1269595" y="5285123"/>
            <a:ext cx="2286000" cy="48551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li = list(</a:t>
            </a:r>
            <a:r>
              <a:rPr lang="en-US" altLang="en-US" sz="1400" b="1" dirty="0" err="1">
                <a:solidFill>
                  <a:srgbClr val="000000"/>
                </a:solidFill>
              </a:rPr>
              <a:t>tu</a:t>
            </a:r>
            <a:r>
              <a:rPr lang="en-US" altLang="en-US" sz="1400" b="1" dirty="0">
                <a:solidFill>
                  <a:srgbClr val="000000"/>
                </a:solidFill>
              </a:rPr>
              <a:t>)</a:t>
            </a:r>
            <a:br>
              <a:rPr lang="en-US" altLang="en-US" sz="1400" b="1" dirty="0">
                <a:solidFill>
                  <a:srgbClr val="000000"/>
                </a:solidFill>
              </a:rPr>
            </a:br>
            <a:r>
              <a:rPr lang="en-US" altLang="en-US" sz="1400" b="1" dirty="0">
                <a:solidFill>
                  <a:srgbClr val="000000"/>
                </a:solidFill>
              </a:rPr>
              <a:t>    </a:t>
            </a:r>
            <a:r>
              <a:rPr lang="en-US" altLang="en-US" sz="1400" b="1" dirty="0" err="1">
                <a:solidFill>
                  <a:srgbClr val="000000"/>
                </a:solidFill>
              </a:rPr>
              <a:t>tu</a:t>
            </a:r>
            <a:r>
              <a:rPr lang="en-US" altLang="en-US" sz="1400" b="1" dirty="0">
                <a:solidFill>
                  <a:srgbClr val="000000"/>
                </a:solidFill>
              </a:rPr>
              <a:t> = tuple(li)</a:t>
            </a:r>
          </a:p>
        </p:txBody>
      </p:sp>
      <p:pic>
        <p:nvPicPr>
          <p:cNvPr id="1026" name="Picture 2" descr="Why do tuples take less space in memory than lists?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112" y="2634820"/>
            <a:ext cx="3657600" cy="175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p:txBody>
          <a:bodyPr/>
          <a:lstStyle/>
          <a:p>
            <a:r>
              <a:rPr lang="en-US" altLang="en-US"/>
              <a:t>String Operations</a:t>
            </a:r>
          </a:p>
        </p:txBody>
      </p:sp>
      <p:sp>
        <p:nvSpPr>
          <p:cNvPr id="70659"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The string class provides a number of methods for useful formatting operations. The Python </a:t>
            </a:r>
            <a:r>
              <a:rPr lang="en-US" altLang="en-US" sz="1600" i="1" dirty="0">
                <a:latin typeface="Arial" panose="020B0604020202020204" pitchFamily="34" charset="0"/>
                <a:cs typeface="Arial" panose="020B0604020202020204" pitchFamily="34" charset="0"/>
              </a:rPr>
              <a:t>upper() </a:t>
            </a:r>
            <a:r>
              <a:rPr lang="en-US" altLang="en-US" sz="1600" dirty="0">
                <a:latin typeface="Arial" panose="020B0604020202020204" pitchFamily="34" charset="0"/>
                <a:cs typeface="Arial" panose="020B0604020202020204" pitchFamily="34" charset="0"/>
              </a:rPr>
              <a:t>method converts all lowercase letters in a string to uppercase and returns the modified string just like the following example.</a:t>
            </a:r>
            <a:br>
              <a:rPr lang="en-US" altLang="en-US" dirty="0"/>
            </a:br>
            <a:endParaRPr lang="en-US" altLang="en-US" dirty="0"/>
          </a:p>
          <a:p>
            <a:pPr marL="0" indent="0">
              <a:buFont typeface="Wingdings" panose="05000000000000000000" pitchFamily="2" charset="2"/>
              <a:buNone/>
            </a:pPr>
            <a:endParaRPr lang="en-US" altLang="en-US" sz="1400" dirty="0"/>
          </a:p>
          <a:p>
            <a:pPr marL="0" indent="0">
              <a:buFont typeface="Wingdings" panose="05000000000000000000" pitchFamily="2" charset="2"/>
              <a:buNone/>
            </a:pPr>
            <a:endParaRPr lang="en-US" altLang="en-US" sz="1400" dirty="0"/>
          </a:p>
          <a:p>
            <a:pPr marL="0" indent="0">
              <a:buFont typeface="Wingdings" panose="05000000000000000000" pitchFamily="2" charset="2"/>
              <a:buNone/>
            </a:pPr>
            <a:endParaRPr lang="en-US" altLang="en-US" sz="1400" dirty="0"/>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Check the </a:t>
            </a:r>
            <a:r>
              <a:rPr lang="en-US" altLang="en-US" sz="1600" u="sng" dirty="0">
                <a:latin typeface="Arial" panose="020B0604020202020204" pitchFamily="34" charset="0"/>
                <a:cs typeface="Arial" panose="020B0604020202020204" pitchFamily="34" charset="0"/>
                <a:hlinkClick r:id="rId2"/>
              </a:rPr>
              <a:t>Python documentation </a:t>
            </a:r>
            <a:r>
              <a:rPr lang="en-US" altLang="en-US" sz="1600" dirty="0">
                <a:latin typeface="Arial" panose="020B0604020202020204" pitchFamily="34" charset="0"/>
                <a:cs typeface="Arial" panose="020B0604020202020204" pitchFamily="34" charset="0"/>
              </a:rPr>
              <a:t>for many handy String operations.</a:t>
            </a:r>
          </a:p>
        </p:txBody>
      </p:sp>
      <p:sp>
        <p:nvSpPr>
          <p:cNvPr id="70660" name="TextBox 3"/>
          <p:cNvSpPr txBox="1">
            <a:spLocks noChangeArrowheads="1"/>
          </p:cNvSpPr>
          <p:nvPr/>
        </p:nvSpPr>
        <p:spPr bwMode="auto">
          <a:xfrm>
            <a:off x="1066800" y="2438400"/>
            <a:ext cx="3276600" cy="56630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print(“</a:t>
            </a:r>
            <a:r>
              <a:rPr lang="en-US" altLang="en-US" sz="1400" b="1" dirty="0" err="1">
                <a:solidFill>
                  <a:srgbClr val="000000"/>
                </a:solidFill>
              </a:rPr>
              <a:t>hello”.upper</a:t>
            </a:r>
            <a:r>
              <a:rPr lang="en-US" altLang="en-US" sz="1400" b="1" dirty="0">
                <a:solidFill>
                  <a:srgbClr val="000000"/>
                </a:solidFill>
              </a:rPr>
              <a:t>())</a:t>
            </a:r>
          </a:p>
          <a:p>
            <a:pPr>
              <a:buClrTx/>
              <a:buFont typeface="Wingdings" panose="05000000000000000000" pitchFamily="2" charset="2"/>
              <a:buNone/>
            </a:pPr>
            <a:r>
              <a:rPr lang="en-US" altLang="en-US" sz="1400" b="1" dirty="0">
                <a:solidFill>
                  <a:srgbClr val="000000"/>
                </a:solidFill>
              </a:rPr>
              <a:t>    &gt;&gt;&gt;‘HELLO’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p:nvPr>
        </p:nvSpPr>
        <p:spPr/>
        <p:txBody>
          <a:bodyPr/>
          <a:lstStyle/>
          <a:p>
            <a:r>
              <a:rPr lang="en-US" altLang="en-US"/>
              <a:t>String to List to String</a:t>
            </a:r>
          </a:p>
        </p:txBody>
      </p:sp>
      <p:sp>
        <p:nvSpPr>
          <p:cNvPr id="71683"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i="1" dirty="0">
                <a:latin typeface="Arial" panose="020B0604020202020204" pitchFamily="34" charset="0"/>
                <a:cs typeface="Arial" panose="020B0604020202020204" pitchFamily="34" charset="0"/>
              </a:rPr>
              <a:t>Join() </a:t>
            </a:r>
            <a:r>
              <a:rPr lang="en-US" altLang="en-US" sz="1600" dirty="0">
                <a:latin typeface="Arial" panose="020B0604020202020204" pitchFamily="34" charset="0"/>
                <a:cs typeface="Arial" panose="020B0604020202020204" pitchFamily="34" charset="0"/>
              </a:rPr>
              <a:t>string method returns a string by joining all the elements of an </a:t>
            </a:r>
            <a:r>
              <a:rPr lang="en-US" altLang="en-US" sz="1600" dirty="0" err="1">
                <a:latin typeface="Arial" panose="020B0604020202020204" pitchFamily="34" charset="0"/>
                <a:cs typeface="Arial" panose="020B0604020202020204" pitchFamily="34" charset="0"/>
              </a:rPr>
              <a:t>iterable</a:t>
            </a:r>
            <a:r>
              <a:rPr lang="en-US" altLang="en-US" sz="1600" dirty="0">
                <a:latin typeface="Arial" panose="020B0604020202020204" pitchFamily="34" charset="0"/>
                <a:cs typeface="Arial" panose="020B0604020202020204" pitchFamily="34" charset="0"/>
              </a:rPr>
              <a:t> (</a:t>
            </a:r>
            <a:r>
              <a:rPr lang="en-US" altLang="en-US" sz="1600" dirty="0" err="1">
                <a:latin typeface="Arial" panose="020B0604020202020204" pitchFamily="34" charset="0"/>
                <a:cs typeface="Arial" panose="020B0604020202020204" pitchFamily="34" charset="0"/>
              </a:rPr>
              <a:t>i.e</a:t>
            </a:r>
            <a:r>
              <a:rPr lang="en-US" altLang="en-US" sz="1600" dirty="0">
                <a:latin typeface="Arial" panose="020B0604020202020204" pitchFamily="34" charset="0"/>
                <a:cs typeface="Arial" panose="020B0604020202020204" pitchFamily="34" charset="0"/>
              </a:rPr>
              <a:t> list), separated by a string separator. </a:t>
            </a:r>
          </a:p>
          <a:p>
            <a:pPr marL="0" indent="0">
              <a:buFont typeface="Wingdings" panose="05000000000000000000" pitchFamily="2" charset="2"/>
              <a:buNone/>
            </a:pPr>
            <a:br>
              <a:rPr lang="en-US" altLang="en-US" sz="1600" dirty="0"/>
            </a:br>
            <a:endParaRPr lang="en-US" altLang="en-US" sz="1600" dirty="0">
              <a:latin typeface="Arial" panose="020B0604020202020204" pitchFamily="34" charset="0"/>
              <a:cs typeface="Arial" panose="020B0604020202020204" pitchFamily="34" charset="0"/>
            </a:endParaRPr>
          </a:p>
          <a:p>
            <a:pPr marL="0" indent="0">
              <a:buNone/>
            </a:pPr>
            <a:r>
              <a:rPr lang="en-US" altLang="en-US" sz="1600" dirty="0">
                <a:latin typeface="Arial"/>
                <a:cs typeface="Arial"/>
              </a:rPr>
              <a:t>The following example joins all the string in a tuple using semicolon as string separator.</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t>	</a:t>
            </a:r>
          </a:p>
          <a:p>
            <a:pPr marL="0" indent="0">
              <a:buFont typeface="Wingdings" panose="05000000000000000000" pitchFamily="2" charset="2"/>
              <a:buNone/>
            </a:pPr>
            <a:endParaRPr lang="en-US" altLang="en-US" dirty="0"/>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i="1" dirty="0">
                <a:latin typeface="Arial" panose="020B0604020202020204" pitchFamily="34" charset="0"/>
                <a:cs typeface="Arial" panose="020B0604020202020204" pitchFamily="34" charset="0"/>
              </a:rPr>
              <a:t>Split() </a:t>
            </a:r>
            <a:r>
              <a:rPr lang="en-US" altLang="en-US" sz="1600" dirty="0">
                <a:latin typeface="Arial" panose="020B0604020202020204" pitchFamily="34" charset="0"/>
                <a:cs typeface="Arial" panose="020B0604020202020204" pitchFamily="34" charset="0"/>
              </a:rPr>
              <a:t>string method breaks a string at a specified separator and returns a list of strings.</a:t>
            </a:r>
            <a:br>
              <a:rPr lang="en-US" altLang="en-US" dirty="0"/>
            </a:br>
            <a:r>
              <a:rPr lang="en-US" altLang="en-US" sz="1400" b="1" dirty="0"/>
              <a:t>        </a:t>
            </a:r>
            <a:br>
              <a:rPr lang="en-US" altLang="en-US" sz="1400" b="1" dirty="0"/>
            </a:br>
            <a:endParaRPr lang="en-US" altLang="en-US" sz="1400" b="1" dirty="0"/>
          </a:p>
          <a:p>
            <a:pPr marL="0" indent="0">
              <a:buFont typeface="Wingdings" panose="05000000000000000000" pitchFamily="2" charset="2"/>
              <a:buNone/>
            </a:pPr>
            <a:endParaRPr lang="en-US" altLang="en-US" sz="1400" b="1" dirty="0"/>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The following example breaks the string using at the semicolon as separator</a:t>
            </a:r>
          </a:p>
          <a:p>
            <a:pPr marL="0" indent="0">
              <a:buFont typeface="Wingdings" panose="05000000000000000000" pitchFamily="2" charset="2"/>
              <a:buNone/>
            </a:pPr>
            <a:endParaRPr lang="en-US" altLang="en-US" dirty="0"/>
          </a:p>
        </p:txBody>
      </p:sp>
      <p:sp>
        <p:nvSpPr>
          <p:cNvPr id="71684" name="TextBox 5"/>
          <p:cNvSpPr txBox="1">
            <a:spLocks noChangeArrowheads="1"/>
          </p:cNvSpPr>
          <p:nvPr/>
        </p:nvSpPr>
        <p:spPr bwMode="auto">
          <a:xfrm>
            <a:off x="1142301" y="3248680"/>
            <a:ext cx="5229225"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print(“;”.join( [“</a:t>
            </a:r>
            <a:r>
              <a:rPr lang="en-US" altLang="en-US" sz="1400" b="1" dirty="0" err="1"/>
              <a:t>abc</a:t>
            </a:r>
            <a:r>
              <a:rPr lang="en-US" altLang="en-US" sz="1400" b="1" dirty="0"/>
              <a:t>”, “</a:t>
            </a:r>
            <a:r>
              <a:rPr lang="en-US" altLang="en-US" sz="1400" b="1" dirty="0" err="1"/>
              <a:t>def</a:t>
            </a:r>
            <a:r>
              <a:rPr lang="en-US" altLang="en-US" sz="1400" b="1" dirty="0"/>
              <a:t>”, “</a:t>
            </a:r>
            <a:r>
              <a:rPr lang="en-US" altLang="en-US" sz="1400" b="1" dirty="0" err="1"/>
              <a:t>ghi</a:t>
            </a:r>
            <a:r>
              <a:rPr lang="en-US" altLang="en-US" sz="1400" b="1" dirty="0"/>
              <a:t>”] ))</a:t>
            </a:r>
          </a:p>
          <a:p>
            <a:pPr>
              <a:spcBef>
                <a:spcPct val="0"/>
              </a:spcBef>
              <a:buClrTx/>
              <a:buFontTx/>
              <a:buNone/>
            </a:pPr>
            <a:r>
              <a:rPr lang="en-US" altLang="en-US" sz="1400" b="1" dirty="0"/>
              <a:t>    &gt;&gt;&gt;“</a:t>
            </a:r>
            <a:r>
              <a:rPr lang="en-US" altLang="en-US" sz="1400" b="1" dirty="0" err="1"/>
              <a:t>abc;def;ghi</a:t>
            </a:r>
            <a:r>
              <a:rPr lang="en-US" altLang="en-US" sz="1400" b="1" dirty="0"/>
              <a:t>”</a:t>
            </a:r>
          </a:p>
        </p:txBody>
      </p:sp>
      <p:sp>
        <p:nvSpPr>
          <p:cNvPr id="71685" name="TextBox 6"/>
          <p:cNvSpPr txBox="1">
            <a:spLocks noChangeArrowheads="1"/>
          </p:cNvSpPr>
          <p:nvPr/>
        </p:nvSpPr>
        <p:spPr bwMode="auto">
          <a:xfrm>
            <a:off x="1142301" y="5706456"/>
            <a:ext cx="4314825"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latin typeface="Courier New"/>
                <a:cs typeface="Courier New"/>
              </a:rPr>
              <a:t>Ex: print(“</a:t>
            </a:r>
            <a:r>
              <a:rPr lang="en-US" altLang="en-US" sz="1400" b="1" dirty="0" err="1">
                <a:latin typeface="Courier New"/>
                <a:cs typeface="Courier New"/>
              </a:rPr>
              <a:t>abc;def;ghi</a:t>
            </a:r>
            <a:r>
              <a:rPr lang="en-US" altLang="en-US" sz="1400" b="1" dirty="0">
                <a:latin typeface="Courier New"/>
                <a:cs typeface="Courier New"/>
              </a:rPr>
              <a:t>”.split( “;”))</a:t>
            </a:r>
          </a:p>
          <a:p>
            <a:pPr>
              <a:spcBef>
                <a:spcPct val="0"/>
              </a:spcBef>
              <a:buClrTx/>
              <a:buNone/>
            </a:pPr>
            <a:r>
              <a:rPr lang="en-US" altLang="en-US" sz="1400" b="1" dirty="0">
                <a:latin typeface="Courier New"/>
                <a:cs typeface="Courier New"/>
              </a:rPr>
              <a:t>    &gt;&gt;&gt;[“</a:t>
            </a:r>
            <a:r>
              <a:rPr lang="en-US" altLang="en-US" sz="1400" b="1" dirty="0" err="1">
                <a:latin typeface="Courier New"/>
                <a:cs typeface="Courier New"/>
              </a:rPr>
              <a:t>abc</a:t>
            </a:r>
            <a:r>
              <a:rPr lang="en-US" altLang="en-US" sz="1400" b="1" dirty="0">
                <a:latin typeface="Courier New"/>
                <a:cs typeface="Courier New"/>
              </a:rPr>
              <a:t>”, “def”, “</a:t>
            </a:r>
            <a:r>
              <a:rPr lang="en-US" altLang="en-US" sz="1400" b="1" dirty="0" err="1">
                <a:latin typeface="Courier New"/>
                <a:cs typeface="Courier New"/>
              </a:rPr>
              <a:t>ghi</a:t>
            </a:r>
            <a:r>
              <a:rPr lang="en-US" altLang="en-US" sz="1400" b="1" dirty="0">
                <a:latin typeface="Courier New"/>
                <a:cs typeface="Courier New"/>
              </a:rPr>
              <a:t>”]</a:t>
            </a:r>
          </a:p>
        </p:txBody>
      </p:sp>
      <p:sp>
        <p:nvSpPr>
          <p:cNvPr id="6" name="TextBox 5"/>
          <p:cNvSpPr txBox="1"/>
          <p:nvPr/>
        </p:nvSpPr>
        <p:spPr>
          <a:xfrm>
            <a:off x="1143000" y="2150330"/>
            <a:ext cx="5076826" cy="307777"/>
          </a:xfrm>
          <a:prstGeom prst="rect">
            <a:avLst/>
          </a:prstGeom>
          <a:noFill/>
          <a:ln>
            <a:solidFill>
              <a:srgbClr val="C00000"/>
            </a:solidFill>
          </a:ln>
        </p:spPr>
        <p:txBody>
          <a:bodyPr wrap="square">
            <a:spAutoFit/>
          </a:bodyPr>
          <a:lstStyle/>
          <a:p>
            <a:pPr>
              <a:spcBef>
                <a:spcPct val="20000"/>
              </a:spcBef>
              <a:buFont typeface="Wingdings" panose="05000000000000000000" pitchFamily="2" charset="2"/>
              <a:buNone/>
              <a:defRPr/>
            </a:pPr>
            <a:r>
              <a:rPr lang="en-US" altLang="en-US" sz="1400" b="1" dirty="0">
                <a:solidFill>
                  <a:srgbClr val="000000"/>
                </a:solidFill>
                <a:latin typeface="Courier New" panose="02070309020205020404" pitchFamily="49" charset="0"/>
                <a:cs typeface="Courier New" panose="02070309020205020404" pitchFamily="49" charset="0"/>
              </a:rPr>
              <a:t>Syntax: &lt;</a:t>
            </a:r>
            <a:r>
              <a:rPr lang="en-US" altLang="en-US" sz="1400" b="1" dirty="0" err="1">
                <a:solidFill>
                  <a:srgbClr val="000000"/>
                </a:solidFill>
                <a:latin typeface="Courier New" panose="02070309020205020404" pitchFamily="49" charset="0"/>
                <a:cs typeface="Courier New" panose="02070309020205020404" pitchFamily="49" charset="0"/>
              </a:rPr>
              <a:t>string_separator</a:t>
            </a:r>
            <a:r>
              <a:rPr lang="en-US" altLang="en-US" sz="1400" b="1" dirty="0">
                <a:solidFill>
                  <a:srgbClr val="000000"/>
                </a:solidFill>
                <a:latin typeface="Courier New" panose="02070309020205020404" pitchFamily="49" charset="0"/>
                <a:cs typeface="Courier New" panose="02070309020205020404" pitchFamily="49" charset="0"/>
              </a:rPr>
              <a:t>&gt;.join( &lt;</a:t>
            </a:r>
            <a:r>
              <a:rPr lang="en-US" altLang="en-US" sz="1400" b="1" dirty="0" err="1">
                <a:solidFill>
                  <a:srgbClr val="000000"/>
                </a:solidFill>
                <a:latin typeface="Courier New" panose="02070309020205020404" pitchFamily="49" charset="0"/>
                <a:cs typeface="Courier New" panose="02070309020205020404" pitchFamily="49" charset="0"/>
              </a:rPr>
              <a:t>some_list</a:t>
            </a:r>
            <a:r>
              <a:rPr lang="en-US" altLang="en-US" sz="1400" b="1" dirty="0">
                <a:solidFill>
                  <a:srgbClr val="000000"/>
                </a:solidFill>
                <a:latin typeface="Courier New" panose="02070309020205020404" pitchFamily="49" charset="0"/>
                <a:cs typeface="Courier New" panose="02070309020205020404" pitchFamily="49" charset="0"/>
              </a:rPr>
              <a:t>&gt;)</a:t>
            </a:r>
          </a:p>
        </p:txBody>
      </p:sp>
      <p:sp>
        <p:nvSpPr>
          <p:cNvPr id="71687" name="TextBox 8"/>
          <p:cNvSpPr txBox="1">
            <a:spLocks noChangeArrowheads="1"/>
          </p:cNvSpPr>
          <p:nvPr/>
        </p:nvSpPr>
        <p:spPr bwMode="auto">
          <a:xfrm>
            <a:off x="1142301" y="4763017"/>
            <a:ext cx="5305426"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latin typeface="Courier New"/>
                <a:cs typeface="Courier New"/>
              </a:rPr>
              <a:t>Syntax: &lt;</a:t>
            </a:r>
            <a:r>
              <a:rPr lang="en-US" altLang="en-US" sz="1400" b="1" dirty="0" err="1">
                <a:solidFill>
                  <a:srgbClr val="000000"/>
                </a:solidFill>
                <a:latin typeface="Courier New"/>
                <a:cs typeface="Courier New"/>
              </a:rPr>
              <a:t>some_string</a:t>
            </a:r>
            <a:r>
              <a:rPr lang="en-US" altLang="en-US" sz="1400" b="1" dirty="0">
                <a:solidFill>
                  <a:srgbClr val="000000"/>
                </a:solidFill>
                <a:latin typeface="Courier New"/>
                <a:cs typeface="Courier New"/>
              </a:rPr>
              <a:t>&gt;.split &lt;</a:t>
            </a:r>
            <a:r>
              <a:rPr lang="en-US" altLang="en-US" sz="1400" b="1" dirty="0" err="1">
                <a:solidFill>
                  <a:srgbClr val="000000"/>
                </a:solidFill>
                <a:latin typeface="Courier New"/>
                <a:cs typeface="Courier New"/>
              </a:rPr>
              <a:t>string_separator</a:t>
            </a:r>
            <a:r>
              <a:rPr lang="en-US" altLang="en-US" sz="1400" b="1" dirty="0">
                <a:solidFill>
                  <a:srgbClr val="000000"/>
                </a:solidFill>
                <a:latin typeface="Courier New"/>
                <a:cs typeface="Courier New"/>
              </a:rPr>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lstStyle/>
          <a:p>
            <a:r>
              <a:rPr lang="en-US" altLang="en-US" dirty="0">
                <a:solidFill>
                  <a:schemeClr val="tx1"/>
                </a:solidFill>
              </a:rPr>
              <a:t>Convert Anything to String</a:t>
            </a:r>
          </a:p>
        </p:txBody>
      </p:sp>
      <p:sp>
        <p:nvSpPr>
          <p:cNvPr id="72707" name="Content Placeholder 2"/>
          <p:cNvSpPr>
            <a:spLocks noGrp="1" noChangeArrowheads="1"/>
          </p:cNvSpPr>
          <p:nvPr>
            <p:ph idx="1"/>
          </p:nvPr>
        </p:nvSpPr>
        <p:spPr/>
        <p:txBody>
          <a:bodyPr/>
          <a:lstStyle/>
          <a:p>
            <a:pPr marL="0" indent="0">
              <a:buNone/>
            </a:pPr>
            <a:r>
              <a:rPr lang="en-US" altLang="en-US" sz="1600" dirty="0">
                <a:latin typeface="Arial"/>
                <a:cs typeface="Arial"/>
              </a:rPr>
              <a:t>The built-in </a:t>
            </a:r>
            <a:r>
              <a:rPr lang="en-US" altLang="en-US" sz="1600" i="1" dirty="0">
                <a:latin typeface="Arial"/>
                <a:cs typeface="Arial"/>
              </a:rPr>
              <a:t>str() </a:t>
            </a:r>
            <a:r>
              <a:rPr lang="en-US" altLang="en-US" sz="1600" dirty="0">
                <a:latin typeface="Arial"/>
                <a:cs typeface="Arial"/>
              </a:rPr>
              <a:t>function can convert an instance of any data type into a string. We can define how this function behaves for user-created data types. We can also redefine the behavior of this function for many types.</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None/>
            </a:pPr>
            <a:r>
              <a:rPr lang="en-US" altLang="en-US" sz="1600" dirty="0">
                <a:latin typeface="Arial"/>
                <a:cs typeface="Arial"/>
              </a:rPr>
              <a:t>Following is an example where number 2 is converted into string and added to another string “Hello”. </a:t>
            </a: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	</a:t>
            </a:r>
            <a:endParaRPr lang="en-US" altLang="en-US" dirty="0"/>
          </a:p>
          <a:p>
            <a:pPr marL="457200" lvl="1" indent="0">
              <a:buFont typeface="Wingdings" panose="05000000000000000000" pitchFamily="2" charset="2"/>
              <a:buNone/>
            </a:pPr>
            <a:endParaRPr lang="en-US" altLang="en-US" dirty="0"/>
          </a:p>
        </p:txBody>
      </p:sp>
      <p:sp>
        <p:nvSpPr>
          <p:cNvPr id="72708" name="TextBox 5"/>
          <p:cNvSpPr txBox="1">
            <a:spLocks noChangeArrowheads="1"/>
          </p:cNvSpPr>
          <p:nvPr/>
        </p:nvSpPr>
        <p:spPr bwMode="auto">
          <a:xfrm>
            <a:off x="1066800" y="3234043"/>
            <a:ext cx="3276600"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print(“Hello ” + </a:t>
            </a:r>
            <a:r>
              <a:rPr lang="en-US" altLang="en-US" sz="1400" b="1" dirty="0" err="1"/>
              <a:t>str</a:t>
            </a:r>
            <a:r>
              <a:rPr lang="en-US" altLang="en-US" sz="1400" b="1" dirty="0"/>
              <a:t>(2))</a:t>
            </a:r>
          </a:p>
          <a:p>
            <a:pPr>
              <a:spcBef>
                <a:spcPct val="0"/>
              </a:spcBef>
              <a:buClrTx/>
              <a:buFontTx/>
              <a:buNone/>
            </a:pPr>
            <a:r>
              <a:rPr lang="en-US" altLang="en-US" sz="1400" b="1" dirty="0"/>
              <a:t>    &gt;&gt;&gt;“Hello 2”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p:txBody>
          <a:bodyPr/>
          <a:lstStyle/>
          <a:p>
            <a:r>
              <a:rPr lang="en-US" altLang="en-US"/>
              <a:t>Dictionaries</a:t>
            </a:r>
          </a:p>
        </p:txBody>
      </p:sp>
      <p:sp>
        <p:nvSpPr>
          <p:cNvPr id="75779"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Dictionaries store a mapping between a set of keys and a set of values, where keys can be any immutable type and values can be any type. Values and keys can be of different types in a single dictionary. We can define modify view lookup and delete the key-value pairs in the dictionary.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noChangeArrowheads="1"/>
          </p:cNvSpPr>
          <p:nvPr>
            <p:ph type="title"/>
          </p:nvPr>
        </p:nvSpPr>
        <p:spPr/>
        <p:txBody>
          <a:bodyPr/>
          <a:lstStyle/>
          <a:p>
            <a:r>
              <a:rPr lang="en-US" altLang="en-US"/>
              <a:t>Creating and Accessing Dictionaries</a:t>
            </a:r>
          </a:p>
        </p:txBody>
      </p:sp>
      <p:sp>
        <p:nvSpPr>
          <p:cNvPr id="76803" name="Content Placeholder 2"/>
          <p:cNvSpPr>
            <a:spLocks noGrp="1" noChangeArrowheads="1"/>
          </p:cNvSpPr>
          <p:nvPr>
            <p:ph idx="1"/>
          </p:nvPr>
        </p:nvSpPr>
        <p:spPr>
          <a:xfrm>
            <a:off x="838200" y="1752600"/>
            <a:ext cx="7848600" cy="5181600"/>
          </a:xfrm>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In Python, a Dictionary can be created by placing a sequence of elements within curly braces, separated by ‘comma’. Dictionary holds a pair of values; one is key and the other one is the value of the key, and each pair of values is separated by a colon.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Values in a dictionary can be of any data type and can be duplicated, whereas keys can’t be repeated and must be immutable.</a:t>
            </a:r>
            <a:endParaRPr lang="en-US" altLang="en-US" sz="1600" dirty="0">
              <a:latin typeface="Calisto MT" panose="02040603050505030304" pitchFamily="18" charset="0"/>
            </a:endParaRPr>
          </a:p>
          <a:p>
            <a:pPr marL="0" indent="0">
              <a:buFont typeface="Wingdings" panose="05000000000000000000" pitchFamily="2" charset="2"/>
              <a:buNone/>
              <a:defRPr/>
            </a:pPr>
            <a:endParaRPr lang="en-US" altLang="en-US" sz="1400" dirty="0">
              <a:latin typeface="Bahnschrift Light" panose="020B0502040204020203" pitchFamily="34" charset="0"/>
            </a:endParaRPr>
          </a:p>
          <a:p>
            <a:pPr marL="0" indent="0">
              <a:buFont typeface="Wingdings" panose="05000000000000000000" pitchFamily="2" charset="2"/>
              <a:buNone/>
              <a:defRPr/>
            </a:pPr>
            <a:endParaRPr lang="en-US" altLang="en-US" sz="1400" dirty="0">
              <a:latin typeface="Bahnschrift Light" panose="020B0502040204020203"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In order to access the items of a dictionary we can refer to its key name. Key can be used inside square brackets. For example:</a:t>
            </a:r>
            <a:br>
              <a:rPr lang="en-US" altLang="en-US" sz="1600" dirty="0"/>
            </a:br>
            <a:br>
              <a:rPr lang="en-US" altLang="en-US" sz="1600" dirty="0"/>
            </a:br>
            <a:r>
              <a:rPr lang="en-US" altLang="en-US" sz="1600" dirty="0"/>
              <a:t>	</a:t>
            </a:r>
            <a:endParaRPr lang="en-US" altLang="en-US" sz="1400" b="1" dirty="0"/>
          </a:p>
        </p:txBody>
      </p:sp>
      <p:sp>
        <p:nvSpPr>
          <p:cNvPr id="76804" name="TextBox 5"/>
          <p:cNvSpPr txBox="1">
            <a:spLocks noChangeArrowheads="1"/>
          </p:cNvSpPr>
          <p:nvPr/>
        </p:nvSpPr>
        <p:spPr bwMode="auto">
          <a:xfrm>
            <a:off x="1147762" y="2622550"/>
            <a:ext cx="342900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Syntax: d = {‘key’ : value, …}</a:t>
            </a:r>
          </a:p>
        </p:txBody>
      </p:sp>
      <p:sp>
        <p:nvSpPr>
          <p:cNvPr id="76805" name="TextBox 5"/>
          <p:cNvSpPr txBox="1">
            <a:spLocks noChangeArrowheads="1"/>
          </p:cNvSpPr>
          <p:nvPr/>
        </p:nvSpPr>
        <p:spPr bwMode="auto">
          <a:xfrm>
            <a:off x="1154112" y="3724275"/>
            <a:ext cx="448945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d = {‘user’ : ‘bozo’, ‘</a:t>
            </a:r>
            <a:r>
              <a:rPr lang="en-US" altLang="en-US" sz="1400" b="1" dirty="0" err="1">
                <a:solidFill>
                  <a:srgbClr val="000000"/>
                </a:solidFill>
              </a:rPr>
              <a:t>pswd</a:t>
            </a:r>
            <a:r>
              <a:rPr lang="en-US" altLang="en-US" sz="1400" b="1" dirty="0">
                <a:solidFill>
                  <a:srgbClr val="000000"/>
                </a:solidFill>
              </a:rPr>
              <a:t> ’: 1234}</a:t>
            </a:r>
          </a:p>
        </p:txBody>
      </p:sp>
      <p:sp>
        <p:nvSpPr>
          <p:cNvPr id="76806" name="TextBox 5"/>
          <p:cNvSpPr txBox="1">
            <a:spLocks noChangeArrowheads="1"/>
          </p:cNvSpPr>
          <p:nvPr/>
        </p:nvSpPr>
        <p:spPr bwMode="auto">
          <a:xfrm>
            <a:off x="1143000" y="4876800"/>
            <a:ext cx="2595562" cy="108337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print(d[‘user’ ])</a:t>
            </a:r>
          </a:p>
          <a:p>
            <a:pPr>
              <a:buClrTx/>
              <a:buFont typeface="Wingdings" panose="05000000000000000000" pitchFamily="2" charset="2"/>
              <a:buNone/>
            </a:pPr>
            <a:r>
              <a:rPr lang="en-US" altLang="en-US" sz="1400" b="1" dirty="0">
                <a:solidFill>
                  <a:srgbClr val="000000"/>
                </a:solidFill>
              </a:rPr>
              <a:t>    &gt;&gt;&gt;‘bozo’</a:t>
            </a:r>
          </a:p>
          <a:p>
            <a:pPr>
              <a:buClrTx/>
              <a:buFont typeface="Wingdings" panose="05000000000000000000" pitchFamily="2" charset="2"/>
              <a:buNone/>
            </a:pPr>
            <a:r>
              <a:rPr lang="en-US" altLang="en-US" sz="1400" b="1" dirty="0">
                <a:solidFill>
                  <a:srgbClr val="000000"/>
                </a:solidFill>
              </a:rPr>
              <a:t>    print(d[‘</a:t>
            </a:r>
            <a:r>
              <a:rPr lang="en-US" altLang="en-US" sz="1400" b="1" dirty="0" err="1">
                <a:solidFill>
                  <a:srgbClr val="000000"/>
                </a:solidFill>
              </a:rPr>
              <a:t>pswd</a:t>
            </a:r>
            <a:r>
              <a:rPr lang="en-US" altLang="en-US" sz="1400" b="1" dirty="0">
                <a:solidFill>
                  <a:srgbClr val="000000"/>
                </a:solidFill>
              </a:rPr>
              <a:t>’])</a:t>
            </a:r>
          </a:p>
          <a:p>
            <a:pPr>
              <a:buClrTx/>
              <a:buFont typeface="Wingdings" panose="05000000000000000000" pitchFamily="2" charset="2"/>
              <a:buNone/>
            </a:pPr>
            <a:r>
              <a:rPr lang="en-US" altLang="en-US" sz="1400" b="1" dirty="0">
                <a:solidFill>
                  <a:srgbClr val="000000"/>
                </a:solidFill>
              </a:rPr>
              <a:t>    &gt;&gt;&gt;1234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noChangeArrowheads="1"/>
          </p:cNvSpPr>
          <p:nvPr>
            <p:ph type="title"/>
          </p:nvPr>
        </p:nvSpPr>
        <p:spPr/>
        <p:txBody>
          <a:bodyPr/>
          <a:lstStyle/>
          <a:p>
            <a:r>
              <a:rPr lang="en-US" altLang="en-US"/>
              <a:t>Updating Dictionaries</a:t>
            </a:r>
          </a:p>
        </p:txBody>
      </p:sp>
      <p:sp>
        <p:nvSpPr>
          <p:cNvPr id="3" name="Content Placeholder 2"/>
          <p:cNvSpPr>
            <a:spLocks noGrp="1"/>
          </p:cNvSpPr>
          <p:nvPr>
            <p:ph idx="1"/>
          </p:nvPr>
        </p:nvSpPr>
        <p:spPr>
          <a:xfrm>
            <a:off x="685800" y="1447800"/>
            <a:ext cx="7772400" cy="4953000"/>
          </a:xfrm>
        </p:spPr>
        <p:txBody>
          <a:bodyPr/>
          <a:lstStyle/>
          <a:p>
            <a:pPr marL="0" indent="0">
              <a:buFont typeface="Wingdings" panose="05000000000000000000" pitchFamily="2" charset="2"/>
              <a:buNone/>
              <a:defRPr/>
            </a:pPr>
            <a:r>
              <a:rPr lang="en-US" sz="1600" i="1" dirty="0">
                <a:latin typeface="Arial" panose="020B0604020202020204" pitchFamily="34" charset="0"/>
                <a:cs typeface="Arial" panose="020B0604020202020204" pitchFamily="34" charset="0"/>
              </a:rPr>
              <a:t>update() </a:t>
            </a:r>
            <a:r>
              <a:rPr lang="en-US" sz="1600" dirty="0">
                <a:latin typeface="Arial" panose="020B0604020202020204" pitchFamily="34" charset="0"/>
                <a:cs typeface="Arial" panose="020B0604020202020204" pitchFamily="34" charset="0"/>
              </a:rPr>
              <a:t>method adds element(s) to the dictionary if the key is not in the dictionary. If the key is in the dictionary, it updates the key with the new value. For example:</a:t>
            </a:r>
            <a:br>
              <a:rPr lang="en-US" sz="1600" dirty="0"/>
            </a:br>
            <a:endParaRPr lang="en-US" dirty="0"/>
          </a:p>
          <a:p>
            <a:pPr marL="0" indent="0">
              <a:buFont typeface="Wingdings" panose="05000000000000000000" pitchFamily="2" charset="2"/>
              <a:buNone/>
              <a:defRPr/>
            </a:pPr>
            <a:endParaRPr lang="en-US" sz="1600" dirty="0">
              <a:solidFill>
                <a:schemeClr val="accent6">
                  <a:lumMod val="75000"/>
                </a:schemeClr>
              </a:solidFill>
            </a:endParaRPr>
          </a:p>
          <a:p>
            <a:pPr marL="0" indent="0">
              <a:buFont typeface="Wingdings" panose="05000000000000000000" pitchFamily="2" charset="2"/>
              <a:buNone/>
              <a:defRPr/>
            </a:pPr>
            <a:endParaRPr lang="en-US" sz="1600" dirty="0">
              <a:solidFill>
                <a:schemeClr val="accent6">
                  <a:lumMod val="75000"/>
                </a:schemeClr>
              </a:solidFill>
            </a:endParaRPr>
          </a:p>
          <a:p>
            <a:pPr marL="0" indent="0">
              <a:buFont typeface="Wingdings" panose="05000000000000000000" pitchFamily="2" charset="2"/>
              <a:buNone/>
              <a:defRPr/>
            </a:pPr>
            <a:endParaRPr lang="en-US" sz="1600" dirty="0">
              <a:solidFill>
                <a:schemeClr val="accent6">
                  <a:lumMod val="75000"/>
                </a:schemeClr>
              </a:solidFill>
            </a:endParaRPr>
          </a:p>
          <a:p>
            <a:pPr marL="0" indent="0">
              <a:buFont typeface="Wingdings" panose="05000000000000000000" pitchFamily="2" charset="2"/>
              <a:buNone/>
              <a:defRPr/>
            </a:pPr>
            <a:endParaRPr lang="en-US" sz="1600" dirty="0">
              <a:solidFill>
                <a:schemeClr val="accent6">
                  <a:lumMod val="75000"/>
                </a:schemeClr>
              </a:solidFill>
            </a:endParaRPr>
          </a:p>
          <a:p>
            <a:pPr marL="0" indent="0">
              <a:buFont typeface="Wingdings" panose="05000000000000000000" pitchFamily="2" charset="2"/>
              <a:buNone/>
              <a:defRPr/>
            </a:pPr>
            <a:endParaRPr lang="en-US" sz="1600" dirty="0">
              <a:solidFill>
                <a:schemeClr val="accent6">
                  <a:lumMod val="75000"/>
                </a:schemeClr>
              </a:solidFill>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To make a new entry in the Dictionary, we can do the following as well.</a:t>
            </a:r>
            <a:endParaRPr 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solidFill>
                <a:srgbClr val="800000"/>
              </a:solidFill>
            </a:endParaRPr>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sz="1600" dirty="0">
              <a:solidFill>
                <a:schemeClr val="accent6">
                  <a:lumMod val="75000"/>
                </a:schemeClr>
              </a:solidFill>
            </a:endParaRPr>
          </a:p>
        </p:txBody>
      </p:sp>
      <p:sp>
        <p:nvSpPr>
          <p:cNvPr id="4" name="TextBox 5"/>
          <p:cNvSpPr txBox="1">
            <a:spLocks noChangeArrowheads="1"/>
          </p:cNvSpPr>
          <p:nvPr/>
        </p:nvSpPr>
        <p:spPr bwMode="auto">
          <a:xfrm>
            <a:off x="1143000" y="2133600"/>
            <a:ext cx="6248400" cy="1858970"/>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None/>
              <a:defRPr/>
            </a:pPr>
            <a:r>
              <a:rPr lang="en-US" sz="1400" b="1" dirty="0">
                <a:solidFill>
                  <a:srgbClr val="000000"/>
                </a:solidFill>
              </a:rPr>
              <a:t>Ex: d = {'user' : 'bozo', '</a:t>
            </a:r>
            <a:r>
              <a:rPr lang="en-US" sz="1400" b="1" dirty="0" err="1">
                <a:solidFill>
                  <a:srgbClr val="000000"/>
                </a:solidFill>
              </a:rPr>
              <a:t>pswd</a:t>
            </a:r>
            <a:r>
              <a:rPr lang="en-US" sz="1400" b="1" dirty="0">
                <a:solidFill>
                  <a:srgbClr val="000000"/>
                </a:solidFill>
              </a:rPr>
              <a:t>': 1234}</a:t>
            </a:r>
          </a:p>
          <a:p>
            <a:pPr>
              <a:buClrTx/>
              <a:buNone/>
              <a:defRPr/>
            </a:pPr>
            <a:r>
              <a:rPr lang="en-US" sz="1400" b="1" dirty="0">
                <a:solidFill>
                  <a:srgbClr val="000000"/>
                </a:solidFill>
              </a:rPr>
              <a:t>    </a:t>
            </a:r>
            <a:r>
              <a:rPr lang="en-US" sz="1400" b="1" dirty="0" err="1">
                <a:solidFill>
                  <a:srgbClr val="000000"/>
                </a:solidFill>
              </a:rPr>
              <a:t>d.update</a:t>
            </a:r>
            <a:r>
              <a:rPr lang="en-US" sz="1400" b="1" dirty="0">
                <a:solidFill>
                  <a:srgbClr val="000000"/>
                </a:solidFill>
              </a:rPr>
              <a:t>(y = 3, z = 0)</a:t>
            </a:r>
          </a:p>
          <a:p>
            <a:pPr>
              <a:buClrTx/>
              <a:buNone/>
              <a:defRPr/>
            </a:pPr>
            <a:r>
              <a:rPr lang="en-US" sz="1400" b="1" dirty="0">
                <a:solidFill>
                  <a:srgbClr val="000000"/>
                </a:solidFill>
              </a:rPr>
              <a:t>    print(d)</a:t>
            </a:r>
          </a:p>
          <a:p>
            <a:pPr>
              <a:buClrTx/>
              <a:buNone/>
              <a:defRPr/>
            </a:pPr>
            <a:r>
              <a:rPr lang="en-US" sz="1400" b="1" dirty="0">
                <a:solidFill>
                  <a:srgbClr val="000000"/>
                </a:solidFill>
              </a:rPr>
              <a:t>    &gt;&gt;&gt;{'user': 'bozo', '</a:t>
            </a:r>
            <a:r>
              <a:rPr lang="en-US" sz="1400" b="1" dirty="0" err="1">
                <a:solidFill>
                  <a:srgbClr val="000000"/>
                </a:solidFill>
              </a:rPr>
              <a:t>pswd</a:t>
            </a:r>
            <a:r>
              <a:rPr lang="en-US" sz="1400" b="1" dirty="0">
                <a:solidFill>
                  <a:srgbClr val="000000"/>
                </a:solidFill>
              </a:rPr>
              <a:t>': 1234, 'y': 3, 'z': 0}</a:t>
            </a:r>
          </a:p>
          <a:p>
            <a:pPr>
              <a:buClrTx/>
              <a:buNone/>
              <a:defRPr/>
            </a:pPr>
            <a:r>
              <a:rPr lang="en-US" sz="1400" b="1" dirty="0">
                <a:solidFill>
                  <a:srgbClr val="000000"/>
                </a:solidFill>
              </a:rPr>
              <a:t>    </a:t>
            </a:r>
            <a:r>
              <a:rPr lang="en-US" sz="1400" b="1" dirty="0" err="1">
                <a:solidFill>
                  <a:srgbClr val="000000"/>
                </a:solidFill>
              </a:rPr>
              <a:t>d.update</a:t>
            </a:r>
            <a:r>
              <a:rPr lang="en-US" sz="1400" b="1" dirty="0">
                <a:solidFill>
                  <a:srgbClr val="000000"/>
                </a:solidFill>
              </a:rPr>
              <a:t>(y = 6)</a:t>
            </a:r>
          </a:p>
          <a:p>
            <a:pPr>
              <a:buClrTx/>
              <a:buNone/>
              <a:defRPr/>
            </a:pPr>
            <a:r>
              <a:rPr lang="en-US" sz="1400" b="1" dirty="0">
                <a:solidFill>
                  <a:srgbClr val="000000"/>
                </a:solidFill>
              </a:rPr>
              <a:t>    print(d)</a:t>
            </a:r>
          </a:p>
          <a:p>
            <a:pPr>
              <a:buClrTx/>
              <a:buNone/>
              <a:defRPr/>
            </a:pPr>
            <a:r>
              <a:rPr lang="en-US" sz="1400" b="1" dirty="0">
                <a:solidFill>
                  <a:srgbClr val="000000"/>
                </a:solidFill>
              </a:rPr>
              <a:t>    &gt;&gt;&gt;{'user': 'bozo', '</a:t>
            </a:r>
            <a:r>
              <a:rPr lang="en-US" sz="1400" b="1" dirty="0" err="1">
                <a:solidFill>
                  <a:srgbClr val="000000"/>
                </a:solidFill>
              </a:rPr>
              <a:t>pswd</a:t>
            </a:r>
            <a:r>
              <a:rPr lang="en-US" sz="1400" b="1" dirty="0">
                <a:solidFill>
                  <a:srgbClr val="000000"/>
                </a:solidFill>
              </a:rPr>
              <a:t>': 1234, 'y': 6, 'z': 0}</a:t>
            </a:r>
          </a:p>
        </p:txBody>
      </p:sp>
      <p:sp>
        <p:nvSpPr>
          <p:cNvPr id="77829" name="TextBox 5"/>
          <p:cNvSpPr txBox="1">
            <a:spLocks noChangeArrowheads="1"/>
          </p:cNvSpPr>
          <p:nvPr/>
        </p:nvSpPr>
        <p:spPr bwMode="auto">
          <a:xfrm>
            <a:off x="1107988" y="4834850"/>
            <a:ext cx="5902411" cy="108337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None/>
            </a:pPr>
            <a:r>
              <a:rPr lang="en-US" altLang="en-US" sz="1400" b="1" dirty="0">
                <a:solidFill>
                  <a:srgbClr val="000000"/>
                </a:solidFill>
              </a:rPr>
              <a:t>Ex: </a:t>
            </a:r>
            <a:r>
              <a:rPr lang="en-US" sz="1400" b="1" dirty="0">
                <a:solidFill>
                  <a:srgbClr val="000000"/>
                </a:solidFill>
              </a:rPr>
              <a:t>d = {'user' : 'bozo', '</a:t>
            </a:r>
            <a:r>
              <a:rPr lang="en-US" sz="1400" b="1" dirty="0" err="1">
                <a:solidFill>
                  <a:srgbClr val="000000"/>
                </a:solidFill>
              </a:rPr>
              <a:t>pswd</a:t>
            </a:r>
            <a:r>
              <a:rPr lang="en-US" sz="1400" b="1" dirty="0">
                <a:solidFill>
                  <a:srgbClr val="000000"/>
                </a:solidFill>
              </a:rPr>
              <a:t>': 1234}</a:t>
            </a:r>
            <a:endParaRPr lang="en-US" altLang="en-US" sz="1400" b="1" dirty="0">
              <a:solidFill>
                <a:srgbClr val="000000"/>
              </a:solidFill>
            </a:endParaRPr>
          </a:p>
          <a:p>
            <a:pPr>
              <a:buClrTx/>
              <a:buFont typeface="Wingdings" panose="05000000000000000000" pitchFamily="2" charset="2"/>
              <a:buNone/>
            </a:pPr>
            <a:r>
              <a:rPr lang="en-US" altLang="en-US" sz="1400" b="1" dirty="0">
                <a:solidFill>
                  <a:srgbClr val="000000"/>
                </a:solidFill>
              </a:rPr>
              <a:t>    d[‘id’] = 45</a:t>
            </a:r>
          </a:p>
          <a:p>
            <a:pPr>
              <a:buClrTx/>
              <a:buFont typeface="Wingdings" panose="05000000000000000000" pitchFamily="2" charset="2"/>
              <a:buNone/>
            </a:pPr>
            <a:r>
              <a:rPr lang="en-US" altLang="en-US" sz="1400" b="1" dirty="0">
                <a:solidFill>
                  <a:srgbClr val="000000"/>
                </a:solidFill>
              </a:rPr>
              <a:t>    print(d)</a:t>
            </a:r>
          </a:p>
          <a:p>
            <a:pPr>
              <a:buClrTx/>
              <a:buFont typeface="Wingdings" panose="05000000000000000000" pitchFamily="2" charset="2"/>
              <a:buNone/>
            </a:pPr>
            <a:r>
              <a:rPr lang="en-US" altLang="en-US" sz="1400" b="1" dirty="0">
                <a:solidFill>
                  <a:srgbClr val="000000"/>
                </a:solidFill>
              </a:rPr>
              <a:t>    &gt;&gt;&gt;{‘user’ : ‘bozo’, ‘id’ : 45, ‘</a:t>
            </a:r>
            <a:r>
              <a:rPr lang="en-US" altLang="en-US" sz="1400" b="1" dirty="0" err="1">
                <a:solidFill>
                  <a:srgbClr val="000000"/>
                </a:solidFill>
              </a:rPr>
              <a:t>pswd</a:t>
            </a:r>
            <a:r>
              <a:rPr lang="en-US" altLang="en-US" sz="1400" b="1" dirty="0">
                <a:solidFill>
                  <a:srgbClr val="000000"/>
                </a:solidFill>
              </a:rPr>
              <a:t>’ : 1234}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noChangeArrowheads="1"/>
          </p:cNvSpPr>
          <p:nvPr>
            <p:ph type="title"/>
          </p:nvPr>
        </p:nvSpPr>
        <p:spPr/>
        <p:txBody>
          <a:bodyPr/>
          <a:lstStyle/>
          <a:p>
            <a:r>
              <a:rPr lang="en-US" altLang="en-US"/>
              <a:t>Removing Dictionary Entries : del, pop</a:t>
            </a:r>
          </a:p>
        </p:txBody>
      </p:sp>
      <p:sp>
        <p:nvSpPr>
          <p:cNvPr id="78851" name="Content Placeholder 2"/>
          <p:cNvSpPr>
            <a:spLocks noGrp="1" noChangeArrowheads="1"/>
          </p:cNvSpPr>
          <p:nvPr>
            <p:ph idx="1"/>
          </p:nvPr>
        </p:nvSpPr>
        <p:spPr>
          <a:xfrm>
            <a:off x="838200" y="1447800"/>
            <a:ext cx="7772400" cy="4648200"/>
          </a:xfrm>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Items in dictionary can be deleted using</a:t>
            </a:r>
            <a:r>
              <a:rPr lang="en-US" altLang="en-US" sz="1600" i="1" dirty="0">
                <a:latin typeface="Arial" panose="020B0604020202020204" pitchFamily="34" charset="0"/>
                <a:cs typeface="Arial" panose="020B0604020202020204" pitchFamily="34" charset="0"/>
              </a:rPr>
              <a:t> del </a:t>
            </a:r>
            <a:r>
              <a:rPr lang="en-US" altLang="en-US" sz="1600" dirty="0">
                <a:latin typeface="Arial" panose="020B0604020202020204" pitchFamily="34" charset="0"/>
                <a:cs typeface="Arial" panose="020B0604020202020204" pitchFamily="34" charset="0"/>
              </a:rPr>
              <a:t>keyword and providing specific key to be deleted. One drawback of using </a:t>
            </a:r>
            <a:r>
              <a:rPr lang="en-US" altLang="en-US" sz="1600" i="1" dirty="0">
                <a:latin typeface="Arial" panose="020B0604020202020204" pitchFamily="34" charset="0"/>
                <a:cs typeface="Arial" panose="020B0604020202020204" pitchFamily="34" charset="0"/>
              </a:rPr>
              <a:t>del</a:t>
            </a:r>
            <a:r>
              <a:rPr lang="en-US" altLang="en-US" sz="1600" dirty="0">
                <a:latin typeface="Arial" panose="020B0604020202020204" pitchFamily="34" charset="0"/>
                <a:cs typeface="Arial" panose="020B0604020202020204" pitchFamily="34" charset="0"/>
              </a:rPr>
              <a:t> is that it raises an error if the key is not found.</a:t>
            </a:r>
            <a:br>
              <a:rPr lang="en-US" altLang="en-US" sz="1600" dirty="0"/>
            </a:br>
            <a:endParaRPr lang="en-US" altLang="en-US" dirty="0"/>
          </a:p>
          <a:p>
            <a:pPr marL="0" indent="0">
              <a:spcBef>
                <a:spcPct val="0"/>
              </a:spcBef>
              <a:buFont typeface="Wingdings" panose="05000000000000000000" pitchFamily="2" charset="2"/>
              <a:buNone/>
              <a:defRPr/>
            </a:pPr>
            <a:endParaRPr lang="en-US" altLang="en-US" sz="1600" dirty="0"/>
          </a:p>
          <a:p>
            <a:pPr marL="0" indent="0">
              <a:spcBef>
                <a:spcPct val="0"/>
              </a:spcBef>
              <a:buFont typeface="Wingdings" panose="05000000000000000000" pitchFamily="2" charset="2"/>
              <a:buNone/>
              <a:defRPr/>
            </a:pPr>
            <a:endParaRPr lang="en-US" altLang="en-US" sz="1600" dirty="0"/>
          </a:p>
          <a:p>
            <a:pPr marL="0" indent="0">
              <a:spcBef>
                <a:spcPct val="0"/>
              </a:spcBef>
              <a:buFont typeface="Wingdings" panose="05000000000000000000" pitchFamily="2" charset="2"/>
              <a:buNone/>
              <a:defRPr/>
            </a:pPr>
            <a:endParaRPr lang="en-US" altLang="en-US" sz="1600" dirty="0"/>
          </a:p>
          <a:p>
            <a:pPr marL="0" indent="0">
              <a:spcBef>
                <a:spcPct val="0"/>
              </a:spcBef>
              <a:buFont typeface="Wingdings" panose="05000000000000000000" pitchFamily="2" charset="2"/>
              <a:buNone/>
              <a:defRPr/>
            </a:pPr>
            <a:endParaRPr lang="en-US" altLang="en-US" sz="1600" dirty="0"/>
          </a:p>
          <a:p>
            <a:pPr marL="0" indent="0">
              <a:spcBef>
                <a:spcPct val="0"/>
              </a:spcBef>
              <a:buFont typeface="Wingdings" panose="05000000000000000000" pitchFamily="2" charset="2"/>
              <a:buNone/>
              <a:defRPr/>
            </a:pPr>
            <a:endParaRPr lang="en-US" altLang="en-US" sz="1600" dirty="0"/>
          </a:p>
          <a:p>
            <a:pPr marL="0" indent="0">
              <a:spcBef>
                <a:spcPct val="0"/>
              </a:spcBef>
              <a:buFont typeface="Wingdings" panose="05000000000000000000" pitchFamily="2" charset="2"/>
              <a:buNone/>
              <a:defRPr/>
            </a:pPr>
            <a:r>
              <a:rPr lang="en-US" altLang="en-US" sz="1600" i="1" dirty="0">
                <a:latin typeface="Arial" panose="020B0604020202020204" pitchFamily="34" charset="0"/>
                <a:cs typeface="Arial" panose="020B0604020202020204" pitchFamily="34" charset="0"/>
              </a:rPr>
              <a:t>pop() </a:t>
            </a:r>
            <a:r>
              <a:rPr lang="en-US" altLang="en-US" sz="1600" dirty="0">
                <a:latin typeface="Arial" panose="020B0604020202020204" pitchFamily="34" charset="0"/>
                <a:cs typeface="Arial" panose="020B0604020202020204" pitchFamily="34" charset="0"/>
              </a:rPr>
              <a:t>method can be used to delete a key and its value in place. Advantage over del is that it provides the mechanism to print desired value if tried to remove a non-existing dictionary. It also returns the value of key that is being removed.</a:t>
            </a:r>
            <a:br>
              <a:rPr lang="en-US" altLang="en-US" sz="1600" dirty="0"/>
            </a:br>
            <a:endParaRPr lang="en-US" altLang="en-US" sz="1600" dirty="0"/>
          </a:p>
          <a:p>
            <a:pPr marL="0" indent="0">
              <a:spcBef>
                <a:spcPct val="0"/>
              </a:spcBef>
              <a:buFont typeface="Wingdings" panose="05000000000000000000" pitchFamily="2" charset="2"/>
              <a:buNone/>
              <a:defRPr/>
            </a:pPr>
            <a:endParaRPr lang="en-US" altLang="en-US" sz="1400" dirty="0"/>
          </a:p>
          <a:p>
            <a:pPr marL="0" indent="0">
              <a:spcBef>
                <a:spcPct val="0"/>
              </a:spcBef>
              <a:buFont typeface="Wingdings" panose="05000000000000000000" pitchFamily="2" charset="2"/>
              <a:buNone/>
              <a:defRPr/>
            </a:pPr>
            <a:endParaRPr lang="en-US" altLang="en-US" sz="1400" dirty="0"/>
          </a:p>
          <a:p>
            <a:pPr marL="0" indent="0">
              <a:spcBef>
                <a:spcPct val="0"/>
              </a:spcBef>
              <a:buFont typeface="Wingdings" panose="05000000000000000000" pitchFamily="2" charset="2"/>
              <a:buNone/>
              <a:defRPr/>
            </a:pPr>
            <a:endParaRPr lang="en-US" altLang="en-US" sz="1600" dirty="0"/>
          </a:p>
          <a:p>
            <a:pPr marL="0" indent="0">
              <a:buFont typeface="Wingdings" panose="05000000000000000000" pitchFamily="2" charset="2"/>
              <a:buNone/>
              <a:defRPr/>
            </a:pPr>
            <a:endParaRPr lang="en-US" altLang="en-US" sz="1600" dirty="0"/>
          </a:p>
        </p:txBody>
      </p:sp>
      <p:sp>
        <p:nvSpPr>
          <p:cNvPr id="78852" name="TextBox 5"/>
          <p:cNvSpPr txBox="1">
            <a:spLocks noChangeArrowheads="1"/>
          </p:cNvSpPr>
          <p:nvPr/>
        </p:nvSpPr>
        <p:spPr bwMode="auto">
          <a:xfrm>
            <a:off x="1219200" y="2337154"/>
            <a:ext cx="5410200" cy="9541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solidFill>
                  <a:srgbClr val="000000"/>
                </a:solidFill>
              </a:rPr>
              <a:t>Ex: d = {‘user’ : ‘bozo’, ‘p’ : 1234, ‘</a:t>
            </a:r>
            <a:r>
              <a:rPr lang="en-US" altLang="en-US" sz="1400" b="1" dirty="0" err="1">
                <a:solidFill>
                  <a:srgbClr val="000000"/>
                </a:solidFill>
              </a:rPr>
              <a:t>i</a:t>
            </a:r>
            <a:r>
              <a:rPr lang="en-US" altLang="en-US" sz="1400" b="1" dirty="0">
                <a:solidFill>
                  <a:srgbClr val="000000"/>
                </a:solidFill>
              </a:rPr>
              <a:t>’ : 34}</a:t>
            </a:r>
          </a:p>
          <a:p>
            <a:pPr>
              <a:spcBef>
                <a:spcPct val="0"/>
              </a:spcBef>
              <a:buClrTx/>
              <a:buFont typeface="Wingdings" panose="05000000000000000000" pitchFamily="2" charset="2"/>
              <a:buNone/>
            </a:pPr>
            <a:r>
              <a:rPr lang="en-US" altLang="en-US" sz="1400" b="1" dirty="0">
                <a:solidFill>
                  <a:srgbClr val="000000"/>
                </a:solidFill>
              </a:rPr>
              <a:t>    del d[‘user’]</a:t>
            </a:r>
          </a:p>
          <a:p>
            <a:pPr>
              <a:spcBef>
                <a:spcPct val="0"/>
              </a:spcBef>
              <a:buClrTx/>
              <a:buFont typeface="Wingdings" panose="05000000000000000000" pitchFamily="2" charset="2"/>
              <a:buNone/>
            </a:pPr>
            <a:r>
              <a:rPr lang="en-US" altLang="en-US" sz="1400" b="1" dirty="0">
                <a:solidFill>
                  <a:srgbClr val="000000"/>
                </a:solidFill>
              </a:rPr>
              <a:t>    print(d)</a:t>
            </a:r>
          </a:p>
          <a:p>
            <a:pPr>
              <a:spcBef>
                <a:spcPct val="0"/>
              </a:spcBef>
              <a:buClrTx/>
              <a:buFont typeface="Wingdings" panose="05000000000000000000" pitchFamily="2" charset="2"/>
              <a:buNone/>
            </a:pPr>
            <a:r>
              <a:rPr lang="en-US" altLang="en-US" sz="1400" b="1" dirty="0">
                <a:solidFill>
                  <a:srgbClr val="000000"/>
                </a:solidFill>
              </a:rPr>
              <a:t>    &gt;&gt;&gt;{‘p’:1234, ‘i’:34}</a:t>
            </a:r>
          </a:p>
        </p:txBody>
      </p:sp>
      <p:sp>
        <p:nvSpPr>
          <p:cNvPr id="78853" name="TextBox 5"/>
          <p:cNvSpPr txBox="1">
            <a:spLocks noChangeArrowheads="1"/>
          </p:cNvSpPr>
          <p:nvPr/>
        </p:nvSpPr>
        <p:spPr bwMode="auto">
          <a:xfrm>
            <a:off x="1219200" y="4673954"/>
            <a:ext cx="6553200" cy="138499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solidFill>
                  <a:srgbClr val="000000"/>
                </a:solidFill>
              </a:rPr>
              <a:t>Ex: d = {‘user’ : ‘bozo’, ‘p’: 1234, ‘</a:t>
            </a:r>
            <a:r>
              <a:rPr lang="en-US" altLang="en-US" sz="1400" b="1" dirty="0" err="1">
                <a:solidFill>
                  <a:srgbClr val="000000"/>
                </a:solidFill>
              </a:rPr>
              <a:t>i</a:t>
            </a:r>
            <a:r>
              <a:rPr lang="en-US" altLang="en-US" sz="1400" b="1" dirty="0">
                <a:solidFill>
                  <a:srgbClr val="000000"/>
                </a:solidFill>
              </a:rPr>
              <a:t>’ : 34}</a:t>
            </a:r>
          </a:p>
          <a:p>
            <a:pPr>
              <a:spcBef>
                <a:spcPct val="0"/>
              </a:spcBef>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removed_value</a:t>
            </a:r>
            <a:r>
              <a:rPr lang="en-US" altLang="en-US" sz="1400" b="1" dirty="0">
                <a:solidFill>
                  <a:srgbClr val="000000"/>
                </a:solidFill>
              </a:rPr>
              <a:t> = </a:t>
            </a:r>
            <a:r>
              <a:rPr lang="en-US" altLang="en-US" sz="1400" b="1" dirty="0" err="1">
                <a:solidFill>
                  <a:srgbClr val="000000"/>
                </a:solidFill>
              </a:rPr>
              <a:t>d.pop</a:t>
            </a:r>
            <a:r>
              <a:rPr lang="en-US" altLang="en-US" sz="1400" b="1" dirty="0">
                <a:solidFill>
                  <a:srgbClr val="000000"/>
                </a:solidFill>
              </a:rPr>
              <a:t>(‘user’)</a:t>
            </a:r>
          </a:p>
          <a:p>
            <a:pPr>
              <a:spcBef>
                <a:spcPct val="0"/>
              </a:spcBef>
              <a:buClrTx/>
              <a:buFont typeface="Wingdings" panose="05000000000000000000" pitchFamily="2" charset="2"/>
              <a:buNone/>
            </a:pPr>
            <a:r>
              <a:rPr lang="en-US" altLang="en-US" sz="1400" b="1" dirty="0">
                <a:solidFill>
                  <a:srgbClr val="000000"/>
                </a:solidFill>
              </a:rPr>
              <a:t>    print(d)</a:t>
            </a:r>
          </a:p>
          <a:p>
            <a:pPr>
              <a:spcBef>
                <a:spcPct val="0"/>
              </a:spcBef>
              <a:buClrTx/>
              <a:buFont typeface="Wingdings" panose="05000000000000000000" pitchFamily="2" charset="2"/>
              <a:buNone/>
            </a:pPr>
            <a:r>
              <a:rPr lang="en-US" altLang="en-US" sz="1400" b="1" dirty="0">
                <a:solidFill>
                  <a:srgbClr val="000000"/>
                </a:solidFill>
              </a:rPr>
              <a:t>    print(“The removed key’s value is: ” + </a:t>
            </a:r>
            <a:r>
              <a:rPr lang="en-US" altLang="en-US" sz="1400" b="1" dirty="0" err="1">
                <a:solidFill>
                  <a:srgbClr val="000000"/>
                </a:solidFill>
              </a:rPr>
              <a:t>removed_value</a:t>
            </a:r>
            <a:endParaRPr lang="en-US" altLang="en-US" sz="1400" b="1" dirty="0">
              <a:solidFill>
                <a:srgbClr val="000000"/>
              </a:solidFill>
            </a:endParaRPr>
          </a:p>
          <a:p>
            <a:pPr>
              <a:spcBef>
                <a:spcPct val="0"/>
              </a:spcBef>
              <a:buClrTx/>
              <a:buFont typeface="Wingdings" panose="05000000000000000000" pitchFamily="2" charset="2"/>
              <a:buNone/>
            </a:pPr>
            <a:r>
              <a:rPr lang="en-US" altLang="en-US" sz="1400" b="1" dirty="0">
                <a:solidFill>
                  <a:srgbClr val="000000"/>
                </a:solidFill>
              </a:rPr>
              <a:t>    &gt;&gt;&gt;{‘p’: 1234, ‘i’:34}</a:t>
            </a:r>
          </a:p>
          <a:p>
            <a:pPr>
              <a:spcBef>
                <a:spcPct val="0"/>
              </a:spcBef>
              <a:buClrTx/>
              <a:buFont typeface="Wingdings" panose="05000000000000000000" pitchFamily="2" charset="2"/>
              <a:buNone/>
            </a:pPr>
            <a:r>
              <a:rPr lang="en-US" altLang="en-US" sz="1400" b="1" dirty="0">
                <a:solidFill>
                  <a:srgbClr val="000000"/>
                </a:solidFill>
              </a:rPr>
              <a:t>    &gt;&gt;&gt;The removed key’s value is:  ‘bozo’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noChangeArrowheads="1"/>
          </p:cNvSpPr>
          <p:nvPr>
            <p:ph type="title"/>
          </p:nvPr>
        </p:nvSpPr>
        <p:spPr/>
        <p:txBody>
          <a:bodyPr/>
          <a:lstStyle/>
          <a:p>
            <a:pPr>
              <a:defRPr/>
            </a:pPr>
            <a:r>
              <a:rPr lang="en-US" altLang="en-US" dirty="0"/>
              <a:t>Useful Dictionary Methods</a:t>
            </a: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To clear all the items in the dictionary, we can use </a:t>
            </a:r>
            <a:r>
              <a:rPr lang="en-US" sz="1600" i="1" dirty="0">
                <a:latin typeface="Arial" panose="020B0604020202020204" pitchFamily="34" charset="0"/>
                <a:cs typeface="Arial" panose="020B0604020202020204" pitchFamily="34" charset="0"/>
              </a:rPr>
              <a:t>clear()</a:t>
            </a:r>
            <a:r>
              <a:rPr lang="en-US" sz="1600" dirty="0">
                <a:latin typeface="Arial" panose="020B0604020202020204" pitchFamily="34" charset="0"/>
                <a:cs typeface="Arial" panose="020B0604020202020204" pitchFamily="34" charset="0"/>
              </a:rPr>
              <a:t> method.</a:t>
            </a:r>
          </a:p>
          <a:p>
            <a:pPr marL="0" indent="0">
              <a:buFont typeface="Wingdings" panose="05000000000000000000" pitchFamily="2" charset="2"/>
              <a:buNone/>
              <a:defRPr/>
            </a:pPr>
            <a:endParaRPr lang="en-US" sz="1400" b="1" dirty="0"/>
          </a:p>
          <a:p>
            <a:pPr marL="0" indent="0">
              <a:buFont typeface="Wingdings" panose="05000000000000000000" pitchFamily="2" charset="2"/>
              <a:buNone/>
              <a:defRPr/>
            </a:pPr>
            <a:endParaRPr lang="en-US" sz="1400" b="1" dirty="0"/>
          </a:p>
          <a:p>
            <a:pPr marL="0" indent="0">
              <a:buFont typeface="Wingdings" panose="05000000000000000000" pitchFamily="2" charset="2"/>
              <a:buNone/>
              <a:defRPr/>
            </a:pPr>
            <a:endParaRPr lang="en-US" sz="1400" b="1" dirty="0"/>
          </a:p>
          <a:p>
            <a:pPr marL="0" indent="0">
              <a:buFont typeface="Wingdings" panose="05000000000000000000" pitchFamily="2" charset="2"/>
              <a:buNone/>
              <a:defRPr/>
            </a:pPr>
            <a:endParaRPr lang="en-US" sz="1400" b="1" dirty="0"/>
          </a:p>
          <a:p>
            <a:pPr marL="0" indent="0">
              <a:buFont typeface="Wingdings" panose="05000000000000000000" pitchFamily="2" charset="2"/>
              <a:buNone/>
              <a:defRPr/>
            </a:pPr>
            <a:r>
              <a:rPr lang="en-US" altLang="en-US" sz="1400" dirty="0">
                <a:latin typeface="Arial" panose="020B0604020202020204" pitchFamily="34" charset="0"/>
                <a:cs typeface="Arial" panose="020B0604020202020204" pitchFamily="34" charset="0"/>
              </a:rPr>
              <a:t>To print all the keys of dictionary we can use </a:t>
            </a:r>
            <a:r>
              <a:rPr lang="en-US" altLang="en-US" sz="1400" i="1" dirty="0">
                <a:latin typeface="Arial" panose="020B0604020202020204" pitchFamily="34" charset="0"/>
                <a:cs typeface="Arial" panose="020B0604020202020204" pitchFamily="34" charset="0"/>
              </a:rPr>
              <a:t>keys().</a:t>
            </a:r>
          </a:p>
          <a:p>
            <a:pPr marL="0" indent="0">
              <a:buFont typeface="Wingdings" panose="05000000000000000000" pitchFamily="2" charset="2"/>
              <a:buNone/>
              <a:defRPr/>
            </a:pPr>
            <a:endParaRPr lang="en-US" altLang="en-US" sz="1200" dirty="0"/>
          </a:p>
          <a:p>
            <a:pPr marL="0" indent="0">
              <a:buFont typeface="Wingdings" panose="05000000000000000000" pitchFamily="2" charset="2"/>
              <a:buNone/>
              <a:defRPr/>
            </a:pPr>
            <a:endParaRPr lang="en-US" altLang="en-US" sz="1400" b="1" dirty="0"/>
          </a:p>
          <a:p>
            <a:pPr marL="0" indent="0">
              <a:buFont typeface="Wingdings" panose="05000000000000000000" pitchFamily="2" charset="2"/>
              <a:buNone/>
              <a:defRPr/>
            </a:pPr>
            <a:endParaRPr lang="en-US" altLang="en-US" sz="1400" b="1" dirty="0"/>
          </a:p>
          <a:p>
            <a:pPr marL="0" indent="0">
              <a:buFont typeface="Wingdings" panose="05000000000000000000" pitchFamily="2" charset="2"/>
              <a:buNone/>
              <a:defRPr/>
            </a:pPr>
            <a:endParaRPr lang="en-US" altLang="en-US" sz="1400" b="1" dirty="0"/>
          </a:p>
          <a:p>
            <a:pPr marL="0" indent="0">
              <a:spcBef>
                <a:spcPct val="0"/>
              </a:spcBef>
              <a:buFont typeface="Wingdings" panose="05000000000000000000" pitchFamily="2" charset="2"/>
              <a:buNone/>
              <a:defRPr/>
            </a:pPr>
            <a:r>
              <a:rPr lang="en-US" altLang="en-US" sz="1400" dirty="0">
                <a:latin typeface="Arial" panose="020B0604020202020204" pitchFamily="34" charset="0"/>
                <a:cs typeface="Arial" panose="020B0604020202020204" pitchFamily="34" charset="0"/>
              </a:rPr>
              <a:t>To print all the values of the dictionary we can use </a:t>
            </a:r>
            <a:r>
              <a:rPr lang="en-US" altLang="en-US" sz="1400" i="1" dirty="0">
                <a:latin typeface="Arial" panose="020B0604020202020204" pitchFamily="34" charset="0"/>
                <a:cs typeface="Arial" panose="020B0604020202020204" pitchFamily="34" charset="0"/>
              </a:rPr>
              <a:t>values().</a:t>
            </a:r>
            <a:br>
              <a:rPr lang="en-US" altLang="en-US" sz="1400" dirty="0"/>
            </a:br>
            <a:endParaRPr lang="en-US" altLang="en-US" sz="1200" b="1" dirty="0"/>
          </a:p>
          <a:p>
            <a:pPr marL="0" indent="0">
              <a:spcBef>
                <a:spcPct val="0"/>
              </a:spcBef>
              <a:buFont typeface="Wingdings" panose="05000000000000000000" pitchFamily="2" charset="2"/>
              <a:buNone/>
              <a:defRPr/>
            </a:pPr>
            <a:r>
              <a:rPr lang="en-US" altLang="en-US" sz="1200" b="1" dirty="0"/>
              <a:t>       </a:t>
            </a:r>
          </a:p>
          <a:p>
            <a:pPr marL="0" indent="0">
              <a:spcBef>
                <a:spcPct val="0"/>
              </a:spcBef>
              <a:buFont typeface="Wingdings" panose="05000000000000000000" pitchFamily="2" charset="2"/>
              <a:buNone/>
              <a:defRPr/>
            </a:pPr>
            <a:endParaRPr lang="en-US" altLang="en-US" sz="1200" b="1" dirty="0"/>
          </a:p>
          <a:p>
            <a:pPr marL="0" indent="0">
              <a:spcBef>
                <a:spcPct val="0"/>
              </a:spcBef>
              <a:buFont typeface="Wingdings" panose="05000000000000000000" pitchFamily="2" charset="2"/>
              <a:buNone/>
              <a:defRPr/>
            </a:pPr>
            <a:endParaRPr lang="en-US" altLang="en-US" sz="1400" b="1" dirty="0"/>
          </a:p>
          <a:p>
            <a:pPr marL="0" indent="0">
              <a:buFont typeface="Wingdings" panose="05000000000000000000" pitchFamily="2" charset="2"/>
              <a:buNone/>
              <a:defRPr/>
            </a:pPr>
            <a:r>
              <a:rPr lang="en-US" altLang="en-US" sz="1400" dirty="0">
                <a:latin typeface="Arial" panose="020B0604020202020204" pitchFamily="34" charset="0"/>
                <a:cs typeface="Arial" panose="020B0604020202020204" pitchFamily="34" charset="0"/>
              </a:rPr>
              <a:t>To print pairs in tuple in dictionary we can use </a:t>
            </a:r>
            <a:r>
              <a:rPr lang="en-US" altLang="en-US" sz="1400" i="1" dirty="0">
                <a:latin typeface="Arial" panose="020B0604020202020204" pitchFamily="34" charset="0"/>
                <a:cs typeface="Arial" panose="020B0604020202020204" pitchFamily="34" charset="0"/>
              </a:rPr>
              <a:t>items().</a:t>
            </a:r>
          </a:p>
          <a:p>
            <a:pPr marL="0" indent="0">
              <a:spcBef>
                <a:spcPct val="0"/>
              </a:spcBef>
              <a:buFont typeface="Wingdings" panose="05000000000000000000" pitchFamily="2" charset="2"/>
              <a:buNone/>
              <a:defRPr/>
            </a:pPr>
            <a:r>
              <a:rPr lang="en-US" altLang="en-US" sz="1400" dirty="0"/>
              <a:t> </a:t>
            </a:r>
            <a:endParaRPr lang="en-US" altLang="en-US" sz="1200" b="1" dirty="0"/>
          </a:p>
          <a:p>
            <a:pPr marL="0" indent="0">
              <a:buFont typeface="Wingdings" panose="05000000000000000000" pitchFamily="2" charset="2"/>
              <a:buNone/>
              <a:defRPr/>
            </a:pPr>
            <a:endParaRPr lang="en-US" sz="1400" b="1" dirty="0"/>
          </a:p>
          <a:p>
            <a:pPr marL="0" indent="0">
              <a:buFont typeface="Wingdings" panose="05000000000000000000" pitchFamily="2" charset="2"/>
              <a:buNone/>
              <a:defRPr/>
            </a:pPr>
            <a:endParaRPr lang="en-US" dirty="0">
              <a:solidFill>
                <a:schemeClr val="accent6">
                  <a:lumMod val="75000"/>
                </a:schemeClr>
              </a:solidFill>
            </a:endParaRPr>
          </a:p>
          <a:p>
            <a:pPr marL="0" indent="0">
              <a:buFont typeface="Wingdings" panose="05000000000000000000" pitchFamily="2" charset="2"/>
              <a:buNone/>
              <a:defRPr/>
            </a:pPr>
            <a:endParaRPr lang="en-US" dirty="0"/>
          </a:p>
          <a:p>
            <a:pPr>
              <a:defRPr/>
            </a:pPr>
            <a:endParaRPr lang="en-US" dirty="0"/>
          </a:p>
        </p:txBody>
      </p:sp>
      <p:sp>
        <p:nvSpPr>
          <p:cNvPr id="79876" name="TextBox 3"/>
          <p:cNvSpPr txBox="1">
            <a:spLocks noChangeArrowheads="1"/>
          </p:cNvSpPr>
          <p:nvPr/>
        </p:nvSpPr>
        <p:spPr bwMode="auto">
          <a:xfrm>
            <a:off x="1066800" y="1854054"/>
            <a:ext cx="1863726"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d.clear</a:t>
            </a:r>
            <a:r>
              <a:rPr lang="en-US" altLang="en-US" sz="1400" b="1" dirty="0">
                <a:solidFill>
                  <a:srgbClr val="000000"/>
                </a:solidFill>
              </a:rPr>
              <a:t>()</a:t>
            </a:r>
          </a:p>
          <a:p>
            <a:pPr>
              <a:buClrTx/>
              <a:buFont typeface="Wingdings" panose="05000000000000000000" pitchFamily="2" charset="2"/>
              <a:buNone/>
            </a:pPr>
            <a:r>
              <a:rPr lang="en-US" altLang="en-US" sz="1400" b="1" dirty="0">
                <a:solidFill>
                  <a:srgbClr val="000000"/>
                </a:solidFill>
              </a:rPr>
              <a:t>    print(d)</a:t>
            </a:r>
            <a:endParaRPr lang="en-US" altLang="en-US" sz="1400" b="1" dirty="0">
              <a:solidFill>
                <a:srgbClr val="800000"/>
              </a:solidFill>
            </a:endParaRPr>
          </a:p>
          <a:p>
            <a:pPr>
              <a:buClrTx/>
              <a:buFont typeface="Wingdings" panose="05000000000000000000" pitchFamily="2" charset="2"/>
              <a:buNone/>
            </a:pPr>
            <a:r>
              <a:rPr lang="en-US" altLang="en-US" sz="1400" b="1" dirty="0">
                <a:solidFill>
                  <a:srgbClr val="000000"/>
                </a:solidFill>
              </a:rPr>
              <a:t>    &gt;&gt;&gt;{}</a:t>
            </a:r>
          </a:p>
        </p:txBody>
      </p:sp>
      <p:sp>
        <p:nvSpPr>
          <p:cNvPr id="79877" name="TextBox 5"/>
          <p:cNvSpPr txBox="1">
            <a:spLocks noChangeArrowheads="1"/>
          </p:cNvSpPr>
          <p:nvPr/>
        </p:nvSpPr>
        <p:spPr bwMode="auto">
          <a:xfrm>
            <a:off x="1066800" y="3198018"/>
            <a:ext cx="3082925" cy="4619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200" b="1" dirty="0">
                <a:solidFill>
                  <a:srgbClr val="000000"/>
                </a:solidFill>
              </a:rPr>
              <a:t>Ex: </a:t>
            </a:r>
            <a:r>
              <a:rPr lang="en-US" altLang="en-US" sz="1200" b="1" dirty="0" err="1">
                <a:solidFill>
                  <a:srgbClr val="000000"/>
                </a:solidFill>
              </a:rPr>
              <a:t>d.keys</a:t>
            </a:r>
            <a:r>
              <a:rPr lang="en-US" altLang="en-US" sz="1200" b="1" dirty="0">
                <a:solidFill>
                  <a:srgbClr val="000000"/>
                </a:solidFill>
              </a:rPr>
              <a:t>() </a:t>
            </a:r>
          </a:p>
          <a:p>
            <a:pPr>
              <a:spcBef>
                <a:spcPct val="0"/>
              </a:spcBef>
              <a:buClrTx/>
              <a:buFont typeface="Wingdings" panose="05000000000000000000" pitchFamily="2" charset="2"/>
              <a:buNone/>
            </a:pPr>
            <a:r>
              <a:rPr lang="en-US" altLang="en-US" sz="1200" b="1" dirty="0">
                <a:solidFill>
                  <a:srgbClr val="000000"/>
                </a:solidFill>
              </a:rPr>
              <a:t>    &gt;&gt;&gt;[‘user’,   ‘p’,   ‘</a:t>
            </a:r>
            <a:r>
              <a:rPr lang="en-US" altLang="en-US" sz="1200" b="1" dirty="0" err="1">
                <a:solidFill>
                  <a:srgbClr val="000000"/>
                </a:solidFill>
              </a:rPr>
              <a:t>i</a:t>
            </a:r>
            <a:r>
              <a:rPr lang="en-US" altLang="en-US" sz="1200" b="1" dirty="0">
                <a:solidFill>
                  <a:srgbClr val="000000"/>
                </a:solidFill>
              </a:rPr>
              <a:t>’]</a:t>
            </a:r>
          </a:p>
        </p:txBody>
      </p:sp>
      <p:sp>
        <p:nvSpPr>
          <p:cNvPr id="79878" name="TextBox 5"/>
          <p:cNvSpPr txBox="1">
            <a:spLocks noChangeArrowheads="1"/>
          </p:cNvSpPr>
          <p:nvPr/>
        </p:nvSpPr>
        <p:spPr bwMode="auto">
          <a:xfrm>
            <a:off x="1066801" y="4417218"/>
            <a:ext cx="3311525" cy="4619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200" b="1" dirty="0">
                <a:solidFill>
                  <a:srgbClr val="000000"/>
                </a:solidFill>
              </a:rPr>
              <a:t>Ex: </a:t>
            </a:r>
            <a:r>
              <a:rPr lang="en-US" altLang="en-US" sz="1200" b="1" dirty="0" err="1">
                <a:solidFill>
                  <a:srgbClr val="000000"/>
                </a:solidFill>
              </a:rPr>
              <a:t>d.values</a:t>
            </a:r>
            <a:r>
              <a:rPr lang="en-US" altLang="en-US" sz="1200" b="1" dirty="0">
                <a:solidFill>
                  <a:srgbClr val="000000"/>
                </a:solidFill>
              </a:rPr>
              <a:t>() </a:t>
            </a:r>
          </a:p>
          <a:p>
            <a:pPr>
              <a:spcBef>
                <a:spcPct val="0"/>
              </a:spcBef>
              <a:buClrTx/>
              <a:buFont typeface="Wingdings" panose="05000000000000000000" pitchFamily="2" charset="2"/>
              <a:buNone/>
            </a:pPr>
            <a:r>
              <a:rPr lang="en-US" altLang="en-US" sz="1200" b="1" dirty="0">
                <a:solidFill>
                  <a:srgbClr val="000000"/>
                </a:solidFill>
              </a:rPr>
              <a:t>    &gt;&gt;&gt;[‘bozo’, ‘1234’, ‘34’]</a:t>
            </a:r>
          </a:p>
        </p:txBody>
      </p:sp>
      <p:sp>
        <p:nvSpPr>
          <p:cNvPr id="79879" name="TextBox 6"/>
          <p:cNvSpPr txBox="1">
            <a:spLocks noChangeArrowheads="1"/>
          </p:cNvSpPr>
          <p:nvPr/>
        </p:nvSpPr>
        <p:spPr bwMode="auto">
          <a:xfrm>
            <a:off x="1066801" y="5466556"/>
            <a:ext cx="4533900" cy="46196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200" b="1" dirty="0">
                <a:solidFill>
                  <a:srgbClr val="000000"/>
                </a:solidFill>
              </a:rPr>
              <a:t>Ex: </a:t>
            </a:r>
            <a:r>
              <a:rPr lang="en-US" altLang="en-US" sz="1200" b="1" dirty="0" err="1">
                <a:solidFill>
                  <a:srgbClr val="000000"/>
                </a:solidFill>
              </a:rPr>
              <a:t>d.items</a:t>
            </a:r>
            <a:r>
              <a:rPr lang="en-US" altLang="en-US" sz="1200" b="1" dirty="0">
                <a:solidFill>
                  <a:srgbClr val="000000"/>
                </a:solidFill>
              </a:rPr>
              <a:t>() </a:t>
            </a:r>
          </a:p>
          <a:p>
            <a:pPr>
              <a:spcBef>
                <a:spcPct val="0"/>
              </a:spcBef>
              <a:buClrTx/>
              <a:buFont typeface="Wingdings" panose="05000000000000000000" pitchFamily="2" charset="2"/>
              <a:buNone/>
            </a:pPr>
            <a:r>
              <a:rPr lang="en-US" altLang="en-US" sz="1200" b="1" dirty="0">
                <a:solidFill>
                  <a:srgbClr val="000000"/>
                </a:solidFill>
              </a:rPr>
              <a:t>    &gt;&gt;&gt;[(‘</a:t>
            </a:r>
            <a:r>
              <a:rPr lang="en-US" altLang="en-US" sz="1200" b="1" dirty="0" err="1">
                <a:solidFill>
                  <a:srgbClr val="000000"/>
                </a:solidFill>
              </a:rPr>
              <a:t>user’,‘bozo</a:t>
            </a:r>
            <a:r>
              <a:rPr lang="en-US" altLang="en-US" sz="1200" b="1" dirty="0">
                <a:solidFill>
                  <a:srgbClr val="000000"/>
                </a:solidFill>
              </a:rPr>
              <a:t>’), (‘p’,1234), (‘i’,34)]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Dictionary from List</a:t>
            </a:r>
          </a:p>
        </p:txBody>
      </p:sp>
      <p:sp>
        <p:nvSpPr>
          <p:cNvPr id="3" name="Content Placeholder 2"/>
          <p:cNvSpPr>
            <a:spLocks noGrp="1"/>
          </p:cNvSpPr>
          <p:nvPr>
            <p:ph idx="1"/>
          </p:nvPr>
        </p:nvSpPr>
        <p:spPr/>
        <p:txBody>
          <a:bodyPr/>
          <a:lstStyle/>
          <a:p>
            <a:pPr marL="0" indent="0">
              <a:buNone/>
            </a:pPr>
            <a:r>
              <a:rPr lang="en-US" sz="1600" dirty="0">
                <a:latin typeface="Arial" panose="020B0604020202020204" pitchFamily="34" charset="0"/>
                <a:cs typeface="Arial" panose="020B0604020202020204" pitchFamily="34" charset="0"/>
              </a:rPr>
              <a:t>To convert lists into dictionary first we have to initialize key and their value in different lists. Then, we will call a method called </a:t>
            </a:r>
            <a:r>
              <a:rPr lang="en-US" sz="1600" i="1" dirty="0">
                <a:latin typeface="Arial" panose="020B0604020202020204" pitchFamily="34" charset="0"/>
                <a:cs typeface="Arial" panose="020B0604020202020204" pitchFamily="34" charset="0"/>
              </a:rPr>
              <a:t>zip() </a:t>
            </a:r>
            <a:r>
              <a:rPr lang="en-US" sz="1600" dirty="0">
                <a:latin typeface="Arial" panose="020B0604020202020204" pitchFamily="34" charset="0"/>
                <a:cs typeface="Arial" panose="020B0604020202020204" pitchFamily="34" charset="0"/>
              </a:rPr>
              <a:t>to make pair of contents. Finally, we will use </a:t>
            </a:r>
            <a:r>
              <a:rPr lang="en-US" sz="1600" i="1" dirty="0" err="1">
                <a:latin typeface="Arial" panose="020B0604020202020204" pitchFamily="34" charset="0"/>
                <a:cs typeface="Arial" panose="020B0604020202020204" pitchFamily="34" charset="0"/>
              </a:rPr>
              <a:t>dict</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to convert this zip iterator to a dictionary of key-value pairs. </a:t>
            </a:r>
          </a:p>
        </p:txBody>
      </p:sp>
      <p:sp>
        <p:nvSpPr>
          <p:cNvPr id="6" name="TextBox 5"/>
          <p:cNvSpPr txBox="1">
            <a:spLocks noChangeArrowheads="1"/>
          </p:cNvSpPr>
          <p:nvPr/>
        </p:nvSpPr>
        <p:spPr bwMode="auto">
          <a:xfrm>
            <a:off x="1066800" y="2514600"/>
            <a:ext cx="4800600"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lvl="0">
              <a:spcBef>
                <a:spcPct val="0"/>
              </a:spcBef>
              <a:buClrTx/>
              <a:buNone/>
            </a:pPr>
            <a:r>
              <a:rPr lang="en-US" altLang="en-US" sz="1400" b="1" dirty="0">
                <a:solidFill>
                  <a:srgbClr val="000000"/>
                </a:solidFill>
              </a:rPr>
              <a:t>Ex: </a:t>
            </a:r>
            <a:r>
              <a:rPr lang="en-US" sz="1400" b="1" dirty="0" err="1">
                <a:solidFill>
                  <a:srgbClr val="000000"/>
                </a:solidFill>
              </a:rPr>
              <a:t>test_keys</a:t>
            </a:r>
            <a:r>
              <a:rPr lang="en-US" sz="1400" b="1" dirty="0">
                <a:solidFill>
                  <a:srgbClr val="000000"/>
                </a:solidFill>
              </a:rPr>
              <a:t> = ["Rash", "</a:t>
            </a:r>
            <a:r>
              <a:rPr lang="en-US" sz="1400" b="1" dirty="0" err="1">
                <a:solidFill>
                  <a:srgbClr val="000000"/>
                </a:solidFill>
              </a:rPr>
              <a:t>Kil</a:t>
            </a:r>
            <a:r>
              <a:rPr lang="en-US" sz="1400" b="1" dirty="0">
                <a:solidFill>
                  <a:srgbClr val="000000"/>
                </a:solidFill>
              </a:rPr>
              <a:t>", "</a:t>
            </a:r>
            <a:r>
              <a:rPr lang="en-US" sz="1400" b="1" dirty="0" err="1">
                <a:solidFill>
                  <a:srgbClr val="000000"/>
                </a:solidFill>
              </a:rPr>
              <a:t>Varsha</a:t>
            </a:r>
            <a:r>
              <a:rPr lang="en-US" sz="1400" b="1" dirty="0">
                <a:solidFill>
                  <a:srgbClr val="000000"/>
                </a:solidFill>
              </a:rPr>
              <a:t>"]</a:t>
            </a:r>
          </a:p>
          <a:p>
            <a:pPr>
              <a:spcBef>
                <a:spcPct val="0"/>
              </a:spcBef>
              <a:buClrTx/>
              <a:buNone/>
            </a:pPr>
            <a:r>
              <a:rPr lang="en-US" sz="1400" b="1" dirty="0">
                <a:solidFill>
                  <a:srgbClr val="000000"/>
                </a:solidFill>
              </a:rPr>
              <a:t>    </a:t>
            </a:r>
            <a:r>
              <a:rPr lang="en-US" sz="1400" b="1" dirty="0" err="1">
                <a:solidFill>
                  <a:srgbClr val="000000"/>
                </a:solidFill>
              </a:rPr>
              <a:t>test_values</a:t>
            </a:r>
            <a:r>
              <a:rPr lang="en-US" sz="1400" b="1" dirty="0">
                <a:solidFill>
                  <a:srgbClr val="000000"/>
                </a:solidFill>
              </a:rPr>
              <a:t> = [1, 4, 5] </a:t>
            </a:r>
          </a:p>
          <a:p>
            <a:pPr lvl="0">
              <a:spcBef>
                <a:spcPct val="0"/>
              </a:spcBef>
              <a:buClrTx/>
              <a:buNone/>
            </a:pPr>
            <a:r>
              <a:rPr lang="en-US" sz="1400" b="1" dirty="0">
                <a:solidFill>
                  <a:srgbClr val="000000"/>
                </a:solidFill>
              </a:rPr>
              <a:t>    res = </a:t>
            </a:r>
            <a:r>
              <a:rPr lang="en-US" sz="1400" b="1" dirty="0" err="1">
                <a:solidFill>
                  <a:srgbClr val="000000"/>
                </a:solidFill>
              </a:rPr>
              <a:t>dict</a:t>
            </a:r>
            <a:r>
              <a:rPr lang="en-US" sz="1400" b="1" dirty="0">
                <a:solidFill>
                  <a:srgbClr val="000000"/>
                </a:solidFill>
              </a:rPr>
              <a:t>(zip(</a:t>
            </a:r>
            <a:r>
              <a:rPr lang="en-US" sz="1400" b="1" dirty="0" err="1">
                <a:solidFill>
                  <a:srgbClr val="000000"/>
                </a:solidFill>
              </a:rPr>
              <a:t>test_keys</a:t>
            </a:r>
            <a:r>
              <a:rPr lang="en-US" sz="1400" b="1" dirty="0">
                <a:solidFill>
                  <a:srgbClr val="000000"/>
                </a:solidFill>
              </a:rPr>
              <a:t>, </a:t>
            </a:r>
            <a:r>
              <a:rPr lang="en-US" sz="1400" b="1" dirty="0" err="1">
                <a:solidFill>
                  <a:srgbClr val="000000"/>
                </a:solidFill>
              </a:rPr>
              <a:t>test_values</a:t>
            </a:r>
            <a:r>
              <a:rPr lang="en-US" sz="1400" b="1" dirty="0">
                <a:solidFill>
                  <a:srgbClr val="000000"/>
                </a:solidFill>
              </a:rPr>
              <a:t>)) </a:t>
            </a:r>
          </a:p>
          <a:p>
            <a:pPr>
              <a:spcBef>
                <a:spcPct val="0"/>
              </a:spcBef>
              <a:buClrTx/>
              <a:buNone/>
            </a:pPr>
            <a:r>
              <a:rPr lang="en-US" sz="1400" b="1" dirty="0">
                <a:solidFill>
                  <a:srgbClr val="000000"/>
                </a:solidFill>
              </a:rPr>
              <a:t>    print(</a:t>
            </a:r>
            <a:r>
              <a:rPr lang="en-US" sz="1400" b="1" dirty="0" err="1">
                <a:solidFill>
                  <a:srgbClr val="000000"/>
                </a:solidFill>
              </a:rPr>
              <a:t>str</a:t>
            </a:r>
            <a:r>
              <a:rPr lang="en-US" sz="1400" b="1" dirty="0">
                <a:solidFill>
                  <a:srgbClr val="000000"/>
                </a:solidFill>
              </a:rPr>
              <a:t>(res))</a:t>
            </a:r>
          </a:p>
          <a:p>
            <a:pPr lvl="0">
              <a:spcBef>
                <a:spcPct val="0"/>
              </a:spcBef>
              <a:buClrTx/>
              <a:buNone/>
            </a:pPr>
            <a:r>
              <a:rPr lang="en-US" sz="1400" b="1" dirty="0">
                <a:solidFill>
                  <a:srgbClr val="000000"/>
                </a:solidFill>
              </a:rPr>
              <a:t>    &gt;&gt;&gt;{'</a:t>
            </a:r>
            <a:r>
              <a:rPr lang="en-US" sz="1400" b="1" dirty="0" err="1">
                <a:solidFill>
                  <a:srgbClr val="000000"/>
                </a:solidFill>
              </a:rPr>
              <a:t>Kil</a:t>
            </a:r>
            <a:r>
              <a:rPr lang="en-US" sz="1400" b="1" dirty="0">
                <a:solidFill>
                  <a:srgbClr val="000000"/>
                </a:solidFill>
              </a:rPr>
              <a:t>': 4, 'Rash': 1, '</a:t>
            </a:r>
            <a:r>
              <a:rPr lang="en-US" sz="1400" b="1" dirty="0" err="1">
                <a:solidFill>
                  <a:srgbClr val="000000"/>
                </a:solidFill>
              </a:rPr>
              <a:t>Varsha</a:t>
            </a:r>
            <a:r>
              <a:rPr lang="en-US" sz="1400" b="1" dirty="0">
                <a:solidFill>
                  <a:srgbClr val="000000"/>
                </a:solidFill>
              </a:rPr>
              <a:t>': 5} </a:t>
            </a:r>
          </a:p>
        </p:txBody>
      </p:sp>
    </p:spTree>
    <p:extLst>
      <p:ext uri="{BB962C8B-B14F-4D97-AF65-F5344CB8AC3E}">
        <p14:creationId xmlns:p14="http://schemas.microsoft.com/office/powerpoint/2010/main" val="2085594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p:txBody>
          <a:bodyPr/>
          <a:lstStyle/>
          <a:p>
            <a:r>
              <a:rPr lang="en-US" altLang="en-US" dirty="0"/>
              <a:t>Sequence Types 1</a:t>
            </a:r>
          </a:p>
        </p:txBody>
      </p:sp>
      <p:sp>
        <p:nvSpPr>
          <p:cNvPr id="48131"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We define tuples using parentheses and commas:</a:t>
            </a: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br>
              <a:rPr lang="en-US" altLang="en-US" dirty="0">
                <a:latin typeface="Arial" panose="020B0604020202020204" pitchFamily="34" charset="0"/>
                <a:cs typeface="Arial" panose="020B0604020202020204" pitchFamily="34" charset="0"/>
              </a:rPr>
            </a:b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We define lists using square brackets and commas:</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Define strings using single quote, double quotes and triple quotes.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
        <p:nvSpPr>
          <p:cNvPr id="2" name="TextBox 1"/>
          <p:cNvSpPr txBox="1"/>
          <p:nvPr/>
        </p:nvSpPr>
        <p:spPr>
          <a:xfrm>
            <a:off x="1143000" y="1905000"/>
            <a:ext cx="4480714" cy="307777"/>
          </a:xfrm>
          <a:prstGeom prst="rect">
            <a:avLst/>
          </a:prstGeom>
          <a:noFill/>
          <a:ln>
            <a:solidFill>
              <a:srgbClr val="C00000"/>
            </a:solidFill>
          </a:ln>
        </p:spPr>
        <p:txBody>
          <a:bodyPr wrap="none">
            <a:spAutoFit/>
          </a:bodyPr>
          <a:lstStyle/>
          <a:p>
            <a:pPr>
              <a:defRPr/>
            </a:pPr>
            <a:r>
              <a:rPr lang="en-US" altLang="en-US" sz="1400" b="1" dirty="0">
                <a:solidFill>
                  <a:srgbClr val="000000"/>
                </a:solidFill>
                <a:latin typeface="Courier New" panose="02070309020205020404" pitchFamily="49" charset="0"/>
                <a:cs typeface="Courier New" panose="02070309020205020404" pitchFamily="49" charset="0"/>
              </a:rPr>
              <a:t>Ex: </a:t>
            </a:r>
            <a:r>
              <a:rPr lang="en-US" altLang="en-US" sz="1400" b="1" dirty="0" err="1">
                <a:solidFill>
                  <a:srgbClr val="000000"/>
                </a:solidFill>
                <a:latin typeface="Courier New" panose="02070309020205020404" pitchFamily="49" charset="0"/>
                <a:cs typeface="Courier New" panose="02070309020205020404" pitchFamily="49" charset="0"/>
              </a:rPr>
              <a:t>tu</a:t>
            </a:r>
            <a:r>
              <a:rPr lang="en-US" altLang="en-US" sz="1400" b="1" dirty="0">
                <a:solidFill>
                  <a:srgbClr val="000000"/>
                </a:solidFill>
                <a:latin typeface="Courier New" panose="02070309020205020404" pitchFamily="49" charset="0"/>
                <a:cs typeface="Courier New" panose="02070309020205020404" pitchFamily="49" charset="0"/>
              </a:rPr>
              <a:t> = (23, ‘</a:t>
            </a:r>
            <a:r>
              <a:rPr lang="en-US" altLang="en-US" sz="1400" b="1" dirty="0" err="1">
                <a:solidFill>
                  <a:srgbClr val="000000"/>
                </a:solidFill>
                <a:latin typeface="Courier New" panose="02070309020205020404" pitchFamily="49" charset="0"/>
                <a:cs typeface="Courier New" panose="02070309020205020404" pitchFamily="49" charset="0"/>
              </a:rPr>
              <a:t>abc</a:t>
            </a:r>
            <a:r>
              <a:rPr lang="en-US" altLang="en-US" sz="1400" b="1" dirty="0">
                <a:solidFill>
                  <a:srgbClr val="000000"/>
                </a:solidFill>
                <a:latin typeface="Courier New" panose="02070309020205020404" pitchFamily="49" charset="0"/>
                <a:cs typeface="Courier New" panose="02070309020205020404" pitchFamily="49" charset="0"/>
              </a:rPr>
              <a:t>’, 4.56, (2,3), ‘def’)</a:t>
            </a:r>
            <a:endParaRPr lang="en-US" sz="1400" b="1" dirty="0">
              <a:solidFill>
                <a:srgbClr val="000000"/>
              </a:solidFill>
              <a:latin typeface="Courier New" panose="02070309020205020404" pitchFamily="49" charset="0"/>
              <a:cs typeface="Courier New" panose="02070309020205020404" pitchFamily="49" charset="0"/>
            </a:endParaRPr>
          </a:p>
        </p:txBody>
      </p:sp>
      <p:sp>
        <p:nvSpPr>
          <p:cNvPr id="48133" name="TextBox 2"/>
          <p:cNvSpPr txBox="1">
            <a:spLocks noChangeArrowheads="1"/>
          </p:cNvSpPr>
          <p:nvPr/>
        </p:nvSpPr>
        <p:spPr bwMode="auto">
          <a:xfrm>
            <a:off x="1142767" y="2895600"/>
            <a:ext cx="3406702"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solidFill>
                  <a:srgbClr val="000000"/>
                </a:solidFill>
              </a:rPr>
              <a:t>Ex: li = [“</a:t>
            </a:r>
            <a:r>
              <a:rPr lang="en-US" altLang="en-US" sz="1400" b="1" dirty="0" err="1">
                <a:solidFill>
                  <a:srgbClr val="000000"/>
                </a:solidFill>
              </a:rPr>
              <a:t>abc</a:t>
            </a:r>
            <a:r>
              <a:rPr lang="en-US" altLang="en-US" sz="1400" b="1" dirty="0">
                <a:solidFill>
                  <a:srgbClr val="000000"/>
                </a:solidFill>
              </a:rPr>
              <a:t>”, 34, 4.34, 23]</a:t>
            </a:r>
            <a:endParaRPr lang="en-US" altLang="en-US" sz="2400" dirty="0">
              <a:latin typeface="Times New Roman" panose="02020603050405020304" pitchFamily="18" charset="0"/>
            </a:endParaRPr>
          </a:p>
        </p:txBody>
      </p:sp>
      <p:sp>
        <p:nvSpPr>
          <p:cNvPr id="48134" name="TextBox 9"/>
          <p:cNvSpPr txBox="1">
            <a:spLocks noChangeArrowheads="1"/>
          </p:cNvSpPr>
          <p:nvPr/>
        </p:nvSpPr>
        <p:spPr bwMode="auto">
          <a:xfrm>
            <a:off x="1142767" y="3771900"/>
            <a:ext cx="4265911" cy="108337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st</a:t>
            </a:r>
            <a:r>
              <a:rPr lang="en-US" altLang="en-US" sz="1400" b="1" dirty="0">
                <a:solidFill>
                  <a:srgbClr val="000000"/>
                </a:solidFill>
              </a:rPr>
              <a:t> = “Hello World”</a:t>
            </a:r>
          </a:p>
          <a:p>
            <a:pPr>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st</a:t>
            </a:r>
            <a:r>
              <a:rPr lang="en-US" altLang="en-US" sz="1400" b="1" dirty="0">
                <a:solidFill>
                  <a:srgbClr val="000000"/>
                </a:solidFill>
              </a:rPr>
              <a:t> = ‘Hello World’</a:t>
            </a:r>
          </a:p>
          <a:p>
            <a:pPr>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st</a:t>
            </a:r>
            <a:r>
              <a:rPr lang="en-US" altLang="en-US" sz="1400" b="1" dirty="0">
                <a:solidFill>
                  <a:srgbClr val="000000"/>
                </a:solidFill>
              </a:rPr>
              <a:t> = “““This is a multi-line</a:t>
            </a:r>
          </a:p>
          <a:p>
            <a:pPr>
              <a:buClrTx/>
              <a:buFont typeface="Wingdings" panose="05000000000000000000" pitchFamily="2" charset="2"/>
              <a:buNone/>
            </a:pPr>
            <a:r>
              <a:rPr lang="en-US" altLang="en-US" sz="1400" b="1" dirty="0">
                <a:solidFill>
                  <a:srgbClr val="000000"/>
                </a:solidFill>
              </a:rPr>
              <a:t>    string that uses triple quotes.”””</a:t>
            </a:r>
          </a:p>
        </p:txBody>
      </p:sp>
      <p:sp>
        <p:nvSpPr>
          <p:cNvPr id="3" name="TextBox 2"/>
          <p:cNvSpPr txBox="1"/>
          <p:nvPr/>
        </p:nvSpPr>
        <p:spPr>
          <a:xfrm>
            <a:off x="5703620" y="3836533"/>
            <a:ext cx="2770659" cy="954107"/>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Spanning strings over multiple lines can be done using python’s triple quotes. It is also used for long comments in code.</a:t>
            </a:r>
          </a:p>
        </p:txBody>
      </p:sp>
      <p:sp>
        <p:nvSpPr>
          <p:cNvPr id="8" name="TextBox 7"/>
          <p:cNvSpPr txBox="1"/>
          <p:nvPr/>
        </p:nvSpPr>
        <p:spPr>
          <a:xfrm>
            <a:off x="5876758" y="1689556"/>
            <a:ext cx="2700744" cy="738664"/>
          </a:xfrm>
          <a:prstGeom prst="rect">
            <a:avLst/>
          </a:prstGeom>
          <a:noFill/>
          <a:ln>
            <a:solidFill>
              <a:schemeClr val="tx1"/>
            </a:solidFill>
          </a:ln>
        </p:spPr>
        <p:txBody>
          <a:bodyPr wrap="square" lIns="91440" tIns="45720" rIns="91440" bIns="45720" rtlCol="0" anchor="t">
            <a:spAutoFit/>
          </a:bodyPr>
          <a:lstStyle/>
          <a:p>
            <a:r>
              <a:rPr lang="en-US" sz="1400" dirty="0">
                <a:latin typeface="Arial"/>
                <a:cs typeface="Arial"/>
              </a:rPr>
              <a:t>Here, (2,3) is itself a tuple. This is a way to create tuples with tuple.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p:txBody>
          <a:bodyPr/>
          <a:lstStyle/>
          <a:p>
            <a:r>
              <a:rPr lang="en-US" altLang="en-US"/>
              <a:t>Functions Definition</a:t>
            </a:r>
          </a:p>
        </p:txBody>
      </p:sp>
      <p:sp>
        <p:nvSpPr>
          <p:cNvPr id="82947"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Functions</a:t>
            </a:r>
            <a:r>
              <a:rPr lang="en-US" altLang="en-US" sz="1600" b="1"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are pre-written code that perform a dedicated task. They allow us to recycle code and make the code easier to read for other programmers. Some functions require data as input to perform their task and return a value if needed. Functions are also called method in Python.</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For example, the function </a:t>
            </a:r>
            <a:r>
              <a:rPr lang="en-US" altLang="en-US" sz="1600" i="1" dirty="0">
                <a:latin typeface="Arial" panose="020B0604020202020204" pitchFamily="34" charset="0"/>
                <a:cs typeface="Arial" panose="020B0604020202020204" pitchFamily="34" charset="0"/>
              </a:rPr>
              <a:t>sum() </a:t>
            </a:r>
            <a:r>
              <a:rPr lang="en-US" altLang="en-US" sz="1600" dirty="0">
                <a:latin typeface="Arial" panose="020B0604020202020204" pitchFamily="34" charset="0"/>
                <a:cs typeface="Arial" panose="020B0604020202020204" pitchFamily="34" charset="0"/>
              </a:rPr>
              <a:t>requires two numbers to return the sum of those numbers.</a:t>
            </a:r>
          </a:p>
          <a:p>
            <a:pPr marL="0" indent="0">
              <a:buFont typeface="Wingdings" panose="05000000000000000000" pitchFamily="2" charset="2"/>
              <a:buNone/>
              <a:defRPr/>
            </a:pPr>
            <a:endParaRPr lang="en-US" alt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These input data are known as parameters or arguments, and we pass them to the function by enclosing their values in parenthesis separated by commas. Now, let’s see how we can create our own function in Python.</a:t>
            </a:r>
          </a:p>
        </p:txBody>
      </p:sp>
      <p:sp>
        <p:nvSpPr>
          <p:cNvPr id="82948" name="TextBox 3"/>
          <p:cNvSpPr txBox="1">
            <a:spLocks noChangeArrowheads="1"/>
          </p:cNvSpPr>
          <p:nvPr/>
        </p:nvSpPr>
        <p:spPr bwMode="auto">
          <a:xfrm>
            <a:off x="1066800" y="3581400"/>
            <a:ext cx="2667000" cy="11699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x = 2</a:t>
            </a:r>
          </a:p>
          <a:p>
            <a:pPr>
              <a:spcBef>
                <a:spcPct val="0"/>
              </a:spcBef>
              <a:buFont typeface="Wingdings" panose="05000000000000000000" pitchFamily="2" charset="2"/>
              <a:buNone/>
            </a:pPr>
            <a:r>
              <a:rPr lang="es-ES" altLang="en-US" sz="1400" b="1" dirty="0"/>
              <a:t>    y = 5</a:t>
            </a:r>
          </a:p>
          <a:p>
            <a:pPr>
              <a:spcBef>
                <a:spcPct val="0"/>
              </a:spcBef>
              <a:buFont typeface="Wingdings" panose="05000000000000000000" pitchFamily="2" charset="2"/>
              <a:buNone/>
            </a:pPr>
            <a:r>
              <a:rPr lang="es-ES" altLang="en-US" sz="1400" b="1" dirty="0"/>
              <a:t>    </a:t>
            </a:r>
            <a:r>
              <a:rPr lang="es-ES" altLang="en-US" sz="1400" b="1" dirty="0" err="1"/>
              <a:t>result</a:t>
            </a:r>
            <a:r>
              <a:rPr lang="es-ES" altLang="en-US" sz="1400" b="1" dirty="0"/>
              <a:t> = sum(x, y)</a:t>
            </a:r>
          </a:p>
          <a:p>
            <a:pPr>
              <a:spcBef>
                <a:spcPct val="0"/>
              </a:spcBef>
              <a:buClrTx/>
              <a:buFontTx/>
              <a:buNone/>
            </a:pPr>
            <a:r>
              <a:rPr lang="es-ES" altLang="en-US" sz="1400" b="1" dirty="0"/>
              <a:t>    print(</a:t>
            </a:r>
            <a:r>
              <a:rPr lang="es-ES" altLang="en-US" sz="1400" b="1" dirty="0" err="1"/>
              <a:t>result</a:t>
            </a:r>
            <a:r>
              <a:rPr lang="es-ES" altLang="en-US" sz="1400" b="1" dirty="0"/>
              <a:t>)</a:t>
            </a:r>
          </a:p>
          <a:p>
            <a:pPr>
              <a:spcBef>
                <a:spcPct val="0"/>
              </a:spcBef>
              <a:buClrTx/>
              <a:buFontTx/>
              <a:buNone/>
            </a:pPr>
            <a:r>
              <a:rPr lang="es-ES" altLang="en-US" sz="1400" b="1" dirty="0"/>
              <a:t>    &gt;&gt;&gt;7</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noChangeArrowheads="1"/>
          </p:cNvSpPr>
          <p:nvPr>
            <p:ph type="title"/>
          </p:nvPr>
        </p:nvSpPr>
        <p:spPr/>
        <p:txBody>
          <a:bodyPr/>
          <a:lstStyle/>
          <a:p>
            <a:r>
              <a:rPr lang="en-US" altLang="en-US" dirty="0"/>
              <a:t>Creating Functions</a:t>
            </a:r>
          </a:p>
        </p:txBody>
      </p:sp>
      <p:sp>
        <p:nvSpPr>
          <p:cNvPr id="82947"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To create a function, you must write a function definition which will contain the code that the function will execute when it is called.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Function definitions begin with the keyword </a:t>
            </a:r>
            <a:r>
              <a:rPr lang="en-US" altLang="en-US" sz="1600" i="1" dirty="0">
                <a:latin typeface="Arial" panose="020B0604020202020204" pitchFamily="34" charset="0"/>
                <a:cs typeface="Arial" panose="020B0604020202020204" pitchFamily="34" charset="0"/>
              </a:rPr>
              <a:t>def</a:t>
            </a:r>
            <a:r>
              <a:rPr lang="en-US" altLang="en-US" sz="1600" dirty="0">
                <a:latin typeface="Arial" panose="020B0604020202020204" pitchFamily="34" charset="0"/>
                <a:cs typeface="Arial" panose="020B0604020202020204" pitchFamily="34" charset="0"/>
              </a:rPr>
              <a:t> which tells the program that the indented code is part of the function. </a:t>
            </a:r>
            <a:r>
              <a:rPr lang="en-US" altLang="en-US" sz="1600" i="1" dirty="0">
                <a:latin typeface="Arial" panose="020B0604020202020204" pitchFamily="34" charset="0"/>
                <a:cs typeface="Arial" panose="020B0604020202020204" pitchFamily="34" charset="0"/>
              </a:rPr>
              <a:t>def</a:t>
            </a:r>
            <a:r>
              <a:rPr lang="en-US" altLang="en-US" sz="1600" dirty="0">
                <a:latin typeface="Arial" panose="020B0604020202020204" pitchFamily="34" charset="0"/>
                <a:cs typeface="Arial" panose="020B0604020202020204" pitchFamily="34" charset="0"/>
              </a:rPr>
              <a:t> is followed by the function name, and the parameters go after it within parenthesis and separated by commas. Then, a colon should be after the parenthesis.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To exit, the function definition should include the </a:t>
            </a:r>
            <a:r>
              <a:rPr lang="en-US" altLang="en-US" sz="1600" i="1" dirty="0">
                <a:latin typeface="Arial" panose="020B0604020202020204" pitchFamily="34" charset="0"/>
                <a:cs typeface="Arial" panose="020B0604020202020204" pitchFamily="34" charset="0"/>
              </a:rPr>
              <a:t>return</a:t>
            </a:r>
            <a:r>
              <a:rPr lang="en-US" altLang="en-US" sz="1600" dirty="0">
                <a:latin typeface="Arial" panose="020B0604020202020204" pitchFamily="34" charset="0"/>
                <a:cs typeface="Arial" panose="020B0604020202020204" pitchFamily="34" charset="0"/>
              </a:rPr>
              <a:t> keyword which will return a value. If not returning a value, you can write </a:t>
            </a:r>
            <a:r>
              <a:rPr lang="en-US" altLang="en-US" sz="1600" i="1" dirty="0">
                <a:latin typeface="Arial" panose="020B0604020202020204" pitchFamily="34" charset="0"/>
                <a:cs typeface="Arial" panose="020B0604020202020204" pitchFamily="34" charset="0"/>
              </a:rPr>
              <a:t>return</a:t>
            </a:r>
            <a:r>
              <a:rPr lang="en-US" altLang="en-US" sz="1600" dirty="0">
                <a:latin typeface="Arial" panose="020B0604020202020204" pitchFamily="34" charset="0"/>
                <a:cs typeface="Arial" panose="020B0604020202020204" pitchFamily="34" charset="0"/>
              </a:rPr>
              <a:t> without the value, </a:t>
            </a:r>
            <a:r>
              <a:rPr lang="en-US" altLang="en-US" sz="1600" i="1" dirty="0">
                <a:latin typeface="Arial" panose="020B0604020202020204" pitchFamily="34" charset="0"/>
                <a:cs typeface="Arial" panose="020B0604020202020204" pitchFamily="34" charset="0"/>
              </a:rPr>
              <a:t>return None, </a:t>
            </a:r>
            <a:r>
              <a:rPr lang="en-US" altLang="en-US" sz="1600" dirty="0">
                <a:latin typeface="Arial" panose="020B0604020202020204" pitchFamily="34" charset="0"/>
                <a:cs typeface="Arial" panose="020B0604020202020204" pitchFamily="34" charset="0"/>
              </a:rPr>
              <a:t>or not write return at all</a:t>
            </a:r>
            <a:r>
              <a:rPr lang="en-US" altLang="en-US" sz="1600" i="1"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Functions without a </a:t>
            </a:r>
            <a:r>
              <a:rPr lang="en-US" altLang="en-US" sz="1600" i="1" dirty="0">
                <a:latin typeface="Arial" panose="020B0604020202020204" pitchFamily="34" charset="0"/>
                <a:cs typeface="Arial" panose="020B0604020202020204" pitchFamily="34" charset="0"/>
              </a:rPr>
              <a:t>return </a:t>
            </a:r>
            <a:r>
              <a:rPr lang="en-US" altLang="en-US" sz="1600" dirty="0">
                <a:latin typeface="Arial" panose="020B0604020202020204" pitchFamily="34" charset="0"/>
                <a:cs typeface="Arial" panose="020B0604020202020204" pitchFamily="34" charset="0"/>
              </a:rPr>
              <a:t>return </a:t>
            </a:r>
            <a:r>
              <a:rPr lang="en-US" altLang="en-US" sz="1600" i="1" dirty="0">
                <a:latin typeface="Arial" panose="020B0604020202020204" pitchFamily="34" charset="0"/>
                <a:cs typeface="Arial" panose="020B0604020202020204" pitchFamily="34" charset="0"/>
              </a:rPr>
              <a:t>None.</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
        <p:nvSpPr>
          <p:cNvPr id="4" name="TextBox 3"/>
          <p:cNvSpPr txBox="1">
            <a:spLocks noChangeArrowheads="1"/>
          </p:cNvSpPr>
          <p:nvPr/>
        </p:nvSpPr>
        <p:spPr bwMode="auto">
          <a:xfrm>
            <a:off x="1066800" y="4572000"/>
            <a:ext cx="5105400" cy="738664"/>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None/>
              <a:defRPr/>
            </a:pPr>
            <a:r>
              <a:rPr lang="es-ES" altLang="en-US" sz="1400" b="1" dirty="0" err="1"/>
              <a:t>Syntax</a:t>
            </a:r>
            <a:r>
              <a:rPr lang="es-ES" altLang="en-US" sz="1400" b="1" dirty="0"/>
              <a:t>: def &lt;</a:t>
            </a:r>
            <a:r>
              <a:rPr lang="es-ES" altLang="en-US" sz="1400" b="1" dirty="0" err="1"/>
              <a:t>function</a:t>
            </a:r>
            <a:r>
              <a:rPr lang="es-ES" altLang="en-US" sz="1400" b="1" dirty="0"/>
              <a:t> </a:t>
            </a:r>
            <a:r>
              <a:rPr lang="es-ES" altLang="en-US" sz="1400" b="1" dirty="0" err="1"/>
              <a:t>name</a:t>
            </a:r>
            <a:r>
              <a:rPr lang="es-ES" altLang="en-US" sz="1400" b="1" dirty="0"/>
              <a:t>&gt;(&lt;</a:t>
            </a:r>
            <a:r>
              <a:rPr lang="es-ES" altLang="en-US" sz="1400" b="1" dirty="0" err="1"/>
              <a:t>parameter</a:t>
            </a:r>
            <a:r>
              <a:rPr lang="es-ES" altLang="en-US" sz="1400" b="1" dirty="0"/>
              <a:t> </a:t>
            </a:r>
            <a:r>
              <a:rPr lang="es-ES" altLang="en-US" sz="1400" b="1" dirty="0" err="1"/>
              <a:t>list</a:t>
            </a:r>
            <a:r>
              <a:rPr lang="es-ES" altLang="en-US" sz="1400" b="1" dirty="0"/>
              <a:t>&gt;):</a:t>
            </a:r>
          </a:p>
          <a:p>
            <a:pPr>
              <a:spcBef>
                <a:spcPct val="0"/>
              </a:spcBef>
              <a:buNone/>
              <a:defRPr/>
            </a:pPr>
            <a:r>
              <a:rPr lang="es-ES" altLang="en-US" sz="1400" b="1" dirty="0"/>
              <a:t>           &lt;</a:t>
            </a:r>
            <a:r>
              <a:rPr lang="es-ES" altLang="en-US" sz="1400" b="1" dirty="0" err="1"/>
              <a:t>statement</a:t>
            </a:r>
            <a:r>
              <a:rPr lang="es-ES" altLang="en-US" sz="1400" b="1" dirty="0"/>
              <a:t>(s)&gt;</a:t>
            </a:r>
          </a:p>
          <a:p>
            <a:pPr>
              <a:spcBef>
                <a:spcPct val="0"/>
              </a:spcBef>
              <a:buNone/>
              <a:defRPr/>
            </a:pPr>
            <a:r>
              <a:rPr lang="es-ES" altLang="en-US" sz="1400" b="1" dirty="0"/>
              <a:t>           </a:t>
            </a:r>
            <a:r>
              <a:rPr lang="es-ES" altLang="en-US" sz="1400" b="1" dirty="0" err="1"/>
              <a:t>return</a:t>
            </a:r>
            <a:r>
              <a:rPr lang="es-ES" altLang="en-US" sz="1400" b="1" dirty="0"/>
              <a:t> &lt;</a:t>
            </a:r>
            <a:r>
              <a:rPr lang="es-ES" altLang="en-US" sz="1400" b="1" dirty="0" err="1"/>
              <a:t>value</a:t>
            </a:r>
            <a:r>
              <a:rPr lang="es-ES" altLang="en-US" sz="1400" b="1" dirty="0"/>
              <a:t>&gt;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p:txBody>
          <a:bodyPr/>
          <a:lstStyle/>
          <a:p>
            <a:pPr>
              <a:defRPr/>
            </a:pPr>
            <a:r>
              <a:rPr lang="en-US" altLang="en-US" dirty="0"/>
              <a:t>Functions Examples</a:t>
            </a:r>
          </a:p>
        </p:txBody>
      </p:sp>
      <p:sp>
        <p:nvSpPr>
          <p:cNvPr id="84995" name="TextBox 3"/>
          <p:cNvSpPr txBox="1">
            <a:spLocks noChangeArrowheads="1"/>
          </p:cNvSpPr>
          <p:nvPr/>
        </p:nvSpPr>
        <p:spPr bwMode="auto">
          <a:xfrm>
            <a:off x="811213" y="1371600"/>
            <a:ext cx="4675187" cy="1169551"/>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defRPr/>
            </a:pPr>
            <a:r>
              <a:rPr lang="es-ES" altLang="en-US" sz="1400" b="1" dirty="0"/>
              <a:t>Ex: def </a:t>
            </a:r>
            <a:r>
              <a:rPr lang="es-ES" altLang="en-US" sz="1400" b="1" dirty="0" err="1"/>
              <a:t>checkIfPrime</a:t>
            </a:r>
            <a:r>
              <a:rPr lang="es-ES" altLang="en-US" sz="1400" b="1" dirty="0"/>
              <a:t>(</a:t>
            </a:r>
            <a:r>
              <a:rPr lang="es-ES" altLang="en-US" sz="1400" b="1" dirty="0" err="1"/>
              <a:t>numberToCheck</a:t>
            </a:r>
            <a:r>
              <a:rPr lang="es-ES" altLang="en-US" sz="1400" b="1" dirty="0"/>
              <a:t>):</a:t>
            </a:r>
          </a:p>
          <a:p>
            <a:pPr>
              <a:spcBef>
                <a:spcPct val="0"/>
              </a:spcBef>
              <a:buClrTx/>
              <a:buFontTx/>
              <a:buNone/>
              <a:defRPr/>
            </a:pPr>
            <a:r>
              <a:rPr lang="es-ES" altLang="en-US" sz="1400" b="1" dirty="0"/>
              <a:t>       </a:t>
            </a:r>
            <a:r>
              <a:rPr lang="es-ES" altLang="en-US" sz="1400" b="1" dirty="0" err="1"/>
              <a:t>for</a:t>
            </a:r>
            <a:r>
              <a:rPr lang="es-ES" altLang="en-US" sz="1400" b="1" dirty="0"/>
              <a:t> x in </a:t>
            </a:r>
            <a:r>
              <a:rPr lang="es-ES" altLang="en-US" sz="1400" b="1" dirty="0" err="1"/>
              <a:t>range</a:t>
            </a:r>
            <a:r>
              <a:rPr lang="es-ES" altLang="en-US" sz="1400" b="1" dirty="0"/>
              <a:t>(2, </a:t>
            </a:r>
            <a:r>
              <a:rPr lang="es-ES" altLang="en-US" sz="1400" b="1" dirty="0" err="1"/>
              <a:t>numberToCheck</a:t>
            </a:r>
            <a:r>
              <a:rPr lang="es-ES" altLang="en-US" sz="1400" b="1" dirty="0"/>
              <a:t>):</a:t>
            </a:r>
          </a:p>
          <a:p>
            <a:pPr>
              <a:spcBef>
                <a:spcPct val="0"/>
              </a:spcBef>
              <a:buClrTx/>
              <a:buFontTx/>
              <a:buNone/>
              <a:defRPr/>
            </a:pPr>
            <a:r>
              <a:rPr lang="es-ES" altLang="en-US" sz="1400" b="1" dirty="0"/>
              <a:t>          </a:t>
            </a:r>
            <a:r>
              <a:rPr lang="es-ES" altLang="en-US" sz="1400" b="1" dirty="0" err="1"/>
              <a:t>if</a:t>
            </a:r>
            <a:r>
              <a:rPr lang="es-ES" altLang="en-US" sz="1400" b="1" dirty="0"/>
              <a:t> </a:t>
            </a:r>
            <a:r>
              <a:rPr lang="es-ES" altLang="en-US" sz="1400" b="1" dirty="0" err="1"/>
              <a:t>numberToCheck</a:t>
            </a:r>
            <a:r>
              <a:rPr lang="es-ES" altLang="en-US" sz="1400" b="1" dirty="0"/>
              <a:t> % x == 0</a:t>
            </a:r>
          </a:p>
          <a:p>
            <a:pPr>
              <a:spcBef>
                <a:spcPct val="0"/>
              </a:spcBef>
              <a:buClrTx/>
              <a:buFontTx/>
              <a:buNone/>
              <a:defRPr/>
            </a:pPr>
            <a:r>
              <a:rPr lang="es-ES" altLang="en-US" sz="1400" b="1" dirty="0"/>
              <a:t>             </a:t>
            </a:r>
            <a:r>
              <a:rPr lang="es-ES" altLang="en-US" sz="1400" b="1" dirty="0" err="1"/>
              <a:t>return</a:t>
            </a:r>
            <a:r>
              <a:rPr lang="es-ES" altLang="en-US" sz="1400" b="1" dirty="0"/>
              <a:t> False</a:t>
            </a:r>
          </a:p>
          <a:p>
            <a:pPr>
              <a:spcBef>
                <a:spcPct val="0"/>
              </a:spcBef>
              <a:buClrTx/>
              <a:buFontTx/>
              <a:buNone/>
              <a:defRPr/>
            </a:pPr>
            <a:r>
              <a:rPr lang="es-ES" altLang="en-US" sz="1400" b="1" dirty="0"/>
              <a:t>    </a:t>
            </a:r>
            <a:r>
              <a:rPr lang="es-ES" altLang="en-US" sz="1400" b="1" dirty="0" err="1"/>
              <a:t>return</a:t>
            </a:r>
            <a:r>
              <a:rPr lang="es-ES" altLang="en-US" sz="1400" b="1" dirty="0"/>
              <a:t> True</a:t>
            </a:r>
          </a:p>
        </p:txBody>
      </p:sp>
      <p:sp>
        <p:nvSpPr>
          <p:cNvPr id="84996" name="TextBox 7"/>
          <p:cNvSpPr txBox="1">
            <a:spLocks noChangeArrowheads="1"/>
          </p:cNvSpPr>
          <p:nvPr/>
        </p:nvSpPr>
        <p:spPr bwMode="auto">
          <a:xfrm>
            <a:off x="5752306" y="1479331"/>
            <a:ext cx="2820988"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Checks whether the given number is prime or not. If the number is not prime it returns false otherwise it returns true.</a:t>
            </a:r>
          </a:p>
        </p:txBody>
      </p:sp>
      <p:sp>
        <p:nvSpPr>
          <p:cNvPr id="84997" name="TextBox 8"/>
          <p:cNvSpPr txBox="1">
            <a:spLocks noChangeArrowheads="1"/>
          </p:cNvSpPr>
          <p:nvPr/>
        </p:nvSpPr>
        <p:spPr bwMode="auto">
          <a:xfrm>
            <a:off x="811912" y="4121220"/>
            <a:ext cx="4454525" cy="9540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def </a:t>
            </a:r>
            <a:r>
              <a:rPr lang="es-ES" altLang="en-US" sz="1400" b="1" dirty="0" err="1"/>
              <a:t>printEvenNumbers</a:t>
            </a:r>
            <a:r>
              <a:rPr lang="es-ES" altLang="en-US" sz="1400" b="1" dirty="0"/>
              <a:t>(min, </a:t>
            </a:r>
            <a:r>
              <a:rPr lang="es-ES" altLang="en-US" sz="1400" b="1" dirty="0" err="1"/>
              <a:t>max</a:t>
            </a:r>
            <a:r>
              <a:rPr lang="es-ES" altLang="en-US" sz="1400" b="1" dirty="0"/>
              <a:t>):</a:t>
            </a:r>
          </a:p>
          <a:p>
            <a:pPr>
              <a:spcBef>
                <a:spcPct val="0"/>
              </a:spcBef>
              <a:buClrTx/>
              <a:buFontTx/>
              <a:buNone/>
            </a:pPr>
            <a:r>
              <a:rPr lang="es-ES" altLang="en-US" sz="1400" b="1" dirty="0"/>
              <a:t>       </a:t>
            </a:r>
            <a:r>
              <a:rPr lang="es-ES" altLang="en-US" sz="1400" b="1" dirty="0" err="1"/>
              <a:t>for</a:t>
            </a:r>
            <a:r>
              <a:rPr lang="es-ES" altLang="en-US" sz="1400" b="1" dirty="0"/>
              <a:t> x in </a:t>
            </a:r>
            <a:r>
              <a:rPr lang="es-ES" altLang="en-US" sz="1400" b="1" dirty="0" err="1"/>
              <a:t>range</a:t>
            </a:r>
            <a:r>
              <a:rPr lang="es-ES" altLang="en-US" sz="1400" b="1" dirty="0"/>
              <a:t>(min, </a:t>
            </a:r>
            <a:r>
              <a:rPr lang="es-ES" altLang="en-US" sz="1400" b="1" dirty="0" err="1"/>
              <a:t>max</a:t>
            </a:r>
            <a:r>
              <a:rPr lang="es-ES" altLang="en-US" sz="1400" b="1" dirty="0"/>
              <a:t>):</a:t>
            </a:r>
          </a:p>
          <a:p>
            <a:pPr>
              <a:spcBef>
                <a:spcPct val="0"/>
              </a:spcBef>
              <a:buClrTx/>
              <a:buFontTx/>
              <a:buNone/>
            </a:pPr>
            <a:r>
              <a:rPr lang="es-ES" altLang="en-US" sz="1400" b="1" dirty="0"/>
              <a:t>          </a:t>
            </a:r>
            <a:r>
              <a:rPr lang="es-ES" altLang="en-US" sz="1400" b="1" dirty="0" err="1"/>
              <a:t>if</a:t>
            </a:r>
            <a:r>
              <a:rPr lang="es-ES" altLang="en-US" sz="1400" b="1" dirty="0"/>
              <a:t> x % 2 == 0</a:t>
            </a:r>
          </a:p>
          <a:p>
            <a:pPr>
              <a:spcBef>
                <a:spcPct val="0"/>
              </a:spcBef>
              <a:buClrTx/>
              <a:buFontTx/>
              <a:buNone/>
            </a:pPr>
            <a:r>
              <a:rPr lang="es-ES" altLang="en-US" sz="1400" b="1" dirty="0"/>
              <a:t>             print(x)</a:t>
            </a:r>
          </a:p>
        </p:txBody>
      </p:sp>
      <p:sp>
        <p:nvSpPr>
          <p:cNvPr id="84998" name="TextBox 9"/>
          <p:cNvSpPr txBox="1">
            <a:spLocks noChangeArrowheads="1"/>
          </p:cNvSpPr>
          <p:nvPr/>
        </p:nvSpPr>
        <p:spPr bwMode="auto">
          <a:xfrm>
            <a:off x="5486400" y="4228931"/>
            <a:ext cx="3352800" cy="738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Prints all even numbers greater or equal to </a:t>
            </a:r>
            <a:r>
              <a:rPr lang="en-US" altLang="en-US" sz="1400" i="1" dirty="0">
                <a:latin typeface="Arial" panose="020B0604020202020204" pitchFamily="34" charset="0"/>
                <a:cs typeface="Arial" panose="020B0604020202020204" pitchFamily="34" charset="0"/>
              </a:rPr>
              <a:t>min </a:t>
            </a:r>
            <a:r>
              <a:rPr lang="en-US" altLang="en-US" sz="1400" dirty="0">
                <a:latin typeface="Arial" panose="020B0604020202020204" pitchFamily="34" charset="0"/>
                <a:cs typeface="Arial" panose="020B0604020202020204" pitchFamily="34" charset="0"/>
              </a:rPr>
              <a:t>and lower or equal to max, and it returns nothing.</a:t>
            </a:r>
            <a:endParaRPr lang="en-US" altLang="en-US" sz="1400" i="1" dirty="0">
              <a:latin typeface="Arial" panose="020B0604020202020204" pitchFamily="34" charset="0"/>
              <a:cs typeface="Arial" panose="020B0604020202020204" pitchFamily="34" charset="0"/>
            </a:endParaRPr>
          </a:p>
        </p:txBody>
      </p:sp>
      <p:sp>
        <p:nvSpPr>
          <p:cNvPr id="84999" name="TextBox 13"/>
          <p:cNvSpPr txBox="1">
            <a:spLocks noChangeArrowheads="1"/>
          </p:cNvSpPr>
          <p:nvPr/>
        </p:nvSpPr>
        <p:spPr bwMode="auto">
          <a:xfrm>
            <a:off x="808417" y="2746410"/>
            <a:ext cx="4695516"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solidFill>
                  <a:srgbClr val="000000"/>
                </a:solidFill>
              </a:rPr>
              <a:t>    if </a:t>
            </a:r>
            <a:r>
              <a:rPr lang="en-US" altLang="en-US" sz="1400" b="1" dirty="0" err="1">
                <a:solidFill>
                  <a:srgbClr val="000000"/>
                </a:solidFill>
              </a:rPr>
              <a:t>checkIfPrime</a:t>
            </a:r>
            <a:r>
              <a:rPr lang="en-US" altLang="en-US" sz="1400" b="1" dirty="0">
                <a:solidFill>
                  <a:srgbClr val="000000"/>
                </a:solidFill>
              </a:rPr>
              <a:t>(7):</a:t>
            </a:r>
          </a:p>
          <a:p>
            <a:pPr>
              <a:spcBef>
                <a:spcPct val="0"/>
              </a:spcBef>
              <a:buClrTx/>
              <a:buFontTx/>
              <a:buNone/>
            </a:pPr>
            <a:r>
              <a:rPr lang="en-US" altLang="en-US" sz="1400" b="1" dirty="0">
                <a:solidFill>
                  <a:srgbClr val="000000"/>
                </a:solidFill>
              </a:rPr>
              <a:t>       print (x, "is a prime number.“)</a:t>
            </a:r>
          </a:p>
          <a:p>
            <a:pPr>
              <a:spcBef>
                <a:spcPct val="0"/>
              </a:spcBef>
              <a:buClrTx/>
              <a:buFontTx/>
              <a:buNone/>
            </a:pPr>
            <a:r>
              <a:rPr lang="en-US" altLang="en-US" sz="1400" b="1" dirty="0">
                <a:solidFill>
                  <a:srgbClr val="000000"/>
                </a:solidFill>
              </a:rPr>
              <a:t>    else:</a:t>
            </a:r>
          </a:p>
          <a:p>
            <a:pPr>
              <a:spcBef>
                <a:spcPct val="0"/>
              </a:spcBef>
              <a:buClrTx/>
              <a:buFontTx/>
              <a:buNone/>
            </a:pPr>
            <a:r>
              <a:rPr lang="en-US" altLang="en-US" sz="1400" b="1" dirty="0">
                <a:solidFill>
                  <a:srgbClr val="000000"/>
                </a:solidFill>
              </a:rPr>
              <a:t>       print (x, "is not a prime number.“)</a:t>
            </a:r>
          </a:p>
          <a:p>
            <a:pPr>
              <a:spcBef>
                <a:spcPct val="0"/>
              </a:spcBef>
              <a:buClrTx/>
              <a:buFont typeface="Wingdings" panose="05000000000000000000" pitchFamily="2" charset="2"/>
              <a:buNone/>
            </a:pPr>
            <a:r>
              <a:rPr lang="en-US" altLang="en-US" sz="1400" b="1" dirty="0">
                <a:solidFill>
                  <a:srgbClr val="000000"/>
                </a:solidFill>
              </a:rPr>
              <a:t>    &gt;&gt;&gt; 7 is a prime number.</a:t>
            </a:r>
          </a:p>
        </p:txBody>
      </p:sp>
      <p:sp>
        <p:nvSpPr>
          <p:cNvPr id="85000" name="TextBox 14"/>
          <p:cNvSpPr txBox="1">
            <a:spLocks noChangeArrowheads="1"/>
          </p:cNvSpPr>
          <p:nvPr/>
        </p:nvSpPr>
        <p:spPr bwMode="auto">
          <a:xfrm>
            <a:off x="808417" y="5280566"/>
            <a:ext cx="2977097" cy="73866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printEvenNumbers</a:t>
            </a:r>
            <a:r>
              <a:rPr lang="en-US" altLang="en-US" sz="1400" b="1" dirty="0">
                <a:solidFill>
                  <a:srgbClr val="000000"/>
                </a:solidFill>
              </a:rPr>
              <a:t>(1, 5)</a:t>
            </a:r>
          </a:p>
          <a:p>
            <a:pPr>
              <a:spcBef>
                <a:spcPct val="0"/>
              </a:spcBef>
              <a:buClrTx/>
              <a:buFont typeface="Wingdings" panose="05000000000000000000" pitchFamily="2" charset="2"/>
              <a:buNone/>
            </a:pPr>
            <a:r>
              <a:rPr lang="en-US" altLang="en-US" sz="1400" b="1" dirty="0">
                <a:solidFill>
                  <a:srgbClr val="000000"/>
                </a:solidFill>
              </a:rPr>
              <a:t>    &gt;&gt;&gt;2</a:t>
            </a:r>
          </a:p>
          <a:p>
            <a:pPr>
              <a:spcBef>
                <a:spcPct val="0"/>
              </a:spcBef>
              <a:buClrTx/>
              <a:buFont typeface="Wingdings" panose="05000000000000000000" pitchFamily="2" charset="2"/>
              <a:buNone/>
            </a:pPr>
            <a:r>
              <a:rPr lang="en-US" altLang="en-US" sz="1400" b="1" dirty="0">
                <a:solidFill>
                  <a:srgbClr val="000000"/>
                </a:solidFill>
              </a:rPr>
              <a:t>    &gt;&gt;&gt;4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noChangeArrowheads="1"/>
          </p:cNvSpPr>
          <p:nvPr>
            <p:ph type="title"/>
          </p:nvPr>
        </p:nvSpPr>
        <p:spPr/>
        <p:txBody>
          <a:bodyPr/>
          <a:lstStyle/>
          <a:p>
            <a:r>
              <a:rPr lang="en-US" altLang="en-US"/>
              <a:t>Default Values for Arguments</a:t>
            </a: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You can also provide default values for a function’s arguments </a:t>
            </a:r>
          </a:p>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These arguments are optional when the function is called because they will always have a value whether they receive one as an argument or not. </a:t>
            </a:r>
          </a:p>
          <a:p>
            <a:pPr marL="0" indent="0">
              <a:buFont typeface="Wingdings" panose="05000000000000000000" pitchFamily="2" charset="2"/>
              <a:buNone/>
              <a:defRPr/>
            </a:pPr>
            <a:endParaRPr 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dirty="0">
              <a:latin typeface="Arial" panose="020B0604020202020204" pitchFamily="34" charset="0"/>
              <a:cs typeface="Arial" panose="020B0604020202020204" pitchFamily="34" charset="0"/>
            </a:endParaRPr>
          </a:p>
          <a:p>
            <a:pPr>
              <a:defRPr/>
            </a:pPr>
            <a:endParaRPr lang="en-US" dirty="0"/>
          </a:p>
        </p:txBody>
      </p:sp>
      <p:sp>
        <p:nvSpPr>
          <p:cNvPr id="86020" name="TextBox 5"/>
          <p:cNvSpPr txBox="1">
            <a:spLocks noChangeArrowheads="1"/>
          </p:cNvSpPr>
          <p:nvPr/>
        </p:nvSpPr>
        <p:spPr bwMode="auto">
          <a:xfrm>
            <a:off x="1066800" y="2514600"/>
            <a:ext cx="4343400" cy="138499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it-IT" altLang="en-US" sz="1400" b="1" dirty="0"/>
              <a:t>Ex: def myfun (b, c = 3, d = “hello”):</a:t>
            </a:r>
          </a:p>
          <a:p>
            <a:pPr>
              <a:spcBef>
                <a:spcPct val="0"/>
              </a:spcBef>
              <a:buClrTx/>
              <a:buFontTx/>
              <a:buNone/>
            </a:pPr>
            <a:r>
              <a:rPr lang="it-IT" altLang="en-US" sz="1400" b="1" dirty="0"/>
              <a:t>       return b + c</a:t>
            </a:r>
          </a:p>
          <a:p>
            <a:pPr>
              <a:spcBef>
                <a:spcPct val="0"/>
              </a:spcBef>
              <a:buClrTx/>
              <a:buFontTx/>
              <a:buNone/>
            </a:pPr>
            <a:endParaRPr lang="it-IT" altLang="en-US" sz="1400" b="1" dirty="0"/>
          </a:p>
          <a:p>
            <a:pPr>
              <a:spcBef>
                <a:spcPct val="0"/>
              </a:spcBef>
              <a:buClrTx/>
              <a:buFontTx/>
              <a:buNone/>
            </a:pPr>
            <a:r>
              <a:rPr lang="en-US" altLang="en-US" sz="1400" b="1" dirty="0"/>
              <a:t>    </a:t>
            </a:r>
            <a:r>
              <a:rPr lang="en-US" altLang="en-US" sz="1400" b="1" dirty="0" err="1"/>
              <a:t>myfun</a:t>
            </a:r>
            <a:r>
              <a:rPr lang="en-US" altLang="en-US" sz="1400" b="1" dirty="0"/>
              <a:t>(5, 3, “hello” )</a:t>
            </a:r>
          </a:p>
          <a:p>
            <a:pPr>
              <a:spcBef>
                <a:spcPct val="0"/>
              </a:spcBef>
              <a:buClrTx/>
              <a:buFontTx/>
              <a:buNone/>
            </a:pPr>
            <a:r>
              <a:rPr lang="en-US" altLang="en-US" sz="1400" b="1" dirty="0"/>
              <a:t>    </a:t>
            </a:r>
            <a:r>
              <a:rPr lang="en-US" altLang="en-US" sz="1400" b="1" dirty="0" err="1"/>
              <a:t>myfun</a:t>
            </a:r>
            <a:r>
              <a:rPr lang="en-US" altLang="en-US" sz="1400" b="1" dirty="0"/>
              <a:t>(5,3)</a:t>
            </a:r>
          </a:p>
          <a:p>
            <a:pPr>
              <a:spcBef>
                <a:spcPct val="0"/>
              </a:spcBef>
              <a:buClrTx/>
              <a:buFontTx/>
              <a:buNone/>
            </a:pPr>
            <a:r>
              <a:rPr lang="en-US" altLang="en-US" sz="1400" b="1" dirty="0"/>
              <a:t>    </a:t>
            </a:r>
            <a:r>
              <a:rPr lang="en-US" altLang="en-US" sz="1400" b="1" dirty="0" err="1"/>
              <a:t>myfun</a:t>
            </a:r>
            <a:r>
              <a:rPr lang="en-US" altLang="en-US" sz="1400" b="1" dirty="0"/>
              <a:t>(5)</a:t>
            </a:r>
          </a:p>
        </p:txBody>
      </p:sp>
      <p:sp>
        <p:nvSpPr>
          <p:cNvPr id="86021" name="TextBox 9"/>
          <p:cNvSpPr txBox="1">
            <a:spLocks noChangeArrowheads="1"/>
          </p:cNvSpPr>
          <p:nvPr/>
        </p:nvSpPr>
        <p:spPr bwMode="auto">
          <a:xfrm>
            <a:off x="5789613" y="2945159"/>
            <a:ext cx="2287587"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All of the above function calls return 8.</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noChangeArrowheads="1"/>
          </p:cNvSpPr>
          <p:nvPr>
            <p:ph type="title"/>
          </p:nvPr>
        </p:nvSpPr>
        <p:spPr/>
        <p:txBody>
          <a:bodyPr/>
          <a:lstStyle/>
          <a:p>
            <a:r>
              <a:rPr lang="en-US" altLang="en-US"/>
              <a:t>Variable Scope</a:t>
            </a:r>
          </a:p>
        </p:txBody>
      </p:sp>
      <p:sp>
        <p:nvSpPr>
          <p:cNvPr id="87043"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Variables defined inside a function are treated differently from variables defined outside. Any variable defined within a function are only accessible within that function. These variables are known as local variables.</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  </a:t>
            </a:r>
          </a:p>
          <a:p>
            <a:pPr marL="0" indent="0">
              <a:buFont typeface="Wingdings" panose="05000000000000000000" pitchFamily="2" charset="2"/>
              <a:buNone/>
            </a:pPr>
            <a:endParaRPr lang="en-US" altLang="en-US" sz="1600" b="1"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Any variable declared outside a function is a global variable and it is accessible anywhere in the program. </a:t>
            </a:r>
            <a:endParaRPr lang="en-US" altLang="en-US" sz="1600" b="1"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066800" y="2331255"/>
            <a:ext cx="2362199" cy="1341906"/>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marL="0" indent="0">
              <a:buNone/>
            </a:pPr>
            <a:r>
              <a:rPr lang="en-US" altLang="en-US" sz="1400" b="1" dirty="0"/>
              <a:t>Ex: </a:t>
            </a:r>
            <a:r>
              <a:rPr lang="en-US" altLang="en-US" sz="1400" b="1" dirty="0" err="1"/>
              <a:t>def</a:t>
            </a:r>
            <a:r>
              <a:rPr lang="en-US" altLang="en-US" sz="1400" b="1" dirty="0"/>
              <a:t> </a:t>
            </a:r>
            <a:r>
              <a:rPr lang="en-US" altLang="en-US" sz="1400" b="1" dirty="0" err="1"/>
              <a:t>myfunc</a:t>
            </a:r>
            <a:r>
              <a:rPr lang="en-US" altLang="en-US" sz="1400" b="1" dirty="0"/>
              <a:t>():</a:t>
            </a:r>
          </a:p>
          <a:p>
            <a:pPr marL="0" indent="0">
              <a:buNone/>
            </a:pPr>
            <a:r>
              <a:rPr lang="en-US" altLang="en-US" sz="1400" b="1" dirty="0"/>
              <a:t>       x = 300</a:t>
            </a:r>
          </a:p>
          <a:p>
            <a:pPr marL="0" indent="0">
              <a:buNone/>
            </a:pPr>
            <a:r>
              <a:rPr lang="en-US" altLang="en-US" sz="1400" b="1" dirty="0"/>
              <a:t>       print(x)</a:t>
            </a:r>
          </a:p>
          <a:p>
            <a:pPr marL="0" indent="0">
              <a:buNone/>
            </a:pPr>
            <a:r>
              <a:rPr lang="en-US" altLang="en-US" sz="1400" b="1" dirty="0"/>
              <a:t>    </a:t>
            </a:r>
            <a:r>
              <a:rPr lang="en-US" altLang="en-US" sz="1400" b="1" dirty="0" err="1"/>
              <a:t>myfunc</a:t>
            </a:r>
            <a:r>
              <a:rPr lang="en-US" altLang="en-US" sz="1400" b="1" dirty="0"/>
              <a:t>()</a:t>
            </a:r>
          </a:p>
          <a:p>
            <a:pPr marL="0" indent="0">
              <a:buNone/>
            </a:pPr>
            <a:r>
              <a:rPr lang="en-US" altLang="en-US" sz="1400" b="1" dirty="0"/>
              <a:t>    &gt;&gt;&gt;300</a:t>
            </a:r>
          </a:p>
        </p:txBody>
      </p:sp>
      <p:sp>
        <p:nvSpPr>
          <p:cNvPr id="7" name="TextBox 9"/>
          <p:cNvSpPr txBox="1">
            <a:spLocks noChangeArrowheads="1"/>
          </p:cNvSpPr>
          <p:nvPr/>
        </p:nvSpPr>
        <p:spPr bwMode="auto">
          <a:xfrm>
            <a:off x="3752335" y="2544390"/>
            <a:ext cx="2287587" cy="738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x is a local variable as it is only accessible inside the function.</a:t>
            </a:r>
          </a:p>
        </p:txBody>
      </p:sp>
      <p:sp>
        <p:nvSpPr>
          <p:cNvPr id="8" name="TextBox 3"/>
          <p:cNvSpPr txBox="1">
            <a:spLocks noChangeArrowheads="1"/>
          </p:cNvSpPr>
          <p:nvPr/>
        </p:nvSpPr>
        <p:spPr bwMode="auto">
          <a:xfrm>
            <a:off x="1066800" y="4370555"/>
            <a:ext cx="3124200" cy="1858970"/>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marL="0" indent="0">
              <a:buNone/>
            </a:pPr>
            <a:r>
              <a:rPr lang="en-US" altLang="en-US" sz="1400" b="1" dirty="0"/>
              <a:t>Ex: x = 300</a:t>
            </a:r>
          </a:p>
          <a:p>
            <a:pPr marL="0" indent="0">
              <a:buNone/>
            </a:pPr>
            <a:r>
              <a:rPr lang="en-US" altLang="en-US" sz="1400" b="1" dirty="0"/>
              <a:t>    </a:t>
            </a:r>
            <a:r>
              <a:rPr lang="en-US" altLang="en-US" sz="1400" b="1" dirty="0" err="1"/>
              <a:t>def</a:t>
            </a:r>
            <a:r>
              <a:rPr lang="en-US" altLang="en-US" sz="1400" b="1" dirty="0"/>
              <a:t> </a:t>
            </a:r>
            <a:r>
              <a:rPr lang="en-US" altLang="en-US" sz="1400" b="1" dirty="0" err="1"/>
              <a:t>myfunc</a:t>
            </a:r>
            <a:r>
              <a:rPr lang="en-US" altLang="en-US" sz="1400" b="1" dirty="0"/>
              <a:t>():</a:t>
            </a:r>
          </a:p>
          <a:p>
            <a:pPr marL="0" indent="0">
              <a:buNone/>
            </a:pPr>
            <a:r>
              <a:rPr lang="en-US" altLang="en-US" sz="1400" b="1" dirty="0"/>
              <a:t>       print(x)</a:t>
            </a:r>
          </a:p>
          <a:p>
            <a:pPr marL="0" indent="0">
              <a:buNone/>
            </a:pPr>
            <a:r>
              <a:rPr lang="en-US" altLang="en-US" sz="1400" b="1" dirty="0"/>
              <a:t>    </a:t>
            </a:r>
            <a:r>
              <a:rPr lang="en-US" altLang="en-US" sz="1400" b="1" dirty="0" err="1"/>
              <a:t>myfunc</a:t>
            </a:r>
            <a:r>
              <a:rPr lang="en-US" altLang="en-US" sz="1400" b="1" dirty="0"/>
              <a:t>()</a:t>
            </a:r>
          </a:p>
          <a:p>
            <a:pPr marL="0" indent="0">
              <a:buNone/>
            </a:pPr>
            <a:r>
              <a:rPr lang="en-US" altLang="en-US" sz="1400" b="1" dirty="0"/>
              <a:t>    print(x)</a:t>
            </a:r>
          </a:p>
          <a:p>
            <a:pPr marL="0" indent="0">
              <a:buNone/>
            </a:pPr>
            <a:r>
              <a:rPr lang="en-US" altLang="en-US" sz="1400" b="1" dirty="0"/>
              <a:t>    &gt;&gt;&gt;300</a:t>
            </a:r>
          </a:p>
          <a:p>
            <a:pPr marL="0" indent="0">
              <a:buNone/>
            </a:pPr>
            <a:r>
              <a:rPr lang="en-US" altLang="en-US" sz="1400" b="1" dirty="0"/>
              <a:t>    &gt;&gt;&gt;300</a:t>
            </a:r>
          </a:p>
        </p:txBody>
      </p:sp>
      <p:sp>
        <p:nvSpPr>
          <p:cNvPr id="9" name="TextBox 9"/>
          <p:cNvSpPr txBox="1">
            <a:spLocks noChangeArrowheads="1"/>
          </p:cNvSpPr>
          <p:nvPr/>
        </p:nvSpPr>
        <p:spPr bwMode="auto">
          <a:xfrm>
            <a:off x="4514335" y="4822986"/>
            <a:ext cx="2287587"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x is a global variable here as it is accessible both inside and outside of the function.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p:txBody>
          <a:bodyPr/>
          <a:lstStyle/>
          <a:p>
            <a:r>
              <a:rPr lang="en-US" altLang="en-US" dirty="0"/>
              <a:t>Lambda Notation</a:t>
            </a:r>
          </a:p>
        </p:txBody>
      </p:sp>
      <p:sp>
        <p:nvSpPr>
          <p:cNvPr id="88067" name="Content Placeholder 2"/>
          <p:cNvSpPr>
            <a:spLocks noGrp="1" noChangeArrowheads="1"/>
          </p:cNvSpPr>
          <p:nvPr>
            <p:ph idx="1"/>
          </p:nvPr>
        </p:nvSpPr>
        <p:spPr>
          <a:xfrm>
            <a:off x="685800" y="1219200"/>
            <a:ext cx="7772400" cy="4648200"/>
          </a:xfrm>
        </p:spPr>
        <p:txBody>
          <a:bodyPr/>
          <a:lstStyle/>
          <a:p>
            <a:pPr marL="0" indent="0">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Functions can be defined without giving them names.</a:t>
            </a: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This is more useful when passing a short function as an argument to another function.</a:t>
            </a:r>
          </a:p>
          <a:p>
            <a:pPr marL="0" indent="0">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pPr>
            <a:br>
              <a:rPr lang="en-US" altLang="en-US" sz="1600" dirty="0">
                <a:latin typeface="Arial" panose="020B0604020202020204" pitchFamily="34" charset="0"/>
                <a:cs typeface="Arial" panose="020B0604020202020204" pitchFamily="34" charset="0"/>
              </a:rPr>
            </a:br>
            <a:r>
              <a:rPr lang="en-US" altLang="en-US" sz="1600" dirty="0">
                <a:latin typeface="Arial" panose="020B0604020202020204" pitchFamily="34" charset="0"/>
                <a:cs typeface="Arial" panose="020B0604020202020204" pitchFamily="34" charset="0"/>
              </a:rPr>
              <a:t>Note: only single-expression functions can be defined using this lambda notation.</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Lambda notation has a rich history in CS research and the design of many current programming languages.</a:t>
            </a:r>
          </a:p>
          <a:p>
            <a:pPr marL="0" indent="0">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p:txBody>
      </p:sp>
      <p:sp>
        <p:nvSpPr>
          <p:cNvPr id="88068" name="TextBox 5"/>
          <p:cNvSpPr txBox="1">
            <a:spLocks noChangeArrowheads="1"/>
          </p:cNvSpPr>
          <p:nvPr/>
        </p:nvSpPr>
        <p:spPr bwMode="auto">
          <a:xfrm>
            <a:off x="1066800" y="2570228"/>
            <a:ext cx="3352800" cy="73866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apply = lambda z: z* 4</a:t>
            </a:r>
          </a:p>
          <a:p>
            <a:pPr>
              <a:spcBef>
                <a:spcPct val="0"/>
              </a:spcBef>
              <a:buClrTx/>
              <a:buFontTx/>
              <a:buNone/>
            </a:pPr>
            <a:r>
              <a:rPr lang="en-US" altLang="en-US" sz="1400" b="1" dirty="0"/>
              <a:t>    print(apply(7))</a:t>
            </a:r>
          </a:p>
          <a:p>
            <a:pPr>
              <a:spcBef>
                <a:spcPct val="0"/>
              </a:spcBef>
              <a:buClrTx/>
              <a:buFontTx/>
              <a:buNone/>
            </a:pPr>
            <a:r>
              <a:rPr lang="en-US" altLang="en-US" sz="1400" b="1" dirty="0"/>
              <a:t>    &gt;&gt;&gt;28</a:t>
            </a:r>
          </a:p>
        </p:txBody>
      </p:sp>
      <p:sp>
        <p:nvSpPr>
          <p:cNvPr id="88069" name="TextBox 1"/>
          <p:cNvSpPr txBox="1">
            <a:spLocks noChangeArrowheads="1"/>
          </p:cNvSpPr>
          <p:nvPr/>
        </p:nvSpPr>
        <p:spPr bwMode="auto">
          <a:xfrm>
            <a:off x="4572000" y="2677950"/>
            <a:ext cx="3505200"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i="1" dirty="0">
                <a:latin typeface="Arial" panose="020B0604020202020204" pitchFamily="34" charset="0"/>
                <a:cs typeface="Arial" panose="020B0604020202020204" pitchFamily="34" charset="0"/>
              </a:rPr>
              <a:t>apply() </a:t>
            </a:r>
            <a:r>
              <a:rPr lang="en-US" altLang="en-US" sz="1400" dirty="0">
                <a:latin typeface="Arial" panose="020B0604020202020204" pitchFamily="34" charset="0"/>
                <a:cs typeface="Arial" panose="020B0604020202020204" pitchFamily="34" charset="0"/>
              </a:rPr>
              <a:t>is a function that takes one input and returns the input multiplied by four.</a:t>
            </a:r>
            <a:endParaRPr lang="en-US" altLang="en-US" sz="1400" dirty="0">
              <a:latin typeface="Times New Roman" panose="02020603050405020304" pitchFamily="18"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56EE-2794-A94E-BBE7-6926EFE0C4D0}"/>
              </a:ext>
            </a:extLst>
          </p:cNvPr>
          <p:cNvSpPr>
            <a:spLocks noGrp="1"/>
          </p:cNvSpPr>
          <p:nvPr>
            <p:ph type="title"/>
          </p:nvPr>
        </p:nvSpPr>
        <p:spPr>
          <a:xfrm>
            <a:off x="838200" y="2514600"/>
            <a:ext cx="7772400" cy="1143000"/>
          </a:xfrm>
        </p:spPr>
        <p:txBody>
          <a:bodyPr/>
          <a:lstStyle/>
          <a:p>
            <a:r>
              <a:rPr lang="en-US" dirty="0"/>
              <a:t>Optional</a:t>
            </a:r>
          </a:p>
        </p:txBody>
      </p:sp>
    </p:spTree>
    <p:extLst>
      <p:ext uri="{BB962C8B-B14F-4D97-AF65-F5344CB8AC3E}">
        <p14:creationId xmlns:p14="http://schemas.microsoft.com/office/powerpoint/2010/main" val="1233957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pPr marL="0" indent="0">
              <a:buNone/>
            </a:pPr>
            <a:r>
              <a:rPr lang="en-US" sz="1600" dirty="0">
                <a:latin typeface="Arial" panose="020B0604020202020204" pitchFamily="34" charset="0"/>
                <a:cs typeface="Arial" panose="020B0604020202020204" pitchFamily="34" charset="0"/>
              </a:rPr>
              <a:t>Recursion is the process of defining something in terms of itself. A physical world example would be to place two parallel mirrors facing each other. Any object in between them would be reflected recursively. A complex task can be broken down into simpler sub-problems using recursion.</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In Python, we know that a function can call other functions. It is even possible for the function to call itself. These types of construct are termed as recursive functions.</a:t>
            </a:r>
          </a:p>
          <a:p>
            <a:pPr marL="0" indent="0">
              <a:buNone/>
            </a:pPr>
            <a:r>
              <a:rPr lang="en-US" sz="1600" dirty="0">
                <a:latin typeface="Arial" panose="020B0604020202020204" pitchFamily="34" charset="0"/>
                <a:cs typeface="Arial" panose="020B0604020202020204" pitchFamily="34" charset="0"/>
              </a:rPr>
              <a:t>The following image shows a recursive function.</a:t>
            </a:r>
          </a:p>
          <a:p>
            <a:pPr marL="0" indent="0">
              <a:buNone/>
            </a:pPr>
            <a:r>
              <a:rPr lang="en-US" sz="1600" dirty="0">
                <a:latin typeface="Arial" panose="020B0604020202020204" pitchFamily="34" charset="0"/>
                <a:cs typeface="Arial" panose="020B0604020202020204" pitchFamily="34" charset="0"/>
              </a:rPr>
              <a:t> </a:t>
            </a:r>
          </a:p>
          <a:p>
            <a:pPr marL="0" indent="0">
              <a:buNone/>
            </a:pP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066800" y="3828186"/>
            <a:ext cx="3276600" cy="1169551"/>
          </a:xfrm>
          <a:prstGeom prst="rect">
            <a:avLst/>
          </a:prstGeom>
          <a:noFill/>
          <a:ln>
            <a:solidFill>
              <a:srgbClr val="FF0000"/>
            </a:solidFill>
          </a:ln>
        </p:spPr>
        <p:txBody>
          <a:bodyPr wrap="square" rtlCol="0">
            <a:spAutoFit/>
          </a:bodyPr>
          <a:lstStyle/>
          <a:p>
            <a:r>
              <a:rPr lang="en-US" sz="1400" b="1" dirty="0">
                <a:latin typeface="Courier New" panose="02070309020205020404" pitchFamily="49" charset="0"/>
                <a:cs typeface="Courier New" panose="02070309020205020404" pitchFamily="49" charset="0"/>
              </a:rPr>
              <a:t>Ex: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recurse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recurse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recurse</a:t>
            </a:r>
            <a:r>
              <a:rPr lang="en-US" sz="1400" b="1" dirty="0">
                <a:latin typeface="Courier New" panose="02070309020205020404" pitchFamily="49" charset="0"/>
                <a:cs typeface="Courier New" panose="02070309020205020404" pitchFamily="49" charset="0"/>
              </a:rPr>
              <a:t>()</a:t>
            </a:r>
          </a:p>
        </p:txBody>
      </p:sp>
      <p:cxnSp>
        <p:nvCxnSpPr>
          <p:cNvPr id="39" name="Straight Connector 38"/>
          <p:cNvCxnSpPr/>
          <p:nvPr/>
        </p:nvCxnSpPr>
        <p:spPr>
          <a:xfrm flipV="1">
            <a:off x="4038600" y="3962400"/>
            <a:ext cx="0" cy="901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2994454" y="3962400"/>
            <a:ext cx="1044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438400" y="4863524"/>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3009900" y="4038600"/>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438400" y="4412962"/>
            <a:ext cx="80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238500" y="4040659"/>
            <a:ext cx="0" cy="3743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390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Example</a:t>
            </a:r>
          </a:p>
        </p:txBody>
      </p:sp>
      <p:sp>
        <p:nvSpPr>
          <p:cNvPr id="3" name="Content Placeholder 2"/>
          <p:cNvSpPr>
            <a:spLocks noGrp="1"/>
          </p:cNvSpPr>
          <p:nvPr>
            <p:ph idx="1"/>
          </p:nvPr>
        </p:nvSpPr>
        <p:spPr/>
        <p:txBody>
          <a:bodyPr/>
          <a:lstStyle/>
          <a:p>
            <a:pPr marL="0" indent="0">
              <a:buNone/>
            </a:pPr>
            <a:r>
              <a:rPr lang="en-US" sz="1600" dirty="0">
                <a:latin typeface="Arial" panose="020B0604020202020204" pitchFamily="34" charset="0"/>
                <a:cs typeface="Arial" panose="020B0604020202020204" pitchFamily="34" charset="0"/>
              </a:rPr>
              <a:t>Following is an example of a recursive function to find the factorial of an integer. Factorial of a number is the product of all the integers from 1 to that number. For example, the factorial of 6 (denoted as 6!) is 1*2*3*4*5*6 = 720.</a:t>
            </a:r>
          </a:p>
        </p:txBody>
      </p:sp>
      <p:sp>
        <p:nvSpPr>
          <p:cNvPr id="6" name="TextBox 5"/>
          <p:cNvSpPr txBox="1"/>
          <p:nvPr/>
        </p:nvSpPr>
        <p:spPr>
          <a:xfrm>
            <a:off x="1066800" y="2514600"/>
            <a:ext cx="6705600" cy="2031325"/>
          </a:xfrm>
          <a:prstGeom prst="rect">
            <a:avLst/>
          </a:prstGeom>
          <a:noFill/>
          <a:ln>
            <a:solidFill>
              <a:srgbClr val="FF0000"/>
            </a:solidFill>
          </a:ln>
        </p:spPr>
        <p:txBody>
          <a:bodyPr wrap="square" rtlCol="0">
            <a:spAutoFit/>
          </a:bodyPr>
          <a:lstStyle/>
          <a:p>
            <a:r>
              <a:rPr lang="en-US" sz="1400" b="1" dirty="0">
                <a:latin typeface="Courier New" panose="02070309020205020404" pitchFamily="49" charset="0"/>
                <a:cs typeface="Courier New" panose="02070309020205020404" pitchFamily="49" charset="0"/>
              </a:rPr>
              <a:t>Ex: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factorial(x):</a:t>
            </a:r>
          </a:p>
          <a:p>
            <a:r>
              <a:rPr lang="en-US" sz="1400" b="1" dirty="0">
                <a:latin typeface="Courier New" panose="02070309020205020404" pitchFamily="49" charset="0"/>
                <a:cs typeface="Courier New" panose="02070309020205020404" pitchFamily="49" charset="0"/>
              </a:rPr>
              <a:t>    	if x == 1:</a:t>
            </a:r>
          </a:p>
          <a:p>
            <a:r>
              <a:rPr lang="en-US" sz="1400" b="1" dirty="0">
                <a:latin typeface="Courier New" panose="02070309020205020404" pitchFamily="49" charset="0"/>
                <a:cs typeface="Courier New" panose="02070309020205020404" pitchFamily="49" charset="0"/>
              </a:rPr>
              <a:t>        	   return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return (x * factorial(x-1))</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num</a:t>
            </a:r>
            <a:r>
              <a:rPr lang="en-US" sz="1400" b="1" dirty="0">
                <a:latin typeface="Courier New" panose="02070309020205020404" pitchFamily="49" charset="0"/>
                <a:cs typeface="Courier New" panose="02070309020205020404" pitchFamily="49" charset="0"/>
              </a:rPr>
              <a:t> = 3</a:t>
            </a:r>
          </a:p>
          <a:p>
            <a:r>
              <a:rPr lang="en-US" sz="1400" b="1" dirty="0">
                <a:latin typeface="Courier New" panose="02070309020205020404" pitchFamily="49" charset="0"/>
                <a:cs typeface="Courier New" panose="02070309020205020404" pitchFamily="49" charset="0"/>
              </a:rPr>
              <a:t>    print("The factorial  of", </a:t>
            </a:r>
            <a:r>
              <a:rPr lang="en-US" sz="1400" b="1" dirty="0" err="1">
                <a:latin typeface="Courier New" panose="02070309020205020404" pitchFamily="49" charset="0"/>
                <a:cs typeface="Courier New" panose="02070309020205020404" pitchFamily="49" charset="0"/>
              </a:rPr>
              <a:t>num</a:t>
            </a:r>
            <a:r>
              <a:rPr lang="en-US" sz="1400" b="1" dirty="0">
                <a:latin typeface="Courier New" panose="02070309020205020404" pitchFamily="49" charset="0"/>
                <a:cs typeface="Courier New" panose="02070309020205020404" pitchFamily="49" charset="0"/>
              </a:rPr>
              <a:t>, "is", factorial(</a:t>
            </a:r>
            <a:r>
              <a:rPr lang="en-US" sz="1400" b="1" dirty="0" err="1">
                <a:latin typeface="Courier New" panose="02070309020205020404" pitchFamily="49" charset="0"/>
                <a:cs typeface="Courier New" panose="02070309020205020404" pitchFamily="49" charset="0"/>
              </a:rPr>
              <a:t>num</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&gt;&gt;&gt;The factorial of 3 is 6    </a:t>
            </a:r>
          </a:p>
        </p:txBody>
      </p:sp>
    </p:spTree>
    <p:extLst>
      <p:ext uri="{BB962C8B-B14F-4D97-AF65-F5344CB8AC3E}">
        <p14:creationId xmlns:p14="http://schemas.microsoft.com/office/powerpoint/2010/main" val="3255457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Example Details</a:t>
            </a:r>
          </a:p>
        </p:txBody>
      </p:sp>
      <p:sp>
        <p:nvSpPr>
          <p:cNvPr id="3" name="Content Placeholder 2"/>
          <p:cNvSpPr>
            <a:spLocks noGrp="1"/>
          </p:cNvSpPr>
          <p:nvPr>
            <p:ph idx="1"/>
          </p:nvPr>
        </p:nvSpPr>
        <p:spPr/>
        <p:txBody>
          <a:bodyPr/>
          <a:lstStyle/>
          <a:p>
            <a:pPr marL="0" indent="0">
              <a:buNone/>
            </a:pPr>
            <a:r>
              <a:rPr lang="en-US" sz="1600" dirty="0">
                <a:latin typeface="Arial" panose="020B0604020202020204" pitchFamily="34" charset="0"/>
                <a:cs typeface="Arial" panose="020B0604020202020204" pitchFamily="34" charset="0"/>
              </a:rPr>
              <a:t>Let's look at an image that shows a step-by-step process of what is going on:</a:t>
            </a:r>
          </a:p>
          <a:p>
            <a:pPr marL="0" indent="0">
              <a:buNone/>
            </a:pPr>
            <a:endParaRPr lang="en-US" sz="16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078282" y="1981200"/>
            <a:ext cx="3112022" cy="3276600"/>
          </a:xfrm>
          <a:prstGeom prst="rect">
            <a:avLst/>
          </a:prstGeom>
          <a:ln>
            <a:solidFill>
              <a:srgbClr val="FF0000"/>
            </a:solidFill>
          </a:ln>
        </p:spPr>
      </p:pic>
      <p:sp>
        <p:nvSpPr>
          <p:cNvPr id="7" name="TextBox 6"/>
          <p:cNvSpPr txBox="1"/>
          <p:nvPr/>
        </p:nvSpPr>
        <p:spPr>
          <a:xfrm>
            <a:off x="4495452" y="2971800"/>
            <a:ext cx="3657600" cy="1384995"/>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Our recursion ends when the number reduces to 1. This is called the base condition.</a:t>
            </a:r>
          </a:p>
          <a:p>
            <a:r>
              <a:rPr lang="en-US" sz="1400" dirty="0">
                <a:latin typeface="Arial" panose="020B0604020202020204" pitchFamily="34" charset="0"/>
                <a:cs typeface="Arial" panose="020B0604020202020204" pitchFamily="34" charset="0"/>
              </a:rPr>
              <a:t>Every recursive function must have a base condition that stops the recursion or else the function calls itself infinitely.</a:t>
            </a:r>
          </a:p>
        </p:txBody>
      </p:sp>
    </p:spTree>
    <p:extLst>
      <p:ext uri="{BB962C8B-B14F-4D97-AF65-F5344CB8AC3E}">
        <p14:creationId xmlns:p14="http://schemas.microsoft.com/office/powerpoint/2010/main" val="34570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noChangeArrowheads="1"/>
          </p:cNvSpPr>
          <p:nvPr>
            <p:ph type="title"/>
          </p:nvPr>
        </p:nvSpPr>
        <p:spPr/>
        <p:txBody>
          <a:bodyPr/>
          <a:lstStyle/>
          <a:p>
            <a:r>
              <a:rPr lang="en-US" altLang="en-US"/>
              <a:t>Sequence Types 2</a:t>
            </a:r>
          </a:p>
        </p:txBody>
      </p:sp>
      <p:sp>
        <p:nvSpPr>
          <p:cNvPr id="49155" name="Content Placeholder 2"/>
          <p:cNvSpPr>
            <a:spLocks noGrp="1" noChangeArrowheads="1"/>
          </p:cNvSpPr>
          <p:nvPr>
            <p:ph idx="1"/>
          </p:nvPr>
        </p:nvSpPr>
        <p:spPr>
          <a:xfrm>
            <a:off x="685800" y="1447800"/>
            <a:ext cx="7772400" cy="4953000"/>
          </a:xfrm>
        </p:spPr>
        <p:txBody>
          <a:bodyPr/>
          <a:lstStyle/>
          <a:p>
            <a:pPr marL="0" indent="0">
              <a:lnSpc>
                <a:spcPct val="90000"/>
              </a:lnSpc>
              <a:buFont typeface="Wingdings" panose="05000000000000000000" pitchFamily="2" charset="2"/>
              <a:buNone/>
            </a:pPr>
            <a:r>
              <a:rPr lang="en-US" altLang="en-US" sz="1600" dirty="0">
                <a:latin typeface="Arial"/>
                <a:cs typeface="Arial"/>
              </a:rPr>
              <a:t>Now, if we want to access individual members of a tuple, list, or string, we can do that by using square bracket array notation.</a:t>
            </a:r>
            <a:endParaRPr lang="en-US" altLang="en-US" sz="1600" dirty="0">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r>
              <a:rPr lang="en-US" altLang="en-US" sz="1600" dirty="0">
                <a:latin typeface="Arial"/>
                <a:cs typeface="Arial"/>
              </a:rPr>
              <a:t>Note that all sequences are 0 based which means the starting index of tuple, list and string is 0.</a:t>
            </a:r>
            <a:endParaRPr lang="en-US" altLang="en-US" sz="1600" dirty="0">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p:txBody>
      </p:sp>
      <p:sp>
        <p:nvSpPr>
          <p:cNvPr id="49156" name="TextBox 1"/>
          <p:cNvSpPr txBox="1">
            <a:spLocks noChangeArrowheads="1"/>
          </p:cNvSpPr>
          <p:nvPr/>
        </p:nvSpPr>
        <p:spPr bwMode="auto">
          <a:xfrm>
            <a:off x="5622925" y="2971800"/>
            <a:ext cx="2971800" cy="739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a:cs typeface="Arial"/>
              </a:rPr>
              <a:t>"</a:t>
            </a:r>
            <a:r>
              <a:rPr lang="en-US" altLang="en-US" sz="1400" dirty="0" err="1">
                <a:latin typeface="Arial"/>
                <a:cs typeface="Arial"/>
              </a:rPr>
              <a:t>tu</a:t>
            </a:r>
            <a:r>
              <a:rPr lang="en-US" altLang="en-US" sz="1400" dirty="0">
                <a:latin typeface="Arial"/>
                <a:cs typeface="Arial"/>
              </a:rPr>
              <a:t>[1]" allows us to access item two (index 1) from the tuple, which is ‘</a:t>
            </a:r>
            <a:r>
              <a:rPr lang="en-US" altLang="en-US" sz="1400" dirty="0" err="1">
                <a:latin typeface="Arial"/>
                <a:cs typeface="Arial"/>
              </a:rPr>
              <a:t>abc</a:t>
            </a:r>
            <a:r>
              <a:rPr lang="en-US" altLang="en-US" sz="1400" dirty="0">
                <a:latin typeface="Arial"/>
                <a:cs typeface="Arial"/>
              </a:rPr>
              <a:t>’ here.</a:t>
            </a:r>
          </a:p>
        </p:txBody>
      </p:sp>
      <p:sp>
        <p:nvSpPr>
          <p:cNvPr id="49157" name="TextBox 4"/>
          <p:cNvSpPr txBox="1">
            <a:spLocks noChangeArrowheads="1"/>
          </p:cNvSpPr>
          <p:nvPr/>
        </p:nvSpPr>
        <p:spPr bwMode="auto">
          <a:xfrm>
            <a:off x="5165725" y="4103688"/>
            <a:ext cx="3124200" cy="738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a:cs typeface="Arial"/>
              </a:rPr>
              <a:t>"li[2]" allows us to access item three (index 2) from the list, which is 4.34 here.</a:t>
            </a:r>
          </a:p>
        </p:txBody>
      </p:sp>
      <p:sp>
        <p:nvSpPr>
          <p:cNvPr id="49158" name="TextBox 5"/>
          <p:cNvSpPr txBox="1">
            <a:spLocks noChangeArrowheads="1"/>
          </p:cNvSpPr>
          <p:nvPr/>
        </p:nvSpPr>
        <p:spPr bwMode="auto">
          <a:xfrm>
            <a:off x="4283718" y="5156200"/>
            <a:ext cx="4154488"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a:cs typeface="Arial"/>
              </a:rPr>
              <a:t>"</a:t>
            </a:r>
            <a:r>
              <a:rPr lang="en-US" altLang="en-US" sz="1400" dirty="0" err="1">
                <a:latin typeface="Arial"/>
                <a:cs typeface="Arial"/>
              </a:rPr>
              <a:t>st</a:t>
            </a:r>
            <a:r>
              <a:rPr lang="en-US" altLang="en-US" sz="1400" dirty="0">
                <a:latin typeface="Arial"/>
                <a:cs typeface="Arial"/>
              </a:rPr>
              <a:t>[1]" allows us to access character two (index 1) from the string , which is ‘e’ here. Note that, python program counts whitespace as a character too. In this case, the index of whitespace is 5.</a:t>
            </a:r>
          </a:p>
        </p:txBody>
      </p:sp>
      <p:sp>
        <p:nvSpPr>
          <p:cNvPr id="49159" name="TextBox 6"/>
          <p:cNvSpPr txBox="1">
            <a:spLocks noChangeArrowheads="1"/>
          </p:cNvSpPr>
          <p:nvPr/>
        </p:nvSpPr>
        <p:spPr bwMode="auto">
          <a:xfrm>
            <a:off x="990600" y="2971800"/>
            <a:ext cx="4479925" cy="7651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a:solidFill>
                  <a:srgbClr val="000000"/>
                </a:solidFill>
              </a:rPr>
              <a:t>Ex: tu = (23, ‘abc’, 4.56, (2,3), ‘def’)</a:t>
            </a:r>
          </a:p>
          <a:p>
            <a:pPr>
              <a:lnSpc>
                <a:spcPct val="90000"/>
              </a:lnSpc>
              <a:buClrTx/>
              <a:buFont typeface="Wingdings" panose="05000000000000000000" pitchFamily="2" charset="2"/>
              <a:buNone/>
            </a:pPr>
            <a:r>
              <a:rPr lang="en-US" altLang="en-US" sz="1400" b="1">
                <a:solidFill>
                  <a:srgbClr val="000000"/>
                </a:solidFill>
              </a:rPr>
              <a:t>    print(tu[1])</a:t>
            </a:r>
          </a:p>
          <a:p>
            <a:pPr>
              <a:lnSpc>
                <a:spcPct val="90000"/>
              </a:lnSpc>
              <a:buClrTx/>
              <a:buFont typeface="Wingdings" panose="05000000000000000000" pitchFamily="2" charset="2"/>
              <a:buNone/>
            </a:pPr>
            <a:r>
              <a:rPr lang="en-US" altLang="en-US" sz="1400" b="1">
                <a:solidFill>
                  <a:srgbClr val="000000"/>
                </a:solidFill>
              </a:rPr>
              <a:t>    &gt;&gt;&gt;‘abc’</a:t>
            </a:r>
          </a:p>
        </p:txBody>
      </p:sp>
      <p:sp>
        <p:nvSpPr>
          <p:cNvPr id="49160" name="TextBox 7"/>
          <p:cNvSpPr txBox="1">
            <a:spLocks noChangeArrowheads="1"/>
          </p:cNvSpPr>
          <p:nvPr/>
        </p:nvSpPr>
        <p:spPr bwMode="auto">
          <a:xfrm>
            <a:off x="990600" y="4090988"/>
            <a:ext cx="3514725" cy="7651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a:solidFill>
                  <a:srgbClr val="000000"/>
                </a:solidFill>
              </a:rPr>
              <a:t>Ex: li = [“abc”, 34, 4.34, 23] </a:t>
            </a:r>
          </a:p>
          <a:p>
            <a:pPr>
              <a:lnSpc>
                <a:spcPct val="90000"/>
              </a:lnSpc>
              <a:buClrTx/>
              <a:buFont typeface="Wingdings" panose="05000000000000000000" pitchFamily="2" charset="2"/>
              <a:buNone/>
            </a:pPr>
            <a:r>
              <a:rPr lang="en-US" altLang="en-US" sz="1400" b="1">
                <a:solidFill>
                  <a:srgbClr val="000000"/>
                </a:solidFill>
              </a:rPr>
              <a:t>    print(li[2])</a:t>
            </a:r>
          </a:p>
          <a:p>
            <a:pPr>
              <a:lnSpc>
                <a:spcPct val="90000"/>
              </a:lnSpc>
              <a:buClrTx/>
              <a:buFont typeface="Wingdings" panose="05000000000000000000" pitchFamily="2" charset="2"/>
              <a:buNone/>
            </a:pPr>
            <a:r>
              <a:rPr lang="en-US" altLang="en-US" sz="1400" b="1">
                <a:solidFill>
                  <a:srgbClr val="000000"/>
                </a:solidFill>
              </a:rPr>
              <a:t>    &gt;&gt;&gt;4.34</a:t>
            </a:r>
          </a:p>
        </p:txBody>
      </p:sp>
      <p:sp>
        <p:nvSpPr>
          <p:cNvPr id="49161" name="TextBox 8"/>
          <p:cNvSpPr txBox="1">
            <a:spLocks noChangeArrowheads="1"/>
          </p:cNvSpPr>
          <p:nvPr/>
        </p:nvSpPr>
        <p:spPr bwMode="auto">
          <a:xfrm>
            <a:off x="990600" y="5246688"/>
            <a:ext cx="2547938" cy="76676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st</a:t>
            </a:r>
            <a:r>
              <a:rPr lang="en-US" altLang="en-US" sz="1400" b="1" dirty="0">
                <a:solidFill>
                  <a:srgbClr val="000000"/>
                </a:solidFill>
              </a:rPr>
              <a:t> = “Hello World”</a:t>
            </a:r>
          </a:p>
          <a:p>
            <a:pPr>
              <a:lnSpc>
                <a:spcPct val="90000"/>
              </a:lnSpc>
              <a:buClrTx/>
              <a:buFont typeface="Wingdings" panose="05000000000000000000" pitchFamily="2" charset="2"/>
              <a:buNone/>
            </a:pPr>
            <a:r>
              <a:rPr lang="en-US" altLang="en-US" sz="1400" b="1" dirty="0">
                <a:solidFill>
                  <a:srgbClr val="000000"/>
                </a:solidFill>
              </a:rPr>
              <a:t>    print(</a:t>
            </a:r>
            <a:r>
              <a:rPr lang="en-US" altLang="en-US" sz="1400" b="1" dirty="0" err="1">
                <a:solidFill>
                  <a:srgbClr val="000000"/>
                </a:solidFill>
              </a:rPr>
              <a:t>st</a:t>
            </a:r>
            <a:r>
              <a:rPr lang="en-US" altLang="en-US" sz="1400" b="1" dirty="0">
                <a:solidFill>
                  <a:srgbClr val="000000"/>
                </a:solidFill>
              </a:rPr>
              <a:t>[1])</a:t>
            </a:r>
          </a:p>
          <a:p>
            <a:pPr>
              <a:lnSpc>
                <a:spcPct val="90000"/>
              </a:lnSpc>
              <a:buClrTx/>
              <a:buFont typeface="Wingdings" panose="05000000000000000000" pitchFamily="2" charset="2"/>
              <a:buNone/>
            </a:pPr>
            <a:r>
              <a:rPr lang="en-US" altLang="en-US" sz="1400" b="1" dirty="0">
                <a:solidFill>
                  <a:srgbClr val="000000"/>
                </a:solidFill>
              </a:rPr>
              <a:t>    &gt;&gt;&gt;‘e’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noChangeArrowheads="1"/>
          </p:cNvSpPr>
          <p:nvPr>
            <p:ph type="title"/>
          </p:nvPr>
        </p:nvSpPr>
        <p:spPr/>
        <p:txBody>
          <a:bodyPr/>
          <a:lstStyle/>
          <a:p>
            <a:r>
              <a:rPr lang="en-US" altLang="en-US"/>
              <a:t>Positive and Negative Indices</a:t>
            </a:r>
          </a:p>
        </p:txBody>
      </p:sp>
      <p:sp>
        <p:nvSpPr>
          <p:cNvPr id="50179" name="Content Placeholder 2"/>
          <p:cNvSpPr>
            <a:spLocks noGrp="1" noChangeArrowheads="1"/>
          </p:cNvSpPr>
          <p:nvPr>
            <p:ph idx="1"/>
          </p:nvPr>
        </p:nvSpPr>
        <p:spPr/>
        <p:txBody>
          <a:bodyPr/>
          <a:lstStyle/>
          <a:p>
            <a:pPr marL="0" indent="0">
              <a:buFont typeface="Symbol" panose="05050102010706020507" pitchFamily="18" charset="2"/>
              <a:buNone/>
            </a:pPr>
            <a:endParaRPr lang="en-US" altLang="en-US" dirty="0"/>
          </a:p>
          <a:p>
            <a:pPr marL="0" indent="0">
              <a:buFont typeface="Symbol" panose="05050102010706020507" pitchFamily="18" charset="2"/>
              <a:buNone/>
            </a:pPr>
            <a:endParaRPr lang="en-US" altLang="en-US" dirty="0"/>
          </a:p>
          <a:p>
            <a:pPr marL="0" indent="0">
              <a:buFont typeface="Symbol" panose="05050102010706020507" pitchFamily="18" charset="2"/>
              <a:buNone/>
            </a:pPr>
            <a:endParaRPr lang="en-US" altLang="en-US" dirty="0"/>
          </a:p>
          <a:p>
            <a:pPr marL="0" indent="0">
              <a:buFont typeface="Symbol" panose="05050102010706020507" pitchFamily="18" charset="2"/>
              <a:buNone/>
            </a:pPr>
            <a:r>
              <a:rPr lang="en-US" altLang="en-US" sz="1600" dirty="0">
                <a:latin typeface="Arial"/>
                <a:cs typeface="Arial"/>
              </a:rPr>
              <a:t>Positive Index:</a:t>
            </a:r>
            <a:r>
              <a:rPr lang="en-US" altLang="en-US" sz="1600" b="1" dirty="0">
                <a:latin typeface="Arial"/>
                <a:cs typeface="Arial"/>
              </a:rPr>
              <a:t> </a:t>
            </a:r>
            <a:r>
              <a:rPr lang="en-US" altLang="en-US" sz="1600" dirty="0">
                <a:latin typeface="Arial"/>
                <a:cs typeface="Arial"/>
              </a:rPr>
              <a:t>While considering positive index, we count from the left, starting with 0.</a:t>
            </a:r>
            <a:endParaRPr lang="en-US" dirty="0"/>
          </a:p>
          <a:p>
            <a:pPr marL="0" indent="0">
              <a:buFont typeface="Symbol" panose="05050102010706020507" pitchFamily="18" charset="2"/>
              <a:buNone/>
            </a:pPr>
            <a:endParaRPr lang="en-US" altLang="en-US" sz="1600" b="1" dirty="0">
              <a:latin typeface="Arial" panose="020B0604020202020204" pitchFamily="34" charset="0"/>
              <a:cs typeface="Arial" panose="020B0604020202020204" pitchFamily="34" charset="0"/>
            </a:endParaRPr>
          </a:p>
          <a:p>
            <a:pPr marL="0" indent="0">
              <a:buFont typeface="Symbol" panose="05050102010706020507" pitchFamily="18" charset="2"/>
              <a:buNone/>
            </a:pPr>
            <a:endParaRPr lang="en-US" altLang="en-US" sz="1600" b="1" dirty="0">
              <a:latin typeface="Arial" panose="020B0604020202020204" pitchFamily="34" charset="0"/>
              <a:cs typeface="Arial" panose="020B0604020202020204" pitchFamily="34" charset="0"/>
            </a:endParaRPr>
          </a:p>
          <a:p>
            <a:pPr marL="0" indent="0">
              <a:buFont typeface="Symbol" panose="05050102010706020507" pitchFamily="18" charset="2"/>
              <a:buNone/>
            </a:pPr>
            <a:endParaRPr lang="en-US" altLang="en-US" sz="1600" b="1" dirty="0">
              <a:latin typeface="Arial" panose="020B0604020202020204" pitchFamily="34" charset="0"/>
              <a:cs typeface="Arial" panose="020B0604020202020204" pitchFamily="34" charset="0"/>
            </a:endParaRPr>
          </a:p>
          <a:p>
            <a:pPr marL="0" indent="0">
              <a:buFont typeface="Symbol" panose="05050102010706020507" pitchFamily="18" charset="2"/>
              <a:buNone/>
            </a:pPr>
            <a:r>
              <a:rPr lang="en-US" altLang="en-US" sz="1600" dirty="0">
                <a:latin typeface="Arial"/>
                <a:cs typeface="Arial"/>
              </a:rPr>
              <a:t>Negative Index: While considering negative index, we count from right, starting with –1. So basically, the index of last item is -1, second last is -2 and so on.</a:t>
            </a:r>
            <a:endParaRPr lang="en-US" altLang="en-US" sz="1600" dirty="0">
              <a:solidFill>
                <a:schemeClr val="accent2"/>
              </a:solidFill>
              <a:latin typeface="Arial"/>
              <a:cs typeface="Arial"/>
            </a:endParaRPr>
          </a:p>
        </p:txBody>
      </p:sp>
      <p:sp>
        <p:nvSpPr>
          <p:cNvPr id="50180" name="TextBox 3"/>
          <p:cNvSpPr txBox="1">
            <a:spLocks noChangeArrowheads="1"/>
          </p:cNvSpPr>
          <p:nvPr/>
        </p:nvSpPr>
        <p:spPr bwMode="auto">
          <a:xfrm>
            <a:off x="1140903" y="1532079"/>
            <a:ext cx="5125121"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Symbol" panose="05050102010706020507" pitchFamily="18" charset="2"/>
              <a:buNone/>
            </a:pPr>
            <a:r>
              <a:rPr lang="en-US" altLang="en-US" sz="1400" b="1" dirty="0">
                <a:solidFill>
                  <a:srgbClr val="000000"/>
                </a:solidFill>
              </a:rPr>
              <a:t>Ex: Tuple: t = (23, ‘</a:t>
            </a:r>
            <a:r>
              <a:rPr lang="en-US" altLang="en-US" sz="1400" b="1" dirty="0" err="1">
                <a:solidFill>
                  <a:srgbClr val="000000"/>
                </a:solidFill>
              </a:rPr>
              <a:t>abc</a:t>
            </a:r>
            <a:r>
              <a:rPr lang="en-US" altLang="en-US" sz="1400" b="1" dirty="0">
                <a:solidFill>
                  <a:srgbClr val="000000"/>
                </a:solidFill>
              </a:rPr>
              <a:t>’, 4.56, (2,3), ‘def’)</a:t>
            </a:r>
          </a:p>
          <a:p>
            <a:pPr>
              <a:buClrTx/>
              <a:buFont typeface="Wingdings" panose="05000000000000000000" pitchFamily="2" charset="2"/>
              <a:buNone/>
            </a:pPr>
            <a:r>
              <a:rPr lang="en-US" altLang="en-US" sz="1400" b="1" dirty="0">
                <a:solidFill>
                  <a:srgbClr val="000000"/>
                </a:solidFill>
              </a:rPr>
              <a:t>    List: l = [23, ‘</a:t>
            </a:r>
            <a:r>
              <a:rPr lang="en-US" altLang="en-US" sz="1400" b="1" dirty="0" err="1">
                <a:solidFill>
                  <a:srgbClr val="000000"/>
                </a:solidFill>
              </a:rPr>
              <a:t>abc</a:t>
            </a:r>
            <a:r>
              <a:rPr lang="en-US" altLang="en-US" sz="1400" b="1" dirty="0">
                <a:solidFill>
                  <a:srgbClr val="000000"/>
                </a:solidFill>
              </a:rPr>
              <a:t>’, 4.56, (2,3), ‘def’]</a:t>
            </a:r>
          </a:p>
          <a:p>
            <a:pPr>
              <a:buClrTx/>
              <a:buFont typeface="Wingdings" panose="05000000000000000000" pitchFamily="2" charset="2"/>
              <a:buNone/>
            </a:pPr>
            <a:r>
              <a:rPr lang="en-US" altLang="en-US" sz="1400" b="1" dirty="0">
                <a:solidFill>
                  <a:srgbClr val="000000"/>
                </a:solidFill>
              </a:rPr>
              <a:t>    String: s = “</a:t>
            </a:r>
            <a:r>
              <a:rPr lang="en-US" altLang="en-US" sz="1400" b="1" dirty="0" err="1">
                <a:solidFill>
                  <a:srgbClr val="000000"/>
                </a:solidFill>
              </a:rPr>
              <a:t>abcd</a:t>
            </a:r>
            <a:r>
              <a:rPr lang="en-US" altLang="en-US" sz="1400" b="1" dirty="0">
                <a:solidFill>
                  <a:srgbClr val="000000"/>
                </a:solidFill>
              </a:rPr>
              <a:t>”</a:t>
            </a:r>
          </a:p>
        </p:txBody>
      </p:sp>
      <p:sp>
        <p:nvSpPr>
          <p:cNvPr id="5" name="TextBox 4"/>
          <p:cNvSpPr txBox="1"/>
          <p:nvPr/>
        </p:nvSpPr>
        <p:spPr>
          <a:xfrm>
            <a:off x="1159438" y="3062939"/>
            <a:ext cx="3299301" cy="566309"/>
          </a:xfrm>
          <a:prstGeom prst="rect">
            <a:avLst/>
          </a:prstGeom>
          <a:noFill/>
          <a:ln>
            <a:solidFill>
              <a:srgbClr val="C00000"/>
            </a:solidFill>
          </a:ln>
        </p:spPr>
        <p:txBody>
          <a:bodyPr wrap="none">
            <a:spAutoFit/>
          </a:bodyPr>
          <a:lstStyle/>
          <a:p>
            <a:pPr>
              <a:spcBef>
                <a:spcPct val="20000"/>
              </a:spcBef>
              <a:buFont typeface="Symbol" panose="05050102010706020507" pitchFamily="18" charset="2"/>
              <a:buNone/>
              <a:defRPr/>
            </a:pPr>
            <a:r>
              <a:rPr lang="en-US" altLang="en-US" sz="1400" b="1" dirty="0">
                <a:solidFill>
                  <a:srgbClr val="000000"/>
                </a:solidFill>
                <a:latin typeface="Courier New" panose="02070309020205020404" pitchFamily="49" charset="0"/>
                <a:cs typeface="Courier New" panose="02070309020205020404" pitchFamily="49" charset="0"/>
              </a:rPr>
              <a:t>Ex: print(t[2] , l[2] , s[2])</a:t>
            </a:r>
          </a:p>
          <a:p>
            <a:pPr marL="400050" lvl="1">
              <a:spcBef>
                <a:spcPct val="20000"/>
              </a:spcBef>
              <a:buFont typeface="Wingdings" panose="05000000000000000000" pitchFamily="2" charset="2"/>
              <a:buNone/>
              <a:defRPr/>
            </a:pPr>
            <a:r>
              <a:rPr lang="en-US" altLang="en-US" sz="1400" b="1" dirty="0">
                <a:solidFill>
                  <a:srgbClr val="000000"/>
                </a:solidFill>
                <a:latin typeface="Courier New" panose="02070309020205020404" pitchFamily="49" charset="0"/>
                <a:cs typeface="Courier New" panose="02070309020205020404" pitchFamily="49" charset="0"/>
              </a:rPr>
              <a:t>&gt;&gt;&gt;4.56 4.56 c</a:t>
            </a:r>
            <a:endParaRPr lang="en-US" altLang="en-US" sz="2000" dirty="0">
              <a:solidFill>
                <a:srgbClr val="000000"/>
              </a:solidFill>
              <a:latin typeface="Courier New" panose="02070309020205020404" pitchFamily="49" charset="0"/>
              <a:cs typeface="Courier New" panose="02070309020205020404" pitchFamily="49" charset="0"/>
            </a:endParaRPr>
          </a:p>
        </p:txBody>
      </p:sp>
      <p:sp>
        <p:nvSpPr>
          <p:cNvPr id="6" name="TextBox 5"/>
          <p:cNvSpPr txBox="1"/>
          <p:nvPr/>
        </p:nvSpPr>
        <p:spPr>
          <a:xfrm>
            <a:off x="1140903" y="4739339"/>
            <a:ext cx="3733800" cy="566309"/>
          </a:xfrm>
          <a:prstGeom prst="rect">
            <a:avLst/>
          </a:prstGeom>
          <a:noFill/>
          <a:ln>
            <a:solidFill>
              <a:srgbClr val="C00000"/>
            </a:solidFill>
          </a:ln>
        </p:spPr>
        <p:txBody>
          <a:bodyPr wrap="square">
            <a:spAutoFit/>
          </a:bodyPr>
          <a:lstStyle/>
          <a:p>
            <a:pPr>
              <a:spcBef>
                <a:spcPct val="20000"/>
              </a:spcBef>
              <a:buFont typeface="Symbol" panose="05050102010706020507" pitchFamily="18" charset="2"/>
              <a:buNone/>
              <a:defRPr/>
            </a:pPr>
            <a:r>
              <a:rPr lang="en-US" altLang="en-US" sz="1400" b="1" dirty="0">
                <a:solidFill>
                  <a:srgbClr val="000000"/>
                </a:solidFill>
                <a:latin typeface="Courier New" panose="02070309020205020404" pitchFamily="49" charset="0"/>
                <a:cs typeface="Courier New" panose="02070309020205020404" pitchFamily="49" charset="0"/>
              </a:rPr>
              <a:t>Ex: print(t[-3] , l[-3], s[-3])</a:t>
            </a:r>
          </a:p>
          <a:p>
            <a:pPr marL="400050" lvl="1">
              <a:spcBef>
                <a:spcPct val="20000"/>
              </a:spcBef>
              <a:buFont typeface="Symbol" panose="05050102010706020507" pitchFamily="18" charset="2"/>
              <a:buNone/>
              <a:defRPr/>
            </a:pPr>
            <a:r>
              <a:rPr lang="en-US" altLang="en-US" sz="1400" b="1" dirty="0">
                <a:solidFill>
                  <a:srgbClr val="000000"/>
                </a:solidFill>
                <a:latin typeface="Courier New" panose="02070309020205020404" pitchFamily="49" charset="0"/>
                <a:cs typeface="Courier New" panose="02070309020205020404" pitchFamily="49" charset="0"/>
              </a:rPr>
              <a:t>&gt;&gt;&gt;4.56 4.56 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p:nvPr>
        </p:nvSpPr>
        <p:spPr/>
        <p:txBody>
          <a:bodyPr/>
          <a:lstStyle/>
          <a:p>
            <a:r>
              <a:rPr lang="en-US" altLang="en-US"/>
              <a:t>Slicing : 1</a:t>
            </a:r>
          </a:p>
        </p:txBody>
      </p:sp>
      <p:sp>
        <p:nvSpPr>
          <p:cNvPr id="51203"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a:cs typeface="Arial"/>
              </a:rPr>
              <a:t>Slicing returns a copy of the container with a subset of the original members denoted with [</a:t>
            </a:r>
            <a:r>
              <a:rPr lang="en-US" altLang="en-US" sz="1600" dirty="0" err="1">
                <a:latin typeface="Arial"/>
                <a:cs typeface="Arial"/>
              </a:rPr>
              <a:t>index:index</a:t>
            </a:r>
            <a:r>
              <a:rPr lang="en-US" altLang="en-US" sz="1600" dirty="0">
                <a:latin typeface="Arial"/>
                <a:cs typeface="Arial"/>
              </a:rPr>
              <a:t>]. It starts copying at the first index and stops copying before the second.</a:t>
            </a:r>
          </a:p>
          <a:p>
            <a:pPr marL="0" indent="0">
              <a:buFont typeface="Wingdings" panose="05000000000000000000" pitchFamily="2" charset="2"/>
              <a:buNone/>
              <a:defRPr/>
            </a:pPr>
            <a:endParaRPr lang="en-US" altLang="en-US" dirty="0"/>
          </a:p>
          <a:p>
            <a:pPr marL="0" indent="0">
              <a:buFont typeface="Wingdings" panose="05000000000000000000" pitchFamily="2" charset="2"/>
              <a:buNone/>
              <a:defRPr/>
            </a:pPr>
            <a:r>
              <a:rPr lang="en-US" altLang="en-US" sz="1400" dirty="0"/>
              <a:t>      </a:t>
            </a:r>
          </a:p>
          <a:p>
            <a:pPr marL="0" indent="0">
              <a:buFont typeface="Wingdings" panose="05000000000000000000" pitchFamily="2" charset="2"/>
              <a:buNone/>
              <a:defRPr/>
            </a:pPr>
            <a:endParaRPr lang="en-US" altLang="en-US" sz="14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dirty="0">
              <a:latin typeface="Arial" panose="020B0604020202020204" pitchFamily="34" charset="0"/>
              <a:cs typeface="Arial" panose="020B0604020202020204" pitchFamily="34" charset="0"/>
            </a:endParaRPr>
          </a:p>
          <a:p>
            <a:pPr marL="0" indent="0">
              <a:lnSpc>
                <a:spcPct val="90000"/>
              </a:lnSpc>
              <a:buFont typeface="Symbol" panose="05050102010706020507" pitchFamily="18" charset="2"/>
              <a:buNone/>
              <a:defRPr/>
            </a:pPr>
            <a:r>
              <a:rPr lang="en-US" altLang="en-US" sz="1600" dirty="0">
                <a:latin typeface="Arial"/>
                <a:cs typeface="Arial"/>
              </a:rPr>
              <a:t>Negative indices count from end.</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dirty="0"/>
          </a:p>
        </p:txBody>
      </p:sp>
      <p:sp>
        <p:nvSpPr>
          <p:cNvPr id="51204" name="TextBox 1"/>
          <p:cNvSpPr txBox="1">
            <a:spLocks noChangeArrowheads="1"/>
          </p:cNvSpPr>
          <p:nvPr/>
        </p:nvSpPr>
        <p:spPr bwMode="auto">
          <a:xfrm>
            <a:off x="5845174" y="2560310"/>
            <a:ext cx="22098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a:cs typeface="Arial"/>
              </a:rPr>
              <a:t>Starts at index 1 and ends at index 3.</a:t>
            </a:r>
            <a:endParaRPr lang="en-US" altLang="en-US" sz="1400" dirty="0">
              <a:latin typeface="Arial" panose="020B0604020202020204" pitchFamily="34" charset="0"/>
              <a:cs typeface="Arial" panose="020B0604020202020204" pitchFamily="34" charset="0"/>
            </a:endParaRPr>
          </a:p>
        </p:txBody>
      </p:sp>
      <p:sp>
        <p:nvSpPr>
          <p:cNvPr id="51205" name="TextBox 6"/>
          <p:cNvSpPr txBox="1">
            <a:spLocks noChangeArrowheads="1"/>
          </p:cNvSpPr>
          <p:nvPr/>
        </p:nvSpPr>
        <p:spPr bwMode="auto">
          <a:xfrm>
            <a:off x="4595841" y="4066217"/>
            <a:ext cx="22098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a:cs typeface="Arial"/>
              </a:rPr>
              <a:t>Starts at index 1 and ends before last index.</a:t>
            </a:r>
            <a:endParaRPr lang="en-US" altLang="en-US" sz="1400" dirty="0">
              <a:latin typeface="Arial" panose="020B0604020202020204" pitchFamily="34" charset="0"/>
              <a:cs typeface="Arial" panose="020B0604020202020204" pitchFamily="34" charset="0"/>
            </a:endParaRPr>
          </a:p>
        </p:txBody>
      </p:sp>
      <p:sp>
        <p:nvSpPr>
          <p:cNvPr id="51206" name="TextBox 5"/>
          <p:cNvSpPr txBox="1">
            <a:spLocks noChangeArrowheads="1"/>
          </p:cNvSpPr>
          <p:nvPr/>
        </p:nvSpPr>
        <p:spPr bwMode="auto">
          <a:xfrm>
            <a:off x="1066800" y="2430929"/>
            <a:ext cx="4343400" cy="7826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t = (23, ‘</a:t>
            </a:r>
            <a:r>
              <a:rPr lang="en-US" altLang="en-US" sz="1400" b="1" dirty="0" err="1">
                <a:solidFill>
                  <a:srgbClr val="000000"/>
                </a:solidFill>
              </a:rPr>
              <a:t>abc</a:t>
            </a:r>
            <a:r>
              <a:rPr lang="en-US" altLang="en-US" sz="1400" b="1" dirty="0">
                <a:solidFill>
                  <a:srgbClr val="000000"/>
                </a:solidFill>
              </a:rPr>
              <a:t>’, 4.56, (2,3), ‘</a:t>
            </a:r>
            <a:r>
              <a:rPr lang="en-US" altLang="en-US" sz="1400" b="1" dirty="0" err="1">
                <a:solidFill>
                  <a:srgbClr val="000000"/>
                </a:solidFill>
              </a:rPr>
              <a:t>def</a:t>
            </a:r>
            <a:r>
              <a:rPr lang="en-US" altLang="en-US" sz="1400" b="1" dirty="0">
                <a:solidFill>
                  <a:srgbClr val="000000"/>
                </a:solidFill>
              </a:rPr>
              <a:t>’)</a:t>
            </a:r>
          </a:p>
          <a:p>
            <a:pPr>
              <a:buClrTx/>
              <a:buFont typeface="Wingdings" panose="05000000000000000000" pitchFamily="2" charset="2"/>
              <a:buNone/>
            </a:pPr>
            <a:r>
              <a:rPr lang="en-US" altLang="en-US" sz="1400" b="1" dirty="0">
                <a:solidFill>
                  <a:srgbClr val="000000"/>
                </a:solidFill>
              </a:rPr>
              <a:t>    print(t[1:4])	</a:t>
            </a:r>
            <a:br>
              <a:rPr lang="en-US" altLang="en-US" sz="1400" b="1" dirty="0">
                <a:solidFill>
                  <a:srgbClr val="000000"/>
                </a:solidFill>
              </a:rPr>
            </a:br>
            <a:r>
              <a:rPr lang="en-US" altLang="en-US" sz="1400" b="1" dirty="0">
                <a:solidFill>
                  <a:srgbClr val="000000"/>
                </a:solidFill>
              </a:rPr>
              <a:t>    &gt;&gt;&gt;(‘</a:t>
            </a:r>
            <a:r>
              <a:rPr lang="en-US" altLang="en-US" sz="1400" b="1" dirty="0" err="1">
                <a:solidFill>
                  <a:srgbClr val="000000"/>
                </a:solidFill>
              </a:rPr>
              <a:t>abc</a:t>
            </a:r>
            <a:r>
              <a:rPr lang="en-US" altLang="en-US" sz="1400" b="1" dirty="0">
                <a:solidFill>
                  <a:srgbClr val="000000"/>
                </a:solidFill>
              </a:rPr>
              <a:t>’, 4.56, (2,3))</a:t>
            </a:r>
          </a:p>
        </p:txBody>
      </p:sp>
      <p:sp>
        <p:nvSpPr>
          <p:cNvPr id="51207" name="TextBox 6"/>
          <p:cNvSpPr txBox="1">
            <a:spLocks noChangeArrowheads="1"/>
          </p:cNvSpPr>
          <p:nvPr/>
        </p:nvSpPr>
        <p:spPr bwMode="auto">
          <a:xfrm>
            <a:off x="1066800" y="4061455"/>
            <a:ext cx="3048000" cy="5286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4000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print(t[1:-1])</a:t>
            </a:r>
          </a:p>
          <a:p>
            <a:pPr lvl="1">
              <a:lnSpc>
                <a:spcPct val="90000"/>
              </a:lnSpc>
              <a:buClrTx/>
              <a:buFont typeface="Symbol" panose="05050102010706020507" pitchFamily="18" charset="2"/>
              <a:buNone/>
            </a:pPr>
            <a:r>
              <a:rPr lang="en-US" altLang="en-US" sz="1400" b="1" dirty="0">
                <a:solidFill>
                  <a:srgbClr val="000000"/>
                </a:solidFill>
              </a:rPr>
              <a:t>&gt;&gt;&gt;(‘</a:t>
            </a:r>
            <a:r>
              <a:rPr lang="en-US" altLang="en-US" sz="1400" b="1" dirty="0" err="1">
                <a:solidFill>
                  <a:srgbClr val="000000"/>
                </a:solidFill>
              </a:rPr>
              <a:t>abc</a:t>
            </a:r>
            <a:r>
              <a:rPr lang="en-US" altLang="en-US" sz="1400" b="1" dirty="0">
                <a:solidFill>
                  <a:srgbClr val="000000"/>
                </a:solidFill>
              </a:rPr>
              <a:t>’, 4.56, (2,3))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noChangeArrowheads="1"/>
          </p:cNvSpPr>
          <p:nvPr>
            <p:ph type="title"/>
          </p:nvPr>
        </p:nvSpPr>
        <p:spPr/>
        <p:txBody>
          <a:bodyPr/>
          <a:lstStyle/>
          <a:p>
            <a:r>
              <a:rPr lang="en-US" altLang="en-US" dirty="0"/>
              <a:t>Slicing : 2</a:t>
            </a:r>
          </a:p>
        </p:txBody>
      </p:sp>
      <p:sp>
        <p:nvSpPr>
          <p:cNvPr id="3" name="Content Placeholder 2"/>
          <p:cNvSpPr>
            <a:spLocks noGrp="1"/>
          </p:cNvSpPr>
          <p:nvPr>
            <p:ph idx="1"/>
          </p:nvPr>
        </p:nvSpPr>
        <p:spPr/>
        <p:txBody>
          <a:bodyPr/>
          <a:lstStyle/>
          <a:p>
            <a:pPr marL="0" indent="0">
              <a:lnSpc>
                <a:spcPct val="90000"/>
              </a:lnSpc>
              <a:buFont typeface="Symbol" panose="05050102010706020507" pitchFamily="18" charset="2"/>
              <a:buNone/>
              <a:defRPr/>
            </a:pPr>
            <a:endParaRPr lang="en-US" sz="1600" dirty="0">
              <a:latin typeface="Arial" panose="020B0604020202020204" pitchFamily="34" charset="0"/>
              <a:cs typeface="Arial" panose="020B0604020202020204" pitchFamily="34" charset="0"/>
            </a:endParaRPr>
          </a:p>
          <a:p>
            <a:pPr marL="0" indent="0">
              <a:lnSpc>
                <a:spcPct val="90000"/>
              </a:lnSpc>
              <a:buFont typeface="Symbol" panose="05050102010706020507" pitchFamily="18" charset="2"/>
              <a:buNone/>
              <a:defRPr/>
            </a:pPr>
            <a:endParaRPr lang="en-US" sz="1600" dirty="0">
              <a:latin typeface="Arial" panose="020B0604020202020204" pitchFamily="34" charset="0"/>
              <a:cs typeface="Arial" panose="020B0604020202020204" pitchFamily="34" charset="0"/>
            </a:endParaRPr>
          </a:p>
          <a:p>
            <a:pPr marL="0" indent="0">
              <a:lnSpc>
                <a:spcPct val="90000"/>
              </a:lnSpc>
              <a:buFont typeface="Symbol" panose="05050102010706020507" pitchFamily="18" charset="2"/>
              <a:buNone/>
              <a:defRPr/>
            </a:pPr>
            <a:r>
              <a:rPr lang="en-US" sz="1600" dirty="0">
                <a:latin typeface="Arial"/>
                <a:cs typeface="Arial"/>
              </a:rPr>
              <a:t>We can omit the first index to make copy starting from beginning of the container to the second index.</a:t>
            </a:r>
            <a:br>
              <a:rPr lang="en-US" sz="1600" dirty="0"/>
            </a:br>
            <a:endParaRPr lang="en-US" sz="1600" dirty="0"/>
          </a:p>
          <a:p>
            <a:pPr marL="0" indent="0">
              <a:lnSpc>
                <a:spcPct val="90000"/>
              </a:lnSpc>
              <a:buFont typeface="Wingdings" panose="05000000000000000000" pitchFamily="2" charset="2"/>
              <a:buNone/>
              <a:defRPr/>
            </a:pPr>
            <a:r>
              <a:rPr lang="en-US" dirty="0"/>
              <a:t>	</a:t>
            </a:r>
            <a:br>
              <a:rPr lang="en-US" sz="1400" dirty="0"/>
            </a:br>
            <a:br>
              <a:rPr lang="en-US" sz="1400" dirty="0">
                <a:solidFill>
                  <a:schemeClr val="accent2"/>
                </a:solidFill>
              </a:rPr>
            </a:br>
            <a:endParaRPr lang="en-US" sz="1400" dirty="0"/>
          </a:p>
          <a:p>
            <a:pPr marL="0" indent="0">
              <a:lnSpc>
                <a:spcPct val="90000"/>
              </a:lnSpc>
              <a:buFont typeface="Symbol" panose="05050102010706020507" pitchFamily="18" charset="2"/>
              <a:buNone/>
              <a:defRPr/>
            </a:pPr>
            <a:r>
              <a:rPr lang="en-US" sz="1600" dirty="0">
                <a:latin typeface="Arial"/>
                <a:cs typeface="Arial"/>
              </a:rPr>
              <a:t>We can also omit the second index to make copy starting at first index and going to end.</a:t>
            </a:r>
            <a:br>
              <a:rPr lang="en-US" sz="1600" dirty="0"/>
            </a:br>
            <a:endParaRPr lang="en-US" sz="1600" dirty="0"/>
          </a:p>
          <a:p>
            <a:pPr marL="0" indent="0">
              <a:lnSpc>
                <a:spcPct val="90000"/>
              </a:lnSpc>
              <a:buFont typeface="Symbol" panose="05050102010706020507" pitchFamily="18" charset="2"/>
              <a:buNone/>
              <a:defRPr/>
            </a:pPr>
            <a:endParaRPr lang="en-US" dirty="0"/>
          </a:p>
        </p:txBody>
      </p:sp>
      <p:sp>
        <p:nvSpPr>
          <p:cNvPr id="52228" name="TextBox 3"/>
          <p:cNvSpPr txBox="1">
            <a:spLocks noChangeArrowheads="1"/>
          </p:cNvSpPr>
          <p:nvPr/>
        </p:nvSpPr>
        <p:spPr bwMode="auto">
          <a:xfrm>
            <a:off x="1143000" y="1447800"/>
            <a:ext cx="434340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t = (23, ‘</a:t>
            </a:r>
            <a:r>
              <a:rPr lang="en-US" altLang="en-US" sz="1400" b="1" dirty="0" err="1">
                <a:solidFill>
                  <a:srgbClr val="000000"/>
                </a:solidFill>
              </a:rPr>
              <a:t>abc</a:t>
            </a:r>
            <a:r>
              <a:rPr lang="en-US" altLang="en-US" sz="1400" b="1" dirty="0">
                <a:solidFill>
                  <a:srgbClr val="000000"/>
                </a:solidFill>
              </a:rPr>
              <a:t>’, 4.56, (2,3), ‘def’)</a:t>
            </a:r>
          </a:p>
        </p:txBody>
      </p:sp>
      <p:sp>
        <p:nvSpPr>
          <p:cNvPr id="52229" name="TextBox 4"/>
          <p:cNvSpPr txBox="1">
            <a:spLocks noChangeArrowheads="1"/>
          </p:cNvSpPr>
          <p:nvPr/>
        </p:nvSpPr>
        <p:spPr bwMode="auto">
          <a:xfrm>
            <a:off x="1143000" y="2673350"/>
            <a:ext cx="2133600"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print(t[:2]) </a:t>
            </a:r>
          </a:p>
          <a:p>
            <a:pPr>
              <a:lnSpc>
                <a:spcPct val="90000"/>
              </a:lnSpc>
              <a:buClrTx/>
              <a:buFont typeface="Wingdings" panose="05000000000000000000" pitchFamily="2" charset="2"/>
              <a:buNone/>
            </a:pPr>
            <a:r>
              <a:rPr lang="en-US" altLang="en-US" sz="1400" b="1" dirty="0">
                <a:solidFill>
                  <a:srgbClr val="000000"/>
                </a:solidFill>
              </a:rPr>
              <a:t>    &gt;&gt;&gt;(23, ‘</a:t>
            </a:r>
            <a:r>
              <a:rPr lang="en-US" altLang="en-US" sz="1400" b="1" dirty="0" err="1">
                <a:solidFill>
                  <a:srgbClr val="000000"/>
                </a:solidFill>
              </a:rPr>
              <a:t>abc</a:t>
            </a:r>
            <a:r>
              <a:rPr lang="en-US" altLang="en-US" sz="1400" b="1" dirty="0">
                <a:solidFill>
                  <a:srgbClr val="000000"/>
                </a:solidFill>
              </a:rPr>
              <a:t>’)</a:t>
            </a:r>
          </a:p>
        </p:txBody>
      </p:sp>
      <p:sp>
        <p:nvSpPr>
          <p:cNvPr id="52230" name="TextBox 5"/>
          <p:cNvSpPr txBox="1">
            <a:spLocks noChangeArrowheads="1"/>
          </p:cNvSpPr>
          <p:nvPr/>
        </p:nvSpPr>
        <p:spPr bwMode="auto">
          <a:xfrm>
            <a:off x="1143000" y="4191000"/>
            <a:ext cx="3124200"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print(t[2:])</a:t>
            </a:r>
          </a:p>
          <a:p>
            <a:pPr>
              <a:lnSpc>
                <a:spcPct val="90000"/>
              </a:lnSpc>
              <a:buClrTx/>
              <a:buFont typeface="Symbol" panose="05050102010706020507" pitchFamily="18" charset="2"/>
              <a:buNone/>
            </a:pPr>
            <a:r>
              <a:rPr lang="en-US" altLang="en-US" sz="1400" b="1" dirty="0">
                <a:solidFill>
                  <a:srgbClr val="000000"/>
                </a:solidFill>
              </a:rPr>
              <a:t>    &gt;&gt;&gt;(4.56, (2,3), ‘</a:t>
            </a:r>
            <a:r>
              <a:rPr lang="en-US" altLang="en-US" sz="1400" b="1" dirty="0" err="1">
                <a:solidFill>
                  <a:srgbClr val="000000"/>
                </a:solidFill>
              </a:rPr>
              <a:t>def</a:t>
            </a:r>
            <a:r>
              <a:rPr lang="en-US" altLang="en-US" sz="1400" b="1" dirty="0">
                <a:solidFill>
                  <a:srgbClr val="000000"/>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noChangeArrowheads="1"/>
          </p:cNvSpPr>
          <p:nvPr>
            <p:ph type="title"/>
          </p:nvPr>
        </p:nvSpPr>
        <p:spPr/>
        <p:txBody>
          <a:bodyPr/>
          <a:lstStyle/>
          <a:p>
            <a:r>
              <a:rPr lang="en-US" altLang="en-US" dirty="0">
                <a:latin typeface="Arial"/>
                <a:cs typeface="Arial"/>
              </a:rPr>
              <a:t>Copying the Whole Sequence</a:t>
            </a:r>
          </a:p>
        </p:txBody>
      </p:sp>
      <p:sp>
        <p:nvSpPr>
          <p:cNvPr id="53251" name="Content Placeholder 2"/>
          <p:cNvSpPr>
            <a:spLocks noGrp="1" noChangeArrowheads="1"/>
          </p:cNvSpPr>
          <p:nvPr>
            <p:ph idx="1"/>
          </p:nvPr>
        </p:nvSpPr>
        <p:spPr/>
        <p:txBody>
          <a:bodyPr/>
          <a:lstStyle/>
          <a:p>
            <a:pPr marL="0" indent="0">
              <a:buNone/>
            </a:pPr>
            <a:r>
              <a:rPr lang="en-US" altLang="en-US" sz="1600" dirty="0">
                <a:latin typeface="Arial"/>
                <a:cs typeface="Arial"/>
              </a:rPr>
              <a:t>This </a:t>
            </a:r>
            <a:r>
              <a:rPr lang="en-US" altLang="en-US" sz="1600" i="1" dirty="0">
                <a:latin typeface="Arial"/>
                <a:cs typeface="Arial"/>
              </a:rPr>
              <a:t>[ : ] </a:t>
            </a:r>
            <a:r>
              <a:rPr lang="en-US" altLang="en-US" sz="1600" dirty="0">
                <a:latin typeface="Arial"/>
                <a:cs typeface="Arial"/>
              </a:rPr>
              <a:t>syntax makes a </a:t>
            </a:r>
            <a:r>
              <a:rPr lang="en-US" altLang="en-US" sz="1600" i="1" dirty="0">
                <a:latin typeface="Arial"/>
                <a:cs typeface="Arial"/>
              </a:rPr>
              <a:t>copy</a:t>
            </a:r>
            <a:r>
              <a:rPr lang="en-US" altLang="en-US" sz="1600" dirty="0">
                <a:latin typeface="Arial"/>
                <a:cs typeface="Arial"/>
              </a:rPr>
              <a:t> of an entire sequence.</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dirty="0"/>
              <a:t>	</a:t>
            </a:r>
          </a:p>
          <a:p>
            <a:pPr marL="0" indent="0">
              <a:buFont typeface="Wingdings" panose="05000000000000000000" pitchFamily="2" charset="2"/>
              <a:buNone/>
            </a:pPr>
            <a:br>
              <a:rPr lang="en-US" altLang="en-US" dirty="0">
                <a:solidFill>
                  <a:schemeClr val="accent2"/>
                </a:solidFill>
              </a:rPr>
            </a:br>
            <a:endParaRPr lang="en-US" altLang="en-US" dirty="0">
              <a:solidFill>
                <a:schemeClr val="accent2"/>
              </a:solidFill>
            </a:endParaRPr>
          </a:p>
          <a:p>
            <a:pPr marL="0" indent="0">
              <a:buFont typeface="Wingdings" panose="05000000000000000000" pitchFamily="2" charset="2"/>
              <a:buNone/>
            </a:pPr>
            <a:r>
              <a:rPr lang="en-US" altLang="en-US" sz="1600" dirty="0">
                <a:latin typeface="Arial"/>
                <a:cs typeface="Arial"/>
              </a:rPr>
              <a:t>Note the difference between these two lines for mutable sequences.</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t>      </a:t>
            </a:r>
          </a:p>
          <a:p>
            <a:pPr marL="0" indent="0">
              <a:buFont typeface="Wingdings" panose="05000000000000000000" pitchFamily="2" charset="2"/>
              <a:buNone/>
            </a:pPr>
            <a:r>
              <a:rPr lang="en-US" altLang="en-US" sz="1600" dirty="0"/>
              <a:t>      </a:t>
            </a:r>
          </a:p>
          <a:p>
            <a:pPr marL="0" indent="0">
              <a:buFont typeface="Wingdings" panose="05000000000000000000" pitchFamily="2" charset="2"/>
              <a:buNone/>
            </a:pPr>
            <a:endParaRPr lang="en-US" altLang="en-US" sz="1600" dirty="0"/>
          </a:p>
          <a:p>
            <a:pPr marL="0" indent="0">
              <a:buFont typeface="Wingdings" panose="05000000000000000000" pitchFamily="2" charset="2"/>
              <a:buNone/>
            </a:pPr>
            <a:r>
              <a:rPr lang="en-US" altLang="en-US" sz="1600" dirty="0"/>
              <a:t> </a:t>
            </a:r>
          </a:p>
          <a:p>
            <a:pPr marL="0" indent="0">
              <a:buFont typeface="Wingdings" panose="05000000000000000000" pitchFamily="2" charset="2"/>
              <a:buNone/>
            </a:pPr>
            <a:r>
              <a:rPr lang="en-US" altLang="en-US" sz="1600" dirty="0"/>
              <a:t>      </a:t>
            </a:r>
          </a:p>
          <a:p>
            <a:pPr marL="0" indent="0">
              <a:buFont typeface="Wingdings" panose="05000000000000000000" pitchFamily="2" charset="2"/>
              <a:buNone/>
            </a:pPr>
            <a:r>
              <a:rPr lang="en-US" altLang="en-US" sz="1600" dirty="0"/>
              <a:t>      </a:t>
            </a:r>
            <a:endParaRPr lang="en-US" altLang="en-US" sz="1600" dirty="0">
              <a:latin typeface="Calisto MT" panose="02040603050505030304" pitchFamily="18" charset="0"/>
            </a:endParaRPr>
          </a:p>
          <a:p>
            <a:pPr marL="0" indent="0">
              <a:buFont typeface="Wingdings" panose="05000000000000000000" pitchFamily="2" charset="2"/>
              <a:buNone/>
            </a:pPr>
            <a:endParaRPr lang="en-US" altLang="en-US" sz="1600" dirty="0">
              <a:latin typeface="Calisto MT" panose="02040603050505030304" pitchFamily="18" charset="0"/>
            </a:endParaRPr>
          </a:p>
          <a:p>
            <a:pPr marL="0" indent="0">
              <a:buFont typeface="Wingdings" panose="05000000000000000000" pitchFamily="2" charset="2"/>
              <a:buNone/>
            </a:pPr>
            <a:endParaRPr lang="en-US" altLang="en-US" sz="1600" dirty="0">
              <a:latin typeface="Calisto MT" panose="02040603050505030304" pitchFamily="18" charset="0"/>
            </a:endParaRPr>
          </a:p>
          <a:p>
            <a:pPr marL="0" indent="0">
              <a:buFont typeface="Wingdings" panose="05000000000000000000" pitchFamily="2" charset="2"/>
              <a:buNone/>
            </a:pPr>
            <a:endParaRPr lang="en-US" altLang="en-US" sz="1600" dirty="0">
              <a:latin typeface="Calisto MT" panose="02040603050505030304" pitchFamily="18" charset="0"/>
            </a:endParaRPr>
          </a:p>
          <a:p>
            <a:pPr marL="0" indent="0">
              <a:buFont typeface="Wingdings" panose="05000000000000000000" pitchFamily="2" charset="2"/>
              <a:buNone/>
            </a:pPr>
            <a:endParaRPr lang="en-US" altLang="en-US" dirty="0"/>
          </a:p>
        </p:txBody>
      </p:sp>
      <p:sp>
        <p:nvSpPr>
          <p:cNvPr id="53252" name="TextBox 1"/>
          <p:cNvSpPr txBox="1">
            <a:spLocks noChangeArrowheads="1"/>
          </p:cNvSpPr>
          <p:nvPr/>
        </p:nvSpPr>
        <p:spPr bwMode="auto">
          <a:xfrm>
            <a:off x="2772561" y="3299331"/>
            <a:ext cx="2362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Here, both refers to t1. Changing one affects both.</a:t>
            </a:r>
          </a:p>
        </p:txBody>
      </p:sp>
      <p:sp>
        <p:nvSpPr>
          <p:cNvPr id="53253" name="TextBox 4"/>
          <p:cNvSpPr txBox="1">
            <a:spLocks noChangeArrowheads="1"/>
          </p:cNvSpPr>
          <p:nvPr/>
        </p:nvSpPr>
        <p:spPr bwMode="auto">
          <a:xfrm>
            <a:off x="3124200" y="4398585"/>
            <a:ext cx="2325770"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None/>
            </a:pPr>
            <a:r>
              <a:rPr lang="en-US" altLang="en-US" sz="1400" dirty="0">
                <a:latin typeface="Arial"/>
                <a:cs typeface="Arial"/>
              </a:rPr>
              <a:t>This way we make independent copies, which means two different references.</a:t>
            </a:r>
            <a:endParaRPr lang="en-US" altLang="en-US" sz="1400" dirty="0">
              <a:latin typeface="Arial" panose="020B0604020202020204" pitchFamily="34" charset="0"/>
              <a:cs typeface="Arial" panose="020B0604020202020204" pitchFamily="34" charset="0"/>
            </a:endParaRPr>
          </a:p>
        </p:txBody>
      </p:sp>
      <p:sp>
        <p:nvSpPr>
          <p:cNvPr id="53254" name="TextBox 5"/>
          <p:cNvSpPr txBox="1">
            <a:spLocks noChangeArrowheads="1"/>
          </p:cNvSpPr>
          <p:nvPr/>
        </p:nvSpPr>
        <p:spPr bwMode="auto">
          <a:xfrm>
            <a:off x="1066800" y="1933693"/>
            <a:ext cx="4419600" cy="5667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t[:] </a:t>
            </a:r>
          </a:p>
          <a:p>
            <a:pPr>
              <a:buClrTx/>
              <a:buFont typeface="Wingdings" panose="05000000000000000000" pitchFamily="2" charset="2"/>
              <a:buNone/>
            </a:pPr>
            <a:r>
              <a:rPr lang="en-US" altLang="en-US" sz="1400" b="1" dirty="0">
                <a:solidFill>
                  <a:srgbClr val="000000"/>
                </a:solidFill>
              </a:rPr>
              <a:t>    &gt;&gt;&gt;(23, ‘</a:t>
            </a:r>
            <a:r>
              <a:rPr lang="en-US" altLang="en-US" sz="1400" b="1" dirty="0" err="1">
                <a:solidFill>
                  <a:srgbClr val="000000"/>
                </a:solidFill>
              </a:rPr>
              <a:t>abc</a:t>
            </a:r>
            <a:r>
              <a:rPr lang="en-US" altLang="en-US" sz="1400" b="1" dirty="0">
                <a:solidFill>
                  <a:srgbClr val="000000"/>
                </a:solidFill>
              </a:rPr>
              <a:t>’, 4.56, (2,3), ‘</a:t>
            </a:r>
            <a:r>
              <a:rPr lang="en-US" altLang="en-US" sz="1400" b="1" dirty="0" err="1">
                <a:solidFill>
                  <a:srgbClr val="000000"/>
                </a:solidFill>
              </a:rPr>
              <a:t>def</a:t>
            </a:r>
            <a:r>
              <a:rPr lang="en-US" altLang="en-US" sz="1400" b="1" dirty="0">
                <a:solidFill>
                  <a:srgbClr val="000000"/>
                </a:solidFill>
              </a:rPr>
              <a:t>’)</a:t>
            </a:r>
          </a:p>
        </p:txBody>
      </p:sp>
      <p:sp>
        <p:nvSpPr>
          <p:cNvPr id="53255" name="TextBox 6"/>
          <p:cNvSpPr txBox="1">
            <a:spLocks noChangeArrowheads="1"/>
          </p:cNvSpPr>
          <p:nvPr/>
        </p:nvSpPr>
        <p:spPr bwMode="auto">
          <a:xfrm>
            <a:off x="1066800" y="3431483"/>
            <a:ext cx="137160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t2 = t1</a:t>
            </a:r>
          </a:p>
        </p:txBody>
      </p:sp>
      <p:sp>
        <p:nvSpPr>
          <p:cNvPr id="53256" name="TextBox 7"/>
          <p:cNvSpPr txBox="1">
            <a:spLocks noChangeArrowheads="1"/>
          </p:cNvSpPr>
          <p:nvPr/>
        </p:nvSpPr>
        <p:spPr bwMode="auto">
          <a:xfrm>
            <a:off x="1066800" y="4622108"/>
            <a:ext cx="1752600" cy="29161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t2 = t1[:]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p:nvPr>
        </p:nvSpPr>
        <p:spPr/>
        <p:txBody>
          <a:bodyPr/>
          <a:lstStyle/>
          <a:p>
            <a:r>
              <a:rPr lang="en-US" altLang="en-US" dirty="0"/>
              <a:t>The ‘in’ Operator</a:t>
            </a:r>
          </a:p>
        </p:txBody>
      </p:sp>
      <p:sp>
        <p:nvSpPr>
          <p:cNvPr id="54275" name="Content Placeholder 2"/>
          <p:cNvSpPr>
            <a:spLocks noGrp="1" noChangeArrowheads="1"/>
          </p:cNvSpPr>
          <p:nvPr>
            <p:ph idx="1"/>
          </p:nvPr>
        </p:nvSpPr>
        <p:spPr/>
        <p:txBody>
          <a:bodyPr/>
          <a:lstStyle/>
          <a:p>
            <a:pPr marL="0" indent="0">
              <a:lnSpc>
                <a:spcPct val="90000"/>
              </a:lnSpc>
              <a:buFont typeface="Wingdings" panose="05000000000000000000" pitchFamily="2" charset="2"/>
              <a:buNone/>
            </a:pPr>
            <a:r>
              <a:rPr lang="en-US" altLang="en-US" sz="1600" dirty="0">
                <a:latin typeface="Arial" panose="020B0604020202020204" pitchFamily="34" charset="0"/>
                <a:cs typeface="Arial" panose="020B0604020202020204" pitchFamily="34" charset="0"/>
              </a:rPr>
              <a:t>We can check whether a value is inside a container using </a:t>
            </a:r>
            <a:r>
              <a:rPr lang="en-US" altLang="en-US" sz="1600" i="1" dirty="0">
                <a:latin typeface="Arial" panose="020B0604020202020204" pitchFamily="34" charset="0"/>
                <a:cs typeface="Arial" panose="020B0604020202020204" pitchFamily="34" charset="0"/>
              </a:rPr>
              <a:t>in</a:t>
            </a:r>
            <a:r>
              <a:rPr lang="en-US" altLang="en-US" sz="1600" dirty="0">
                <a:latin typeface="Arial" panose="020B0604020202020204" pitchFamily="34" charset="0"/>
                <a:cs typeface="Arial" panose="020B0604020202020204" pitchFamily="34" charset="0"/>
              </a:rPr>
              <a:t>. </a:t>
            </a:r>
          </a:p>
          <a:p>
            <a:pPr marL="0" indent="0">
              <a:lnSpc>
                <a:spcPct val="90000"/>
              </a:lnSpc>
              <a:buFont typeface="Wingdings" panose="05000000000000000000" pitchFamily="2" charset="2"/>
              <a:buNone/>
            </a:pPr>
            <a:br>
              <a:rPr lang="en-US" altLang="en-US" sz="1600" dirty="0"/>
            </a:br>
            <a:endParaRPr lang="en-US" altLang="en-US" sz="1600" dirty="0"/>
          </a:p>
          <a:p>
            <a:pPr marL="0" indent="0">
              <a:lnSpc>
                <a:spcPct val="90000"/>
              </a:lnSpc>
              <a:buFont typeface="Wingdings" panose="05000000000000000000" pitchFamily="2" charset="2"/>
              <a:buNone/>
            </a:pPr>
            <a:endParaRPr lang="en-US" altLang="en-US" sz="1600" dirty="0"/>
          </a:p>
          <a:p>
            <a:pPr marL="0" indent="0">
              <a:lnSpc>
                <a:spcPct val="90000"/>
              </a:lnSpc>
              <a:buFont typeface="Wingdings" panose="05000000000000000000" pitchFamily="2" charset="2"/>
              <a:buNone/>
            </a:pPr>
            <a:endParaRPr lang="en-US" altLang="en-US" sz="1600" dirty="0"/>
          </a:p>
          <a:p>
            <a:pPr marL="0" indent="0">
              <a:lnSpc>
                <a:spcPct val="90000"/>
              </a:lnSpc>
              <a:buFont typeface="Wingdings" panose="05000000000000000000" pitchFamily="2" charset="2"/>
              <a:buNone/>
            </a:pPr>
            <a:endParaRPr lang="en-US" altLang="en-US" sz="1600" dirty="0"/>
          </a:p>
          <a:p>
            <a:pPr marL="0" indent="0">
              <a:lnSpc>
                <a:spcPct val="90000"/>
              </a:lnSpc>
              <a:buFont typeface="Wingdings" panose="05000000000000000000" pitchFamily="2" charset="2"/>
              <a:buNone/>
            </a:pPr>
            <a:br>
              <a:rPr lang="en-US" altLang="en-US" sz="1600" dirty="0"/>
            </a:br>
            <a:endParaRPr lang="en-US" altLang="en-US" sz="1600" dirty="0"/>
          </a:p>
          <a:p>
            <a:pPr marL="0" indent="0">
              <a:lnSpc>
                <a:spcPct val="90000"/>
              </a:lnSpc>
              <a:buFont typeface="Wingdings" panose="05000000000000000000" pitchFamily="2" charset="2"/>
              <a:buNone/>
            </a:pPr>
            <a:r>
              <a:rPr lang="en-US" altLang="en-US" sz="1600" dirty="0">
                <a:latin typeface="Arial" panose="020B0604020202020204" pitchFamily="34" charset="0"/>
                <a:cs typeface="Arial" panose="020B0604020202020204" pitchFamily="34" charset="0"/>
              </a:rPr>
              <a:t>For strings, we can test if a particular substring is included in the string.</a:t>
            </a:r>
            <a:br>
              <a:rPr lang="en-US" altLang="en-US" sz="1600" dirty="0">
                <a:cs typeface="Arial" panose="020B0604020202020204" pitchFamily="34" charset="0"/>
              </a:rPr>
            </a:br>
            <a:endParaRPr lang="en-US" altLang="en-US" sz="1600" dirty="0"/>
          </a:p>
        </p:txBody>
      </p:sp>
      <p:sp>
        <p:nvSpPr>
          <p:cNvPr id="54276" name="TextBox 3"/>
          <p:cNvSpPr txBox="1">
            <a:spLocks noChangeArrowheads="1"/>
          </p:cNvSpPr>
          <p:nvPr/>
        </p:nvSpPr>
        <p:spPr bwMode="auto">
          <a:xfrm>
            <a:off x="3886200" y="1965485"/>
            <a:ext cx="24765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Here, 3 is not in the list and the program returns false.</a:t>
            </a:r>
          </a:p>
        </p:txBody>
      </p:sp>
      <p:sp>
        <p:nvSpPr>
          <p:cNvPr id="54277" name="TextBox 4"/>
          <p:cNvSpPr txBox="1">
            <a:spLocks noChangeArrowheads="1"/>
          </p:cNvSpPr>
          <p:nvPr/>
        </p:nvSpPr>
        <p:spPr bwMode="auto">
          <a:xfrm>
            <a:off x="3886200" y="2708994"/>
            <a:ext cx="2452688"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But here, 4 is in the list, So the program returns true. </a:t>
            </a:r>
          </a:p>
        </p:txBody>
      </p:sp>
      <p:sp>
        <p:nvSpPr>
          <p:cNvPr id="54278" name="TextBox 5"/>
          <p:cNvSpPr txBox="1">
            <a:spLocks noChangeArrowheads="1"/>
          </p:cNvSpPr>
          <p:nvPr/>
        </p:nvSpPr>
        <p:spPr bwMode="auto">
          <a:xfrm>
            <a:off x="4425157" y="3976378"/>
            <a:ext cx="3124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In the string, ‘c’ is present. So, the program returns true.</a:t>
            </a:r>
          </a:p>
        </p:txBody>
      </p:sp>
      <p:sp>
        <p:nvSpPr>
          <p:cNvPr id="54279" name="TextBox 6"/>
          <p:cNvSpPr txBox="1">
            <a:spLocks noChangeArrowheads="1"/>
          </p:cNvSpPr>
          <p:nvPr/>
        </p:nvSpPr>
        <p:spPr bwMode="auto">
          <a:xfrm>
            <a:off x="4449871" y="5243762"/>
            <a:ext cx="2895600" cy="738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However, ‘ac’ is not present in the string, So, the program returns false.</a:t>
            </a:r>
          </a:p>
        </p:txBody>
      </p:sp>
      <p:sp>
        <p:nvSpPr>
          <p:cNvPr id="54280" name="TextBox 7"/>
          <p:cNvSpPr txBox="1">
            <a:spLocks noChangeArrowheads="1"/>
          </p:cNvSpPr>
          <p:nvPr/>
        </p:nvSpPr>
        <p:spPr bwMode="auto">
          <a:xfrm>
            <a:off x="1143000" y="1805664"/>
            <a:ext cx="2438400" cy="147117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t = [1, 2, 4, 5]</a:t>
            </a:r>
          </a:p>
          <a:p>
            <a:pPr>
              <a:lnSpc>
                <a:spcPct val="90000"/>
              </a:lnSpc>
              <a:buClrTx/>
              <a:buFont typeface="Wingdings" panose="05000000000000000000" pitchFamily="2" charset="2"/>
              <a:buNone/>
            </a:pPr>
            <a:r>
              <a:rPr lang="en-US" altLang="en-US" sz="1400" b="1" dirty="0">
                <a:solidFill>
                  <a:srgbClr val="000000"/>
                </a:solidFill>
              </a:rPr>
              <a:t>    print(3 in t)</a:t>
            </a:r>
          </a:p>
          <a:p>
            <a:pPr>
              <a:lnSpc>
                <a:spcPct val="90000"/>
              </a:lnSpc>
              <a:buClrTx/>
              <a:buFont typeface="Wingdings" panose="05000000000000000000" pitchFamily="2" charset="2"/>
              <a:buNone/>
            </a:pPr>
            <a:r>
              <a:rPr lang="en-US" altLang="en-US" sz="1400" b="1" dirty="0">
                <a:solidFill>
                  <a:srgbClr val="000000"/>
                </a:solidFill>
              </a:rPr>
              <a:t>    &gt;&gt;&gt;false</a:t>
            </a:r>
          </a:p>
          <a:p>
            <a:pPr>
              <a:lnSpc>
                <a:spcPct val="90000"/>
              </a:lnSpc>
              <a:buClrTx/>
              <a:buFont typeface="Wingdings" panose="05000000000000000000" pitchFamily="2" charset="2"/>
              <a:buNone/>
            </a:pPr>
            <a:endParaRPr lang="en-US" altLang="en-US" sz="1400" b="1" dirty="0">
              <a:solidFill>
                <a:srgbClr val="000000"/>
              </a:solidFill>
            </a:endParaRPr>
          </a:p>
          <a:p>
            <a:pPr>
              <a:lnSpc>
                <a:spcPct val="90000"/>
              </a:lnSpc>
              <a:buClrTx/>
              <a:buFont typeface="Wingdings" panose="05000000000000000000" pitchFamily="2" charset="2"/>
              <a:buNone/>
            </a:pPr>
            <a:r>
              <a:rPr lang="en-US" altLang="en-US" sz="1400" b="1" dirty="0">
                <a:solidFill>
                  <a:srgbClr val="000000"/>
                </a:solidFill>
              </a:rPr>
              <a:t>    print(4 in t)</a:t>
            </a:r>
          </a:p>
          <a:p>
            <a:pPr>
              <a:lnSpc>
                <a:spcPct val="90000"/>
              </a:lnSpc>
              <a:buClrTx/>
              <a:buFont typeface="Wingdings" panose="05000000000000000000" pitchFamily="2" charset="2"/>
              <a:buNone/>
            </a:pPr>
            <a:r>
              <a:rPr lang="en-US" altLang="en-US" sz="1400" b="1" dirty="0">
                <a:solidFill>
                  <a:srgbClr val="000000"/>
                </a:solidFill>
              </a:rPr>
              <a:t>    &gt;&gt;&gt;true</a:t>
            </a:r>
          </a:p>
        </p:txBody>
      </p:sp>
      <p:sp>
        <p:nvSpPr>
          <p:cNvPr id="54281" name="TextBox 10"/>
          <p:cNvSpPr txBox="1">
            <a:spLocks noChangeArrowheads="1"/>
          </p:cNvSpPr>
          <p:nvPr/>
        </p:nvSpPr>
        <p:spPr bwMode="auto">
          <a:xfrm>
            <a:off x="1143000" y="3913864"/>
            <a:ext cx="2895600" cy="218213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a = '</a:t>
            </a:r>
            <a:r>
              <a:rPr lang="en-US" altLang="en-US" sz="1400" b="1" dirty="0" err="1">
                <a:solidFill>
                  <a:srgbClr val="000000"/>
                </a:solidFill>
              </a:rPr>
              <a:t>abcde</a:t>
            </a:r>
            <a:r>
              <a:rPr lang="en-US" altLang="en-US" sz="1400" b="1" dirty="0">
                <a:solidFill>
                  <a:srgbClr val="000000"/>
                </a:solidFill>
              </a:rPr>
              <a:t>’</a:t>
            </a:r>
          </a:p>
          <a:p>
            <a:pPr>
              <a:lnSpc>
                <a:spcPct val="90000"/>
              </a:lnSpc>
              <a:buClrTx/>
              <a:buFont typeface="Wingdings" panose="05000000000000000000" pitchFamily="2" charset="2"/>
              <a:buNone/>
            </a:pPr>
            <a:r>
              <a:rPr lang="en-US" altLang="en-US" sz="1400" b="1" dirty="0">
                <a:solidFill>
                  <a:srgbClr val="000000"/>
                </a:solidFill>
              </a:rPr>
              <a:t>    print('c' in a)</a:t>
            </a:r>
          </a:p>
          <a:p>
            <a:pPr>
              <a:lnSpc>
                <a:spcPct val="90000"/>
              </a:lnSpc>
              <a:buClrTx/>
              <a:buFont typeface="Wingdings" panose="05000000000000000000" pitchFamily="2" charset="2"/>
              <a:buNone/>
            </a:pPr>
            <a:r>
              <a:rPr lang="en-US" altLang="en-US" sz="1400" b="1" dirty="0">
                <a:solidFill>
                  <a:srgbClr val="000000"/>
                </a:solidFill>
              </a:rPr>
              <a:t>    &gt;&gt;&gt;true</a:t>
            </a:r>
          </a:p>
          <a:p>
            <a:pPr>
              <a:lnSpc>
                <a:spcPct val="90000"/>
              </a:lnSpc>
              <a:buClrTx/>
              <a:buFont typeface="Wingdings" panose="05000000000000000000" pitchFamily="2" charset="2"/>
              <a:buNone/>
            </a:pPr>
            <a:endParaRPr lang="en-US" altLang="en-US" sz="1400" b="1" dirty="0">
              <a:solidFill>
                <a:srgbClr val="000000"/>
              </a:solidFill>
            </a:endParaRPr>
          </a:p>
          <a:p>
            <a:pPr>
              <a:lnSpc>
                <a:spcPct val="90000"/>
              </a:lnSpc>
              <a:buClrTx/>
              <a:buFont typeface="Wingdings" panose="05000000000000000000" pitchFamily="2" charset="2"/>
              <a:buNone/>
            </a:pPr>
            <a:r>
              <a:rPr lang="en-US" altLang="en-US" sz="1400" b="1" dirty="0">
                <a:solidFill>
                  <a:srgbClr val="000000"/>
                </a:solidFill>
              </a:rPr>
              <a:t>    print('cd' in a)</a:t>
            </a:r>
          </a:p>
          <a:p>
            <a:pPr>
              <a:lnSpc>
                <a:spcPct val="90000"/>
              </a:lnSpc>
              <a:buClrTx/>
              <a:buFont typeface="Wingdings" panose="05000000000000000000" pitchFamily="2" charset="2"/>
              <a:buNone/>
            </a:pPr>
            <a:r>
              <a:rPr lang="en-US" altLang="en-US" sz="1400" b="1" dirty="0">
                <a:solidFill>
                  <a:srgbClr val="000000"/>
                </a:solidFill>
              </a:rPr>
              <a:t>    &gt;&gt;&gt;true</a:t>
            </a:r>
          </a:p>
          <a:p>
            <a:pPr>
              <a:lnSpc>
                <a:spcPct val="90000"/>
              </a:lnSpc>
              <a:buClrTx/>
              <a:buFont typeface="Wingdings" panose="05000000000000000000" pitchFamily="2" charset="2"/>
              <a:buNone/>
            </a:pPr>
            <a:endParaRPr lang="en-US" altLang="en-US" sz="1400" b="1" dirty="0">
              <a:solidFill>
                <a:srgbClr val="000000"/>
              </a:solidFill>
            </a:endParaRPr>
          </a:p>
          <a:p>
            <a:pPr>
              <a:lnSpc>
                <a:spcPct val="90000"/>
              </a:lnSpc>
              <a:buClrTx/>
              <a:buFont typeface="Wingdings" panose="05000000000000000000" pitchFamily="2" charset="2"/>
              <a:buNone/>
            </a:pPr>
            <a:r>
              <a:rPr lang="en-US" altLang="en-US" sz="1400" b="1" dirty="0">
                <a:solidFill>
                  <a:srgbClr val="000000"/>
                </a:solidFill>
              </a:rPr>
              <a:t>    print('ac' in a)</a:t>
            </a:r>
          </a:p>
          <a:p>
            <a:pPr>
              <a:lnSpc>
                <a:spcPct val="90000"/>
              </a:lnSpc>
              <a:buClrTx/>
              <a:buFont typeface="Wingdings" panose="05000000000000000000" pitchFamily="2" charset="2"/>
              <a:buNone/>
            </a:pPr>
            <a:r>
              <a:rPr lang="en-US" altLang="en-US" sz="1400" b="1" dirty="0">
                <a:solidFill>
                  <a:srgbClr val="000000"/>
                </a:solidFill>
              </a:rPr>
              <a:t>    &gt;&gt;&gt;false</a:t>
            </a:r>
          </a:p>
        </p:txBody>
      </p:sp>
    </p:spTree>
  </p:cSld>
  <p:clrMapOvr>
    <a:masterClrMapping/>
  </p:clrMapOvr>
</p:sld>
</file>

<file path=ppt/theme/theme1.xml><?xml version="1.0" encoding="utf-8"?>
<a:theme xmlns:a="http://schemas.openxmlformats.org/drawingml/2006/main" name="Advanced Programming">
  <a:themeElements>
    <a:clrScheme name="Advanced Programm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Advanced Programming">
      <a:majorFont>
        <a:latin typeface="Comic Sans MS"/>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dvanced Programm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dvanced Programm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dvanced Programm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dvanced Programm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dvanced Programm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dvanced Programm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dvanced Programm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dvanced Programm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themeOverride>
</file>

<file path=docProps/app.xml><?xml version="1.0" encoding="utf-8"?>
<Properties xmlns="http://schemas.openxmlformats.org/officeDocument/2006/extended-properties" xmlns:vt="http://schemas.openxmlformats.org/officeDocument/2006/docPropsVTypes">
  <Template/>
  <TotalTime>7697</TotalTime>
  <Words>4893</Words>
  <Application>Microsoft Macintosh PowerPoint</Application>
  <PresentationFormat>On-screen Show (4:3)</PresentationFormat>
  <Paragraphs>534</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Bahnschrift Light</vt:lpstr>
      <vt:lpstr>Calibri</vt:lpstr>
      <vt:lpstr>Calisto MT</vt:lpstr>
      <vt:lpstr>Comic Sans MS</vt:lpstr>
      <vt:lpstr>Courier New</vt:lpstr>
      <vt:lpstr>Symbol</vt:lpstr>
      <vt:lpstr>Times New Roman</vt:lpstr>
      <vt:lpstr>Wingdings</vt:lpstr>
      <vt:lpstr>Advanced Programming</vt:lpstr>
      <vt:lpstr>Table of Contents</vt:lpstr>
      <vt:lpstr>Sequence Types</vt:lpstr>
      <vt:lpstr>Sequence Types 1</vt:lpstr>
      <vt:lpstr>Sequence Types 2</vt:lpstr>
      <vt:lpstr>Positive and Negative Indices</vt:lpstr>
      <vt:lpstr>Slicing : 1</vt:lpstr>
      <vt:lpstr>Slicing : 2</vt:lpstr>
      <vt:lpstr>Copying the Whole Sequence</vt:lpstr>
      <vt:lpstr>The ‘in’ Operator</vt:lpstr>
      <vt:lpstr>The ‘+’ Operator</vt:lpstr>
      <vt:lpstr>The * Operator</vt:lpstr>
      <vt:lpstr>Operations on Lists Only </vt:lpstr>
      <vt:lpstr>More Operations on Lists</vt:lpstr>
      <vt:lpstr>More Operations on Lists Cont.</vt:lpstr>
      <vt:lpstr>List: Extend, Append, ‘+’</vt:lpstr>
      <vt:lpstr>For loop : List, Tuple, String</vt:lpstr>
      <vt:lpstr>For Loops for Complex Iteration</vt:lpstr>
      <vt:lpstr>Lists are Mutable</vt:lpstr>
      <vt:lpstr>Tuples are Immutable</vt:lpstr>
      <vt:lpstr>Tuple is Faster than List</vt:lpstr>
      <vt:lpstr>String Operations</vt:lpstr>
      <vt:lpstr>String to List to String</vt:lpstr>
      <vt:lpstr>Convert Anything to String</vt:lpstr>
      <vt:lpstr>Dictionaries</vt:lpstr>
      <vt:lpstr>Creating and Accessing Dictionaries</vt:lpstr>
      <vt:lpstr>Updating Dictionaries</vt:lpstr>
      <vt:lpstr>Removing Dictionary Entries : del, pop</vt:lpstr>
      <vt:lpstr>Useful Dictionary Methods</vt:lpstr>
      <vt:lpstr>Creating Dictionary from List</vt:lpstr>
      <vt:lpstr>Functions Definition</vt:lpstr>
      <vt:lpstr>Creating Functions</vt:lpstr>
      <vt:lpstr>Functions Examples</vt:lpstr>
      <vt:lpstr>Default Values for Arguments</vt:lpstr>
      <vt:lpstr>Variable Scope</vt:lpstr>
      <vt:lpstr>Lambda Notation</vt:lpstr>
      <vt:lpstr>Optional</vt:lpstr>
      <vt:lpstr>Recursion</vt:lpstr>
      <vt:lpstr>Recursion: Example</vt:lpstr>
      <vt:lpstr>Recursion: Example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Sadia</dc:creator>
  <cp:lastModifiedBy>Sadia Afrin</cp:lastModifiedBy>
  <cp:revision>840</cp:revision>
  <dcterms:created xsi:type="dcterms:W3CDTF">1601-01-01T00:00:00Z</dcterms:created>
  <dcterms:modified xsi:type="dcterms:W3CDTF">2021-08-18T21:47:50Z</dcterms:modified>
</cp:coreProperties>
</file>