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34122-F45D-4CD4-8C28-CF0DE83AC21A}" v="43" dt="2023-07-10T06:06:4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9C5-8F00-6F64-5BAF-00271AE1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F95A6-6D42-4FF1-ABBD-6ED048D3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BA34-35DE-68B1-5D55-A97768FA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845-31F9-89ED-7CF2-4E62EE5B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D736-C0B1-B1BA-FE74-355BA3A5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F177-F033-6EAE-28E1-85584173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86C59-E8A6-CC4A-F569-749FD829F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546A-FD41-6A43-B5E6-C28D0816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8AD3-15D0-F10C-7952-6D3A25EA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2DA7-7874-6F10-1D46-9275698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DD172-3D10-8DB9-F844-E1849D38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6FBBA-4365-414C-DB7F-12B65207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52A0-8C42-D1E9-699F-29D285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B096-12A0-D7AD-19CB-38C9D4E3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C265-E5B7-2C14-D2B8-284EC730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7FE-44BD-EB6C-8060-0A9BE608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D79-D9E0-CEB2-FBDD-955E58F8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7717-BCE2-2757-3DB2-B7FB4F5F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3411-ACD0-C229-D8DF-FF829451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73C2-5689-9361-DEA9-354313B4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2A56-B691-C5FC-D96A-4E4150AB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DD19-DEEB-4B39-7196-32E58326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9DD7-700F-6678-189D-18E09D4B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586F-58CC-2E1F-E701-A98DBE70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4F1A-A1BD-F648-6C3C-E3135C0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BFE6-1284-E2A2-C689-1AE59BB7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1BE1-AF64-6E96-CA57-2819ABB6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7A12-0F85-189F-BB72-8ACCBFEF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CF51-F511-A023-D564-A111CE2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9B1F-8A9E-9246-3CE8-3222B0AD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63D0-F96A-A9E5-8991-94FFA428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3361-BB88-83BE-CB45-F95B5942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6C59-CDD9-3A6D-C345-1714F770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BB52C-01B3-C8DB-7492-453C55DE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34D28-5831-FF75-EDCD-93DBB5E5C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84541-DAB7-16AD-3853-BEF1AF1B2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6C0C1-D935-345C-E036-3C7A8DF8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208A8-A30E-AD27-23C8-980DC82F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87989-B308-854D-2F0B-F99184BD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710A-D9D5-705D-16AC-5C867377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89C1-0C30-FA33-71F9-DB8043E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DD5F-3AA3-76BC-48F5-68626CB0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41963-F0AD-68D5-5A14-7C919802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E2E6-DAFA-D226-268C-9D60F652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C5BC2-DE80-ECEB-D8C3-FFA4C656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8B55D-2448-DF15-C132-546797AE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707-7F8D-CC4A-200D-99AD726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9414-09DE-4B8A-11E0-2E8D135F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C5621-38D1-FFBD-690F-A70AD90E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2339-66A8-990A-DDFC-379FBABE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7705-ABE4-9159-E58A-3E071033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0D02-A4B3-4BFD-53A5-44E8FEE9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742-620E-45CD-B210-9E450E6F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6171A-C526-3214-7DBC-211EDB1C5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1A3E-FEDA-81B5-23DB-C12FD49F3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08C4-12C1-1FDA-82E0-A01668B5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C043-2CC2-06FD-8213-081E582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8E1F-4604-2AF5-4A90-678233BC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8EA9A-BF0F-047D-C03A-82217DC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6CF8-504F-213E-467B-1FF0B995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7719-51A6-815E-0E6C-D424973B7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DDC8-3E88-4E64-97E1-21E16294E88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5632-0EE8-25DF-81B2-C2FCED679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42B8-A3D4-C81E-A582-3842AC2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B8A4-CECF-454A-9281-01C27F51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azadi.com/learn-digital-marketing-in-hind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gitalazadi.com/learn-digital-marketing-in-hind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gitalazadi.com/learn-digital-marketing-in-hind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5352-DEA5-A1C0-56A0-474B8ED69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8486-D3DD-7636-6B35-C070896B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4884" y="3841881"/>
            <a:ext cx="12366884" cy="1655762"/>
          </a:xfrm>
        </p:spPr>
        <p:txBody>
          <a:bodyPr>
            <a:noAutofit/>
          </a:bodyPr>
          <a:lstStyle/>
          <a:p>
            <a:r>
              <a:rPr lang="en-US" sz="7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Learn Digital Marketing in Hindi</a:t>
            </a:r>
            <a:endParaRPr lang="en-US" sz="7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B28A0-D989-9571-C177-817CA6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69" y="127001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D17DF-3298-254A-F3F1-7A273C633CBC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</p:spTree>
    <p:extLst>
      <p:ext uri="{BB962C8B-B14F-4D97-AF65-F5344CB8AC3E}">
        <p14:creationId xmlns:p14="http://schemas.microsoft.com/office/powerpoint/2010/main" val="29860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7FC0-971E-9E19-13AA-0D32B990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6.SEO </a:t>
            </a:r>
            <a:r>
              <a:rPr lang="hi-IN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C10C-14E1-A941-4686-6AEE3DFA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25625"/>
            <a:ext cx="1195215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SEO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गूगल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Technique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SEO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जिसका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पूरा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नाम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सर्च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इंजन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ऑप्टिमाइजेशन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</a:t>
            </a:r>
            <a:r>
              <a:rPr lang="en-US" sz="4000" dirty="0">
                <a:solidFill>
                  <a:srgbClr val="202124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Search Engine Optimization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SEO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Use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Website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कंटेंट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(image ,Text ,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Url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वेबसाइट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SEO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फैक्टर्स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अनुसार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Optimize 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Google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Website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बारे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अच्छे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समझने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Crawling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Indexing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Ranking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देने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मदद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मिलता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इन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सबके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वजह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वेबसाइट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रैंकिंग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Increase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085C8-0E4A-F6BF-E7E1-F0654589D504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283E0-929A-6C80-2911-D5F183C4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9E1E-D276-1A91-FF97-0F7C853D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7.SEM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क्या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?</a:t>
            </a:r>
            <a:br>
              <a:rPr lang="en-US" sz="5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</a:b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34F3-D3B2-AC1F-1B8B-949E3FD1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SEM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Digital Marketing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प्रकार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SEM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जिसका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पूरा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नाम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सर्च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इंजन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(</a:t>
            </a:r>
            <a:r>
              <a:rPr lang="en-US" sz="4000" dirty="0">
                <a:solidFill>
                  <a:srgbClr val="202124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Search Engine Marketing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जिसमे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लोग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या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कंपनी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Website 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SERP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याने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Google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पहले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पेज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रैंक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लिए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पैसे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देते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रैंक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उस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website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ज्यादा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लोग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आपको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Product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खरीदते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इससे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आपको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कम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समय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उद्देश्यों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पूरा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|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881E2-3D02-B624-313F-F2A2B20200A2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987CA-D775-DE55-5CB6-1AFC5467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C4F9-7C32-A93C-5B98-52A20E1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8.SMM </a:t>
            </a:r>
            <a:r>
              <a:rPr lang="en-US" sz="5000" b="1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क्या</a:t>
            </a:r>
            <a:r>
              <a:rPr lang="en-US" sz="50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?</a:t>
            </a:r>
            <a:br>
              <a:rPr lang="en-US" sz="5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</a:br>
            <a:endParaRPr lang="en-US" sz="5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034E-C5F0-AB5E-ADB0-72A3D515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SMM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जिसका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पूरा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नाम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सोशल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मीडिया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(Social Media Marketing )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अब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जमने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हर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वक्ति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Social Media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हिस्सा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बना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 Social Media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प्लेटफॉर्म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फेसबुक,इंस्टाग्राम,यूट्यूब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ट्विटर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इसपर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हम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अपनी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Product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Advertise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करते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इस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Social Media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प्लेटफॉर्म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पैर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ज्यादा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लोग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होते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ताकि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Opportunity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भी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जादा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होती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9F9D-8004-AABA-DA30-3A9113B163D2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0BC77-2BD6-9A4F-FC84-6B0C0BB24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1964-0AC4-DC0C-8718-E7749A23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9.</a:t>
            </a:r>
            <a:r>
              <a:rPr lang="en-US" sz="5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डिजिटल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सीखने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बाद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पैसे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कमाने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अनेक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स्रोत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कैसे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बनाएँ</a:t>
            </a:r>
            <a:r>
              <a:rPr lang="en-US" sz="5000" b="1" dirty="0">
                <a:solidFill>
                  <a:srgbClr val="1F1F1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?</a:t>
            </a:r>
            <a:br>
              <a:rPr lang="en-US" sz="5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</a:br>
            <a:endParaRPr lang="en-US" sz="5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275C-98E2-59B3-A1C0-EA19DE98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Digital Marketing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ऐसी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Skill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जिसे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आप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सीखने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केवल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नहीं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बल्कि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अन्य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High Income Skills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साथ-साथ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सीख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जाते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marR="0" indent="0" algn="just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Search Engine Optimization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High Income Skill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। 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81439-032C-53C2-7D94-16318664F09F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B8B59-160A-8F48-1968-8D8914A2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6489-68D4-E463-F626-5018A9F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DengXian Light" panose="02010600030101010101" pitchFamily="2" charset="-122"/>
                <a:cs typeface="Poppins" panose="00000500000000000000" pitchFamily="2" charset="0"/>
              </a:rPr>
              <a:t>10.</a:t>
            </a:r>
            <a:r>
              <a:rPr lang="en-US" sz="50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5000" b="1" dirty="0" err="1">
                <a:solidFill>
                  <a:srgbClr val="202124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निष्कर्ष</a:t>
            </a:r>
            <a:br>
              <a:rPr lang="en-US" sz="5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</a:br>
            <a:endParaRPr lang="en-US" sz="5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486F-D7F6-6E16-C832-42580398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डिजिटल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सीखकर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उस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चीज़ों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Practice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वस्तुएं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सेवाओं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डिजिटल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साधनो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सकते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|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और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आपके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पास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डिजिटल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मार्केटिंग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skill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तो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एक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Consistent Income Stream Generate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सकते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D54AF-6BB4-080F-ED73-915ACC463E0B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EB165-50E7-D521-3A0F-899A5352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D698F-A0C5-9FF5-08D1-F2C70BC2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2" y="629586"/>
            <a:ext cx="8469443" cy="5258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EC2AD-DEF0-EF12-82FD-6F99C1CF4493}"/>
              </a:ext>
            </a:extLst>
          </p:cNvPr>
          <p:cNvSpPr txBox="1"/>
          <p:nvPr/>
        </p:nvSpPr>
        <p:spPr>
          <a:xfrm>
            <a:off x="10598047" y="6611779"/>
            <a:ext cx="263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www.digitalazadi.com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BD5EF-007C-01F9-5403-517C50642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939-7D1E-48A7-57A8-02344482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Learn Digital Marketing in </a:t>
            </a:r>
            <a:r>
              <a:rPr lang="en-US" sz="5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hindi</a:t>
            </a:r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E6C-1CCD-0CB9-175B-1C81E7FA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825625"/>
            <a:ext cx="1207207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learn Digital Marketing in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hindi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सिखते हैं तो आप सिखाई गई चीज़ों की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Practice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करके अपनी वस्तुएं और सेवाओं की डिजिटल साधनो से मार्केटिंग कर सकते हैं| </a:t>
            </a:r>
            <a:endParaRPr lang="en-US" sz="4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एक बार जब आप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Digital Marketing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सीख लेते हैं तो आप सिखाई गई चीज़ों की प्रैक्टिस के लिए या फिर अपने अपने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Business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के लिए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Ecosystem Create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कर सकते हैं। 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5CD5B-D7B3-6848-C591-3661DE8BA412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893F-FFAB-3B5C-739F-0EECD7A13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0F1C-7B01-920B-AFD3-55C7F28E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Marketing Modules 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4D24-05AA-A611-ADAA-0C5507E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Table of Contents</a:t>
            </a:r>
            <a:endParaRPr lang="en-US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1.Digital Marketing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 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Marketing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के प्रकार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Marketing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का महत्व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4. डिजिटल मार्केटिंग और पारंपरिक मार्केटिंग में क्या फर्क हैं |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5.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2E8E-EC06-CE38-3A18-ADC969C68E7D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222CF-7E4D-E312-4071-92FF70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08FA-F606-9EA1-7322-45B2410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Marketing Modules 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F12F-5F1B-11EA-D93F-B89E5CED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6.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SEO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7.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SEM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8.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SMM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9.डिजिटल मार्केटिंग सीखने के बाद पैसे कमाने के अनेक स्रोत कैसे बनाएँ?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10. निष्कर्ष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03AB9-C69C-D10D-773D-620B708EED6D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33789-D611-5FE8-9A26-1D6AF80A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38B6-3B64-564E-438D-23F2F21B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1.Digital Marketing </a:t>
            </a:r>
            <a:r>
              <a:rPr lang="hi-IN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 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9227-315A-E052-D666-E17A8DEE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825625"/>
            <a:ext cx="1175228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डिजिटल मार्केटिंग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का मतलब होता है की आप अपने वस्तुये या सर्विसेस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Products &amp; Services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को डिजिटल माध्यम का इस्तैमाल करके ऑनलाइन मार्केटिंग (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Online Market)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कर सकते हैं और आपकी वस्तुये या सर्विसेस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Products &amp; Services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दुनियाकी हर एक कोने तक पहुंचा सकते हैं। इससे मदत से आपको कम समय मेंजादा फायदा मिलेगा।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A7610-0691-7F2B-D632-B352C8E252C8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4042-9E51-57C0-4132-D755A05B9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EAE7-8CB8-0522-6E94-7F290CB1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2.Digital Marketing </a:t>
            </a:r>
            <a:r>
              <a:rPr lang="hi-IN" sz="5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के प्रकार</a:t>
            </a:r>
            <a:endParaRPr lang="en-US" sz="5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B8B7-8EAC-F949-684E-9347EB88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25625"/>
            <a:ext cx="119521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a.Content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Marketing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b.Social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Media Marketing (SMM)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c.Search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Engine Marketing (SEM)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d.Search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Engine Optimization (SEO)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e.Pay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Per Click Advertising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f.Affiliate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Marketing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g.Email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Marketing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h.Apps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Marketing</a:t>
            </a:r>
            <a:endParaRPr lang="en-US" sz="3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3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9821D-A824-A7A0-2EF2-F5750DF3C998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3F275-0A90-3F2A-04A0-DFCF8FB2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9D8B-B04D-9054-956E-9B6A6C52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3.Digital Marketing </a:t>
            </a:r>
            <a:r>
              <a:rPr lang="hi-IN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का महत्व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7C23-0294-8B26-2B69-E5EC81EE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 Marketing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एक ऐसी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Industry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बनकर उभर रही है जो लाखों लोगोको अपनी ओर आकर्षित कर रही है और उन्हें रोजगार का अवसर प्रदान कर रही है। 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Business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करने वाले लोग भी इसे अपने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Business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में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करके अपनी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Sales </a:t>
            </a:r>
            <a:r>
              <a:rPr lang="hi-IN" sz="4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को बढ़ा रहे हैं।</a:t>
            </a:r>
            <a:endParaRPr lang="hi-IN" sz="40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A3F1-FADD-6C2A-9023-8B6B088896BE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0F29-C941-A085-212A-2AB710DB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455-D02D-5317-A292-C45B07E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i-IN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4. डिजिटल मार्केटिंग और पारंपरिक मार्केटिंग में क्या फर्क हैं |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B3A544-652D-8A90-34CC-B572A22A5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383930"/>
              </p:ext>
            </p:extLst>
          </p:nvPr>
        </p:nvGraphicFramePr>
        <p:xfrm>
          <a:off x="254832" y="1690689"/>
          <a:ext cx="11542426" cy="5024904"/>
        </p:xfrm>
        <a:graphic>
          <a:graphicData uri="http://schemas.openxmlformats.org/drawingml/2006/table">
            <a:tbl>
              <a:tblPr/>
              <a:tblGrid>
                <a:gridCol w="5771213">
                  <a:extLst>
                    <a:ext uri="{9D8B030D-6E8A-4147-A177-3AD203B41FA5}">
                      <a16:colId xmlns:a16="http://schemas.microsoft.com/office/drawing/2014/main" val="172500159"/>
                    </a:ext>
                  </a:extLst>
                </a:gridCol>
                <a:gridCol w="5771213">
                  <a:extLst>
                    <a:ext uri="{9D8B030D-6E8A-4147-A177-3AD203B41FA5}">
                      <a16:colId xmlns:a16="http://schemas.microsoft.com/office/drawing/2014/main" val="2349225216"/>
                    </a:ext>
                  </a:extLst>
                </a:gridCol>
              </a:tblGrid>
              <a:tr h="543233">
                <a:tc>
                  <a:txBody>
                    <a:bodyPr/>
                    <a:lstStyle/>
                    <a:p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Digital Marketing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Traditional Marketing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8142"/>
                  </a:ext>
                </a:extLst>
              </a:tr>
              <a:tr h="21729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Digital Marketing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एक ऐसा प्रोसेस होता है| जिसके माध्यम से एक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Seller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अपने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Customers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तक पहुँचने के लिए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Online Ads, Social Media, Website, Apps , Videos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इत्यादि का सहारा लेता है।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Traditional Marketing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एक ऐसा प्रोसेस होता है|जिसके अंतर्गत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Products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या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Services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को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Promote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करने के लिए विभिन्न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Offline Methods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जैसे कि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Print Media,Newspapers,Billboards, Posters, TV,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इत्यादि का सहारा लिया जाता है।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462212"/>
                  </a:ext>
                </a:extLst>
              </a:tr>
              <a:tr h="950657">
                <a:tc>
                  <a:txBody>
                    <a:bodyPr/>
                    <a:lstStyle/>
                    <a:p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Digital Marketing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के लिए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Proper Internet Connection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और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Computer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की ज़रूरत पड़ती है।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Traditional Marketing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का मकसद होता है एक बार में ही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Large Number of People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तक पहुंचना।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356798"/>
                  </a:ext>
                </a:extLst>
              </a:tr>
              <a:tr h="1358082">
                <a:tc>
                  <a:txBody>
                    <a:bodyPr/>
                    <a:lstStyle/>
                    <a:p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इसके अंतर्गत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Two Way Communication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होता है जहां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Seller &amp; Prospect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एक दूसरे से कभी भी </a:t>
                      </a:r>
                      <a:r>
                        <a:rPr lang="en-US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Digitally Interact </a:t>
                      </a:r>
                      <a:r>
                        <a:rPr lang="hi-IN" sz="2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कर सकते हैं।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इसमें केवल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One Way Communication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ही हो पाता है और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Sellers &amp; Prospects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के बीच </a:t>
                      </a:r>
                      <a:r>
                        <a:rPr lang="en-US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Interaction </a:t>
                      </a:r>
                      <a:r>
                        <a:rPr lang="hi-IN" sz="2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नहीं हो पाता।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801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5E68770-9254-BEE7-D057-7439BFCF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35" y="2309812"/>
            <a:ext cx="133825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A78BD-BFAF-C866-F13C-1A7887BD1511}"/>
              </a:ext>
            </a:extLst>
          </p:cNvPr>
          <p:cNvSpPr txBox="1"/>
          <p:nvPr/>
        </p:nvSpPr>
        <p:spPr>
          <a:xfrm>
            <a:off x="10623585" y="6611780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B7177-9041-FF5F-192D-D426744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DA8-2051-E193-E820-E111CA88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5.Website </a:t>
            </a:r>
            <a:r>
              <a:rPr lang="hi-IN" sz="5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क्या है?</a:t>
            </a:r>
            <a:endParaRPr lang="en-US" sz="5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4F93-2318-FCAD-5457-7DF5F517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Website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मतलब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अपना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Business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इसपर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आप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अपनी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Business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की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सारी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Information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 Website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अलग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अलग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पेजेज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होते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इस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पेजेज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में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अलग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अलग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Information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होती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है</a:t>
            </a:r>
            <a:r>
              <a:rPr lang="en-US" sz="40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|</a:t>
            </a:r>
            <a:endParaRPr lang="en-US" sz="4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4F783-8846-B9C8-A540-B730C3D41CD5}"/>
              </a:ext>
            </a:extLst>
          </p:cNvPr>
          <p:cNvSpPr txBox="1"/>
          <p:nvPr/>
        </p:nvSpPr>
        <p:spPr>
          <a:xfrm>
            <a:off x="10558070" y="6552835"/>
            <a:ext cx="25333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www.digitalazadi.com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286F0-3C59-309C-92F2-B6158883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36" y="88107"/>
            <a:ext cx="554036" cy="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Office Theme</vt:lpstr>
      <vt:lpstr> </vt:lpstr>
      <vt:lpstr>Learn Digital Marketing in hindi </vt:lpstr>
      <vt:lpstr>Digital Marketing Modules </vt:lpstr>
      <vt:lpstr>Digital Marketing Modules </vt:lpstr>
      <vt:lpstr>1.Digital Marketing क्या है </vt:lpstr>
      <vt:lpstr>2.Digital Marketing के प्रकार</vt:lpstr>
      <vt:lpstr>3.Digital Marketing का महत्व</vt:lpstr>
      <vt:lpstr>4. डिजिटल मार्केटिंग और पारंपरिक मार्केटिंग में क्या फर्क हैं |</vt:lpstr>
      <vt:lpstr>5.Website क्या है?</vt:lpstr>
      <vt:lpstr>6.SEO क्या है?</vt:lpstr>
      <vt:lpstr>7.SEM क्या है? </vt:lpstr>
      <vt:lpstr>8.SMM क्या है? </vt:lpstr>
      <vt:lpstr>9. डिजिटल मार्केटिंग सीखने के बाद पैसे कमाने के अनेक स्रोत कैसे बनाएँ? </vt:lpstr>
      <vt:lpstr>10. निष्कर्ष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Sandeep Bhansali</dc:creator>
  <cp:lastModifiedBy>Sandeep Bhansali</cp:lastModifiedBy>
  <cp:revision>2</cp:revision>
  <dcterms:created xsi:type="dcterms:W3CDTF">2023-07-10T05:37:38Z</dcterms:created>
  <dcterms:modified xsi:type="dcterms:W3CDTF">2023-07-10T06:07:21Z</dcterms:modified>
</cp:coreProperties>
</file>