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673" r:id="rId2"/>
    <p:sldMasterId id="2147483678" r:id="rId3"/>
    <p:sldMasterId id="2147483696" r:id="rId4"/>
    <p:sldMasterId id="2147483701" r:id="rId5"/>
    <p:sldMasterId id="2147483715" r:id="rId6"/>
  </p:sldMasterIdLst>
  <p:notesMasterIdLst>
    <p:notesMasterId r:id="rId8"/>
  </p:notesMasterIdLst>
  <p:sldIdLst>
    <p:sldId id="330" r:id="rId7"/>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D1D0"/>
    <a:srgbClr val="C34A48"/>
    <a:srgbClr val="ECF5E7"/>
    <a:srgbClr val="F3E7F9"/>
    <a:srgbClr val="662483"/>
    <a:srgbClr val="9FAF7B"/>
    <a:srgbClr val="29235C"/>
    <a:srgbClr val="009FE3"/>
    <a:srgbClr val="D9DFCA"/>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5" autoAdjust="0"/>
    <p:restoredTop sz="96777" autoAdjust="0"/>
  </p:normalViewPr>
  <p:slideViewPr>
    <p:cSldViewPr snapToGrid="0">
      <p:cViewPr>
        <p:scale>
          <a:sx n="100" d="100"/>
          <a:sy n="100" d="100"/>
        </p:scale>
        <p:origin x="294"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radarChart>
        <c:radarStyle val="marker"/>
        <c:varyColors val="0"/>
        <c:ser>
          <c:idx val="0"/>
          <c:order val="0"/>
          <c:tx>
            <c:strRef>
              <c:f>Tabelle1!$B$1</c:f>
              <c:strCache>
                <c:ptCount val="1"/>
                <c:pt idx="0">
                  <c:v>Projekt</c:v>
                </c:pt>
              </c:strCache>
            </c:strRef>
          </c:tx>
          <c:spPr>
            <a:ln w="12700" cap="rnd" cmpd="sng" algn="ctr">
              <a:solidFill>
                <a:schemeClr val="tx1">
                  <a:lumMod val="95000"/>
                  <a:lumOff val="5000"/>
                  <a:alpha val="78000"/>
                </a:schemeClr>
              </a:solidFill>
              <a:prstDash val="solid"/>
              <a:round/>
            </a:ln>
            <a:effectLst>
              <a:outerShdw blurRad="88900" dist="38100" dir="2700000" algn="tl" rotWithShape="0">
                <a:prstClr val="black">
                  <a:alpha val="40000"/>
                </a:prstClr>
              </a:outerShdw>
            </a:effectLst>
          </c:spPr>
          <c:marker>
            <c:symbol val="circle"/>
            <c:size val="5"/>
            <c:spPr>
              <a:solidFill>
                <a:schemeClr val="tx1">
                  <a:lumMod val="65000"/>
                  <a:lumOff val="35000"/>
                </a:schemeClr>
              </a:solidFill>
              <a:ln w="6350" cap="flat" cmpd="sng" algn="ctr">
                <a:noFill/>
                <a:prstDash val="solid"/>
                <a:round/>
              </a:ln>
              <a:effectLst/>
            </c:spPr>
          </c:marker>
          <c:cat>
            <c:strRef>
              <c:f>Tabelle1!$A$2:$A$35</c:f>
              <c:strCache>
                <c:ptCount val="34"/>
                <c:pt idx="0">
                  <c:v>ADAPT</c:v>
                </c:pt>
                <c:pt idx="1">
                  <c:v>APOLLO</c:v>
                </c:pt>
                <c:pt idx="2">
                  <c:v>ComP-ASS</c:v>
                </c:pt>
                <c:pt idx="3">
                  <c:v>DigiPlat4Train</c:v>
                </c:pt>
                <c:pt idx="4">
                  <c:v>EduPLEx_API</c:v>
                </c:pt>
                <c:pt idx="5">
                  <c:v>ELe-com</c:v>
                </c:pt>
                <c:pt idx="6">
                  <c:v>ExpanderWB3</c:v>
                </c:pt>
                <c:pt idx="7">
                  <c:v>HUBGrade</c:v>
                </c:pt>
                <c:pt idx="8">
                  <c:v>IWWB-PLUS</c:v>
                </c:pt>
                <c:pt idx="9">
                  <c:v>KAINE</c:v>
                </c:pt>
                <c:pt idx="10">
                  <c:v>KAMAELEON</c:v>
                </c:pt>
                <c:pt idx="11">
                  <c:v>KI4CoLearnET</c:v>
                </c:pt>
                <c:pt idx="12">
                  <c:v>KIM</c:v>
                </c:pt>
                <c:pt idx="13">
                  <c:v>KIPerWeb</c:v>
                </c:pt>
                <c:pt idx="14">
                  <c:v>KIRA</c:v>
                </c:pt>
                <c:pt idx="15">
                  <c:v>KIRA_Pro</c:v>
                </c:pt>
                <c:pt idx="16">
                  <c:v>KIWI</c:v>
                </c:pt>
                <c:pt idx="17">
                  <c:v>KUPPEL</c:v>
                </c:pt>
                <c:pt idx="18">
                  <c:v>LIMo</c:v>
                </c:pt>
                <c:pt idx="19">
                  <c:v>LiSiL</c:v>
                </c:pt>
                <c:pt idx="20">
                  <c:v>MINDED_RUHR</c:v>
                </c:pt>
                <c:pt idx="21">
                  <c:v>MyEduLife</c:v>
                </c:pt>
                <c:pt idx="22">
                  <c:v>NetOEV</c:v>
                </c:pt>
                <c:pt idx="23">
                  <c:v>OnCaPflege</c:v>
                </c:pt>
                <c:pt idx="24">
                  <c:v>PolyEx</c:v>
                </c:pt>
                <c:pt idx="25">
                  <c:v>SEARCH</c:v>
                </c:pt>
                <c:pt idx="26">
                  <c:v>SG4BB</c:v>
                </c:pt>
                <c:pt idx="27">
                  <c:v>SMALO</c:v>
                </c:pt>
                <c:pt idx="28">
                  <c:v>StuBu</c:v>
                </c:pt>
                <c:pt idx="29">
                  <c:v>TRIPLEADAPT</c:v>
                </c:pt>
                <c:pt idx="30">
                  <c:v>VerDatAs</c:v>
                </c:pt>
                <c:pt idx="31">
                  <c:v>WBsmart</c:v>
                </c:pt>
                <c:pt idx="32">
                  <c:v>Weiterbildung 4.OWL</c:v>
                </c:pt>
                <c:pt idx="33">
                  <c:v>WISYatKI</c:v>
                </c:pt>
              </c:strCache>
            </c:strRef>
          </c:cat>
          <c:val>
            <c:numRef>
              <c:f>Tabelle1!$B$2:$B$35</c:f>
              <c:numCache>
                <c:formatCode>General</c:formatCode>
                <c:ptCount val="34"/>
                <c:pt idx="0">
                  <c:v>2</c:v>
                </c:pt>
                <c:pt idx="1">
                  <c:v>3</c:v>
                </c:pt>
                <c:pt idx="2">
                  <c:v>3</c:v>
                </c:pt>
                <c:pt idx="3">
                  <c:v>3</c:v>
                </c:pt>
                <c:pt idx="4">
                  <c:v>2</c:v>
                </c:pt>
                <c:pt idx="5">
                  <c:v>2</c:v>
                </c:pt>
                <c:pt idx="6">
                  <c:v>3</c:v>
                </c:pt>
                <c:pt idx="7">
                  <c:v>2</c:v>
                </c:pt>
                <c:pt idx="8">
                  <c:v>1</c:v>
                </c:pt>
                <c:pt idx="9">
                  <c:v>1</c:v>
                </c:pt>
                <c:pt idx="10">
                  <c:v>1</c:v>
                </c:pt>
                <c:pt idx="11">
                  <c:v>1</c:v>
                </c:pt>
                <c:pt idx="12">
                  <c:v>2</c:v>
                </c:pt>
                <c:pt idx="13">
                  <c:v>2</c:v>
                </c:pt>
                <c:pt idx="14">
                  <c:v>2</c:v>
                </c:pt>
                <c:pt idx="15">
                  <c:v>2</c:v>
                </c:pt>
                <c:pt idx="16">
                  <c:v>1</c:v>
                </c:pt>
                <c:pt idx="17">
                  <c:v>2</c:v>
                </c:pt>
                <c:pt idx="18">
                  <c:v>1</c:v>
                </c:pt>
                <c:pt idx="19">
                  <c:v>1</c:v>
                </c:pt>
                <c:pt idx="20">
                  <c:v>2</c:v>
                </c:pt>
                <c:pt idx="21">
                  <c:v>3</c:v>
                </c:pt>
                <c:pt idx="22">
                  <c:v>2</c:v>
                </c:pt>
                <c:pt idx="23">
                  <c:v>1</c:v>
                </c:pt>
                <c:pt idx="24">
                  <c:v>2</c:v>
                </c:pt>
                <c:pt idx="25">
                  <c:v>2</c:v>
                </c:pt>
                <c:pt idx="26">
                  <c:v>2</c:v>
                </c:pt>
                <c:pt idx="27">
                  <c:v>2</c:v>
                </c:pt>
                <c:pt idx="28">
                  <c:v>1</c:v>
                </c:pt>
                <c:pt idx="29">
                  <c:v>3</c:v>
                </c:pt>
                <c:pt idx="30">
                  <c:v>1</c:v>
                </c:pt>
                <c:pt idx="31">
                  <c:v>2</c:v>
                </c:pt>
                <c:pt idx="32">
                  <c:v>3</c:v>
                </c:pt>
                <c:pt idx="33">
                  <c:v>3</c:v>
                </c:pt>
              </c:numCache>
            </c:numRef>
          </c:val>
          <c:extLst>
            <c:ext xmlns:c16="http://schemas.microsoft.com/office/drawing/2014/chart" uri="{C3380CC4-5D6E-409C-BE32-E72D297353CC}">
              <c16:uniqueId val="{00000000-EF14-4172-BF1E-41FA2480F2B5}"/>
            </c:ext>
          </c:extLst>
        </c:ser>
        <c:dLbls>
          <c:showLegendKey val="0"/>
          <c:showVal val="0"/>
          <c:showCatName val="0"/>
          <c:showSerName val="0"/>
          <c:showPercent val="0"/>
          <c:showBubbleSize val="0"/>
        </c:dLbls>
        <c:axId val="220192768"/>
        <c:axId val="220194304"/>
      </c:radarChart>
      <c:catAx>
        <c:axId val="220192768"/>
        <c:scaling>
          <c:orientation val="minMax"/>
        </c:scaling>
        <c:delete val="1"/>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crossAx val="220194304"/>
        <c:crosses val="autoZero"/>
        <c:auto val="1"/>
        <c:lblAlgn val="ctr"/>
        <c:lblOffset val="100"/>
        <c:noMultiLvlLbl val="0"/>
      </c:catAx>
      <c:valAx>
        <c:axId val="220194304"/>
        <c:scaling>
          <c:orientation val="minMax"/>
        </c:scaling>
        <c:delete val="0"/>
        <c:axPos val="l"/>
        <c:numFmt formatCode="General" sourceLinked="1"/>
        <c:majorTickMark val="none"/>
        <c:minorTickMark val="none"/>
        <c:tickLblPos val="none"/>
        <c:spPr>
          <a:solidFill>
            <a:schemeClr val="bg1">
              <a:lumMod val="85000"/>
            </a:schemeClr>
          </a:solidFill>
          <a:ln w="6350" cap="flat" cmpd="sng" algn="ctr">
            <a:solidFill>
              <a:schemeClr val="bg1">
                <a:alpha val="80000"/>
              </a:schemeClr>
            </a:solidFill>
            <a:prstDash val="solid"/>
            <a:round/>
            <a:tailEnd type="oval" w="med" len="med"/>
          </a:ln>
          <a:effectLst/>
        </c:spPr>
        <c:txPr>
          <a:bodyPr rot="-60000000" spcFirstLastPara="1" vertOverflow="ellipsis" vert="horz" wrap="square" anchor="ctr" anchorCtr="1"/>
          <a:lstStyle/>
          <a:p>
            <a:pPr>
              <a:defRPr sz="1100" b="0" i="0" u="none" strike="noStrike" kern="1200" baseline="0">
                <a:solidFill>
                  <a:srgbClr val="000000"/>
                </a:solidFill>
                <a:latin typeface="Bebas Neue" panose="020B0506020202020201" pitchFamily="34" charset="0"/>
                <a:ea typeface="+mn-ea"/>
                <a:cs typeface="+mn-cs"/>
              </a:defRPr>
            </a:pPr>
            <a:endParaRPr lang="de-DE"/>
          </a:p>
        </c:txPr>
        <c:crossAx val="220192768"/>
        <c:crosses val="autoZero"/>
        <c:crossBetween val="between"/>
        <c:majorUnit val="1"/>
      </c:valAx>
      <c:spPr>
        <a:noFill/>
        <a:ln>
          <a:noFill/>
        </a:ln>
        <a:effectLst/>
      </c:spPr>
    </c:plotArea>
    <c:plotVisOnly val="1"/>
    <c:dispBlanksAs val="gap"/>
    <c:showDLblsOverMax val="0"/>
  </c:chart>
  <c:spPr>
    <a:noFill/>
    <a:ln w="6350" cap="flat" cmpd="sng" algn="ctr">
      <a:solidFill>
        <a:schemeClr val="bg1"/>
      </a:solidFill>
      <a:prstDash val="solid"/>
      <a:miter lim="800000"/>
    </a:ln>
    <a:effectLst/>
  </c:spPr>
  <c:txPr>
    <a:bodyPr/>
    <a:lstStyle/>
    <a:p>
      <a:pPr>
        <a:defRPr sz="1800"/>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BB65EAE-AB0C-4CA0-91A1-01FB8722B738}" type="datetimeFigureOut">
              <a:rPr lang="de-DE" smtClean="0"/>
              <a:t>13.03.2023</a:t>
            </a:fld>
            <a:endParaRPr lang="de-DE"/>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16FCEA0-EE59-4BF7-832B-B1B0296B0177}" type="slidenum">
              <a:rPr lang="de-DE" smtClean="0"/>
              <a:t>‹Nr.›</a:t>
            </a:fld>
            <a:endParaRPr lang="de-DE"/>
          </a:p>
        </p:txBody>
      </p:sp>
    </p:spTree>
    <p:extLst>
      <p:ext uri="{BB962C8B-B14F-4D97-AF65-F5344CB8AC3E}">
        <p14:creationId xmlns:p14="http://schemas.microsoft.com/office/powerpoint/2010/main" val="3508935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16FCEA0-EE59-4BF7-832B-B1B0296B0177}" type="slidenum">
              <a:rPr lang="de-DE" smtClean="0"/>
              <a:t>1</a:t>
            </a:fld>
            <a:endParaRPr lang="de-DE"/>
          </a:p>
        </p:txBody>
      </p:sp>
    </p:spTree>
    <p:extLst>
      <p:ext uri="{BB962C8B-B14F-4D97-AF65-F5344CB8AC3E}">
        <p14:creationId xmlns:p14="http://schemas.microsoft.com/office/powerpoint/2010/main" val="88822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ufzählung 1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6" name="Textplatzhalter 5"/>
          <p:cNvSpPr>
            <a:spLocks noGrp="1"/>
          </p:cNvSpPr>
          <p:nvPr>
            <p:ph type="body" sz="quarter" idx="13" hasCustomPrompt="1"/>
          </p:nvPr>
        </p:nvSpPr>
        <p:spPr>
          <a:xfrm>
            <a:off x="899302" y="1788907"/>
            <a:ext cx="10539165" cy="4519819"/>
          </a:xfrm>
        </p:spPr>
        <p:txBody>
          <a:bodyPr/>
          <a:lstStyle>
            <a:lvl1pPr>
              <a:buClr>
                <a:schemeClr val="tx2"/>
              </a:buClr>
              <a:defRPr>
                <a:solidFill>
                  <a:schemeClr val="accent5"/>
                </a:solidFill>
              </a:defRPr>
            </a:lvl1pPr>
            <a:lvl2pPr>
              <a:buClr>
                <a:schemeClr val="tx2"/>
              </a:buClr>
              <a:defRPr>
                <a:solidFill>
                  <a:schemeClr val="accent5"/>
                </a:solidFill>
              </a:defRPr>
            </a:lvl2pPr>
            <a:lvl3pPr>
              <a:buClr>
                <a:schemeClr val="tx2"/>
              </a:buClr>
              <a:defRPr>
                <a:solidFill>
                  <a:schemeClr val="accent5"/>
                </a:solidFill>
              </a:defRPr>
            </a:lvl3pPr>
            <a:lvl4pPr>
              <a:buClr>
                <a:schemeClr val="tx2"/>
              </a:buClr>
              <a:defRPr>
                <a:solidFill>
                  <a:schemeClr val="accent5"/>
                </a:solidFill>
              </a:defRPr>
            </a:lvl4pPr>
            <a:lvl5pPr>
              <a:buClr>
                <a:schemeClr val="tx2"/>
              </a:buClr>
              <a:defRPr>
                <a:solidFill>
                  <a:schemeClr val="accent5"/>
                </a:solidFill>
              </a:defRPr>
            </a:lvl5pPr>
          </a:lstStyle>
          <a:p>
            <a:pPr lvl="0" algn="l" rtl="0"/>
            <a:r>
              <a:rPr lang="en-GB" b="0" i="0" u="none" baseline="0"/>
              <a:t>Aufzählung bearbeiten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24070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sp>
        <p:nvSpPr>
          <p:cNvPr id="3" name="Inhaltsplatzhalter 2"/>
          <p:cNvSpPr>
            <a:spLocks noGrp="1"/>
          </p:cNvSpPr>
          <p:nvPr>
            <p:ph idx="1"/>
          </p:nvPr>
        </p:nvSpPr>
        <p:spPr>
          <a:xfrm>
            <a:off x="554110" y="1494000"/>
            <a:ext cx="5363246" cy="4376398"/>
          </a:xfrm>
          <a:noFill/>
        </p:spPr>
        <p:txBody>
          <a:bodyPr/>
          <a:lstStyle>
            <a:lvl1pPr>
              <a:defRPr sz="2200"/>
            </a:lvl1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ußzeilenplatzhalter 4"/>
          <p:cNvSpPr>
            <a:spLocks noGrp="1"/>
          </p:cNvSpPr>
          <p:nvPr>
            <p:ph type="ftr" sz="quarter" idx="11"/>
          </p:nvPr>
        </p:nvSpPr>
        <p:spPr/>
        <p:txBody>
          <a:bodyPr/>
          <a:lstStyle/>
          <a:p>
            <a:endParaRPr lang="en-US" dirty="0"/>
          </a:p>
        </p:txBody>
      </p:sp>
      <p:sp>
        <p:nvSpPr>
          <p:cNvPr id="6" name="Foliennummernplatzhalter 5"/>
          <p:cNvSpPr>
            <a:spLocks noGrp="1"/>
          </p:cNvSpPr>
          <p:nvPr>
            <p:ph type="sldNum" sz="quarter" idx="12"/>
          </p:nvPr>
        </p:nvSpPr>
        <p:spPr/>
        <p:txBody>
          <a:bodyPr/>
          <a:lstStyle/>
          <a:p>
            <a:fld id="{75A4F164-3A46-4CEE-A25C-CA523D5E42F3}" type="slidenum">
              <a:rPr lang="en-US" smtClean="0"/>
              <a:t>‹Nr.›</a:t>
            </a:fld>
            <a:endParaRPr lang="en-US" dirty="0"/>
          </a:p>
        </p:txBody>
      </p:sp>
      <p:sp>
        <p:nvSpPr>
          <p:cNvPr id="7" name="Titel 1"/>
          <p:cNvSpPr>
            <a:spLocks noGrp="1"/>
          </p:cNvSpPr>
          <p:nvPr>
            <p:ph type="title"/>
          </p:nvPr>
        </p:nvSpPr>
        <p:spPr>
          <a:xfrm>
            <a:off x="554112" y="410830"/>
            <a:ext cx="11097217" cy="1073122"/>
          </a:xfrm>
        </p:spPr>
        <p:txBody>
          <a:bodyPr/>
          <a:lstStyle>
            <a:lvl1pPr>
              <a:defRPr>
                <a:solidFill>
                  <a:schemeClr val="tx1"/>
                </a:solidFill>
              </a:defRPr>
            </a:lvl1pPr>
          </a:lstStyle>
          <a:p>
            <a:r>
              <a:rPr lang="de-DE" dirty="0"/>
              <a:t>Titelmasterformat durch Klicken bearbeiten</a:t>
            </a:r>
            <a:endParaRPr lang="en-US" dirty="0"/>
          </a:p>
        </p:txBody>
      </p:sp>
      <p:sp>
        <p:nvSpPr>
          <p:cNvPr id="8" name="Textplatzhalter 12"/>
          <p:cNvSpPr>
            <a:spLocks noGrp="1"/>
          </p:cNvSpPr>
          <p:nvPr>
            <p:ph type="body" sz="quarter" idx="13" hasCustomPrompt="1"/>
          </p:nvPr>
        </p:nvSpPr>
        <p:spPr>
          <a:xfrm>
            <a:off x="554111" y="942478"/>
            <a:ext cx="11097006" cy="541474"/>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2504161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6">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75A4F164-3A46-4CEE-A25C-CA523D5E42F3}" type="slidenum">
              <a:rPr lang="en-US" smtClean="0"/>
              <a:t>‹Nr.›</a:t>
            </a:fld>
            <a:endParaRPr lang="en-US" dirty="0"/>
          </a:p>
        </p:txBody>
      </p:sp>
      <p:sp>
        <p:nvSpPr>
          <p:cNvPr id="7" name="Titel 1"/>
          <p:cNvSpPr>
            <a:spLocks noGrp="1"/>
          </p:cNvSpPr>
          <p:nvPr>
            <p:ph type="title"/>
          </p:nvPr>
        </p:nvSpPr>
        <p:spPr>
          <a:xfrm>
            <a:off x="554112" y="410830"/>
            <a:ext cx="11097217" cy="1073122"/>
          </a:xfrm>
        </p:spPr>
        <p:txBody>
          <a:bodyPr/>
          <a:lstStyle>
            <a:lvl1pPr>
              <a:defRPr>
                <a:solidFill>
                  <a:schemeClr val="tx1"/>
                </a:solidFill>
              </a:defRPr>
            </a:lvl1pPr>
          </a:lstStyle>
          <a:p>
            <a:r>
              <a:rPr lang="de-DE" dirty="0"/>
              <a:t>Titelmasterformat durch Klicken bearbeiten</a:t>
            </a:r>
            <a:endParaRPr lang="en-US" dirty="0"/>
          </a:p>
        </p:txBody>
      </p:sp>
      <p:sp>
        <p:nvSpPr>
          <p:cNvPr id="8" name="Textplatzhalter 12"/>
          <p:cNvSpPr>
            <a:spLocks noGrp="1"/>
          </p:cNvSpPr>
          <p:nvPr>
            <p:ph type="body" sz="quarter" idx="13" hasCustomPrompt="1"/>
          </p:nvPr>
        </p:nvSpPr>
        <p:spPr>
          <a:xfrm>
            <a:off x="554111" y="942478"/>
            <a:ext cx="11097006" cy="541474"/>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3991264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GHT GREY">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75A4F164-3A46-4CEE-A25C-CA523D5E42F3}" type="slidenum">
              <a:rPr lang="en-US" smtClean="0"/>
              <a:t>‹Nr.›</a:t>
            </a:fld>
            <a:endParaRPr lang="en-US" dirty="0"/>
          </a:p>
        </p:txBody>
      </p:sp>
      <p:sp>
        <p:nvSpPr>
          <p:cNvPr id="45" name="Inhaltsplatzhalter 2"/>
          <p:cNvSpPr>
            <a:spLocks noGrp="1"/>
          </p:cNvSpPr>
          <p:nvPr>
            <p:ph idx="1"/>
          </p:nvPr>
        </p:nvSpPr>
        <p:spPr>
          <a:xfrm>
            <a:off x="554111" y="1492578"/>
            <a:ext cx="5377562" cy="4319248"/>
          </a:xfrm>
          <a:noFill/>
        </p:spPr>
        <p:txBody>
          <a:bodyPr/>
          <a:lstStyle>
            <a:lvl1pPr>
              <a:defRPr sz="2200"/>
            </a:lvl1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Titel 1"/>
          <p:cNvSpPr>
            <a:spLocks noGrp="1"/>
          </p:cNvSpPr>
          <p:nvPr>
            <p:ph type="title"/>
          </p:nvPr>
        </p:nvSpPr>
        <p:spPr>
          <a:xfrm>
            <a:off x="554112" y="410830"/>
            <a:ext cx="11097217" cy="1073122"/>
          </a:xfrm>
        </p:spPr>
        <p:txBody>
          <a:bodyPr/>
          <a:lstStyle>
            <a:lvl1pPr>
              <a:defRPr>
                <a:solidFill>
                  <a:srgbClr val="000000"/>
                </a:solidFill>
              </a:defRPr>
            </a:lvl1pPr>
          </a:lstStyle>
          <a:p>
            <a:r>
              <a:rPr lang="de-DE" dirty="0"/>
              <a:t>Titelmasterformat durch Klicken bearbeiten</a:t>
            </a:r>
            <a:endParaRPr lang="en-US" dirty="0"/>
          </a:p>
        </p:txBody>
      </p:sp>
      <p:sp>
        <p:nvSpPr>
          <p:cNvPr id="9" name="Textplatzhalter 12"/>
          <p:cNvSpPr>
            <a:spLocks noGrp="1"/>
          </p:cNvSpPr>
          <p:nvPr>
            <p:ph type="body" sz="quarter" idx="13" hasCustomPrompt="1"/>
          </p:nvPr>
        </p:nvSpPr>
        <p:spPr>
          <a:xfrm>
            <a:off x="554111" y="942478"/>
            <a:ext cx="11097006" cy="541474"/>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1162754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RK GREY">
    <p:spTree>
      <p:nvGrpSpPr>
        <p:cNvPr id="1" name=""/>
        <p:cNvGrpSpPr/>
        <p:nvPr/>
      </p:nvGrpSpPr>
      <p:grpSpPr>
        <a:xfrm>
          <a:off x="0" y="0"/>
          <a:ext cx="0" cy="0"/>
          <a:chOff x="0" y="0"/>
          <a:chExt cx="0" cy="0"/>
        </a:xfrm>
      </p:grpSpPr>
      <p:sp>
        <p:nvSpPr>
          <p:cNvPr id="7" name="Rechteck 6"/>
          <p:cNvSpPr/>
          <p:nvPr userDrawn="1"/>
        </p:nvSpPr>
        <p:spPr bwMode="auto">
          <a:xfrm>
            <a:off x="1" y="0"/>
            <a:ext cx="12192000" cy="6858000"/>
          </a:xfrm>
          <a:prstGeom prst="rect">
            <a:avLst/>
          </a:prstGeom>
          <a:solidFill>
            <a:srgbClr val="262626"/>
          </a:solidFill>
          <a:ln w="12700">
            <a:noFill/>
            <a:round/>
            <a:headEnd/>
            <a:tailEnd/>
          </a:ln>
        </p:spPr>
        <p:txBody>
          <a:bodyPr rot="0" spcFirstLastPara="0" vert="horz" wrap="square" lIns="91431" tIns="45715" rIns="91431" bIns="45715"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dirty="0"/>
          </a:p>
        </p:txBody>
      </p:sp>
      <p:sp>
        <p:nvSpPr>
          <p:cNvPr id="4" name="Fußzeilenplatzhalter 3"/>
          <p:cNvSpPr>
            <a:spLocks noGrp="1"/>
          </p:cNvSpPr>
          <p:nvPr>
            <p:ph type="ftr" sz="quarter" idx="11"/>
          </p:nvPr>
        </p:nvSpPr>
        <p:spPr/>
        <p:txBody>
          <a:bodyPr/>
          <a:lstStyle>
            <a:lvl1pPr>
              <a:defRPr>
                <a:solidFill>
                  <a:srgbClr val="FFFFFF"/>
                </a:solidFill>
              </a:defRPr>
            </a:lvl1pPr>
          </a:lstStyle>
          <a:p>
            <a:endParaRPr lang="en-US" dirty="0"/>
          </a:p>
        </p:txBody>
      </p:sp>
      <p:sp>
        <p:nvSpPr>
          <p:cNvPr id="5" name="Foliennummernplatzhalter 4"/>
          <p:cNvSpPr>
            <a:spLocks noGrp="1"/>
          </p:cNvSpPr>
          <p:nvPr>
            <p:ph type="sldNum" sz="quarter" idx="12"/>
          </p:nvPr>
        </p:nvSpPr>
        <p:spPr/>
        <p:txBody>
          <a:bodyPr/>
          <a:lstStyle>
            <a:lvl1pPr>
              <a:defRPr>
                <a:solidFill>
                  <a:srgbClr val="FFFFFF"/>
                </a:solidFill>
              </a:defRPr>
            </a:lvl1pPr>
          </a:lstStyle>
          <a:p>
            <a:fld id="{75A4F164-3A46-4CEE-A25C-CA523D5E42F3}" type="slidenum">
              <a:rPr lang="en-US" smtClean="0"/>
              <a:pPr/>
              <a:t>‹Nr.›</a:t>
            </a:fld>
            <a:endParaRPr lang="en-US" dirty="0"/>
          </a:p>
        </p:txBody>
      </p:sp>
      <p:sp>
        <p:nvSpPr>
          <p:cNvPr id="8" name="Inhaltsplatzhalter 2"/>
          <p:cNvSpPr>
            <a:spLocks noGrp="1"/>
          </p:cNvSpPr>
          <p:nvPr>
            <p:ph idx="1"/>
          </p:nvPr>
        </p:nvSpPr>
        <p:spPr>
          <a:xfrm>
            <a:off x="554111" y="1494000"/>
            <a:ext cx="5377562" cy="4319248"/>
          </a:xfrm>
          <a:noFill/>
        </p:spPr>
        <p:txBody>
          <a:bodyPr/>
          <a:lstStyle>
            <a:lvl1pPr>
              <a:defRPr sz="2200">
                <a:solidFill>
                  <a:srgbClr val="D9D9D9"/>
                </a:solidFill>
              </a:defRPr>
            </a:lvl1pPr>
            <a:lvl2pPr>
              <a:defRPr>
                <a:solidFill>
                  <a:srgbClr val="D9D9D9"/>
                </a:solidFill>
              </a:defRPr>
            </a:lvl2pPr>
            <a:lvl3pPr>
              <a:defRPr>
                <a:solidFill>
                  <a:srgbClr val="D9D9D9"/>
                </a:solidFill>
              </a:defRPr>
            </a:lvl3pPr>
            <a:lvl4pPr>
              <a:defRPr>
                <a:solidFill>
                  <a:srgbClr val="D9D9D9"/>
                </a:solidFill>
              </a:defRPr>
            </a:lvl4pPr>
            <a:lvl5pPr>
              <a:defRPr>
                <a:solidFill>
                  <a:srgbClr val="D9D9D9"/>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9" name="Titel 1"/>
          <p:cNvSpPr>
            <a:spLocks noGrp="1"/>
          </p:cNvSpPr>
          <p:nvPr>
            <p:ph type="title"/>
          </p:nvPr>
        </p:nvSpPr>
        <p:spPr>
          <a:xfrm>
            <a:off x="554112" y="410830"/>
            <a:ext cx="11097217" cy="1073122"/>
          </a:xfrm>
        </p:spPr>
        <p:txBody>
          <a:bodyPr/>
          <a:lstStyle>
            <a:lvl1pPr>
              <a:defRPr>
                <a:solidFill>
                  <a:srgbClr val="FFFFFF"/>
                </a:solidFill>
              </a:defRPr>
            </a:lvl1pPr>
          </a:lstStyle>
          <a:p>
            <a:r>
              <a:rPr lang="de-DE" dirty="0"/>
              <a:t>Titelmasterformat durch Klicken bearbeiten</a:t>
            </a:r>
            <a:endParaRPr lang="en-US" dirty="0"/>
          </a:p>
        </p:txBody>
      </p:sp>
      <p:sp>
        <p:nvSpPr>
          <p:cNvPr id="10" name="Textplatzhalter 12"/>
          <p:cNvSpPr>
            <a:spLocks noGrp="1"/>
          </p:cNvSpPr>
          <p:nvPr>
            <p:ph type="body" sz="quarter" idx="13" hasCustomPrompt="1"/>
          </p:nvPr>
        </p:nvSpPr>
        <p:spPr>
          <a:xfrm>
            <a:off x="554111" y="942478"/>
            <a:ext cx="11097006" cy="541474"/>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3988136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ufzählung 1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r>
              <a:rPr lang="de-DE" dirty="0"/>
              <a:t>Headline eingeben | maximal Zweizeilig</a:t>
            </a:r>
          </a:p>
        </p:txBody>
      </p:sp>
      <p:sp>
        <p:nvSpPr>
          <p:cNvPr id="6" name="Textplatzhalter 5"/>
          <p:cNvSpPr>
            <a:spLocks noGrp="1"/>
          </p:cNvSpPr>
          <p:nvPr>
            <p:ph type="body" sz="quarter" idx="13"/>
          </p:nvPr>
        </p:nvSpPr>
        <p:spPr>
          <a:xfrm>
            <a:off x="899302" y="1788907"/>
            <a:ext cx="10539165" cy="4519819"/>
          </a:xfrm>
        </p:spPr>
        <p:txBody>
          <a:bodyPr/>
          <a:lstStyle>
            <a:lvl1pPr>
              <a:buClr>
                <a:schemeClr val="tx2"/>
              </a:buClr>
              <a:defRPr>
                <a:solidFill>
                  <a:schemeClr val="accent5"/>
                </a:solidFill>
              </a:defRPr>
            </a:lvl1pPr>
            <a:lvl2pPr>
              <a:buClr>
                <a:schemeClr val="tx2"/>
              </a:buClr>
              <a:defRPr>
                <a:solidFill>
                  <a:schemeClr val="accent5"/>
                </a:solidFill>
              </a:defRPr>
            </a:lvl2pPr>
            <a:lvl3pPr>
              <a:buClr>
                <a:schemeClr val="tx2"/>
              </a:buClr>
              <a:defRPr>
                <a:solidFill>
                  <a:schemeClr val="accent5"/>
                </a:solidFill>
              </a:defRPr>
            </a:lvl3pPr>
            <a:lvl4pPr>
              <a:buClr>
                <a:schemeClr val="tx2"/>
              </a:buClr>
              <a:defRPr>
                <a:solidFill>
                  <a:schemeClr val="accent5"/>
                </a:solidFill>
              </a:defRPr>
            </a:lvl4pPr>
            <a:lvl5pPr>
              <a:buClr>
                <a:schemeClr val="tx2"/>
              </a:buClr>
              <a:defRPr>
                <a:solidFill>
                  <a:schemeClr val="accent5"/>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 name="Foliennummernplatzhalter 2"/>
          <p:cNvSpPr>
            <a:spLocks noGrp="1"/>
          </p:cNvSpPr>
          <p:nvPr>
            <p:ph type="sldNum" sz="quarter" idx="14"/>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Tree>
    <p:extLst>
      <p:ext uri="{BB962C8B-B14F-4D97-AF65-F5344CB8AC3E}">
        <p14:creationId xmlns:p14="http://schemas.microsoft.com/office/powerpoint/2010/main" val="386017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line Fließtext 1sp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r>
              <a:rPr lang="de-DE" dirty="0"/>
              <a:t>Headline eingeben | maximal zweizeilig</a:t>
            </a:r>
          </a:p>
        </p:txBody>
      </p:sp>
      <p:sp>
        <p:nvSpPr>
          <p:cNvPr id="4" name="Textplatzhalter 3"/>
          <p:cNvSpPr>
            <a:spLocks noGrp="1"/>
          </p:cNvSpPr>
          <p:nvPr>
            <p:ph type="body" sz="quarter" idx="11" hasCustomPrompt="1"/>
          </p:nvPr>
        </p:nvSpPr>
        <p:spPr>
          <a:xfrm>
            <a:off x="912285" y="2348880"/>
            <a:ext cx="10536767" cy="3947405"/>
          </a:xfrm>
        </p:spPr>
        <p:txBody>
          <a:bodyPr numCol="1" spcCol="360000"/>
          <a:lstStyle>
            <a:lvl1pPr marL="0" indent="0">
              <a:lnSpc>
                <a:spcPct val="120000"/>
              </a:lnSpc>
              <a:spcBef>
                <a:spcPts val="1000"/>
              </a:spcBef>
              <a:spcAft>
                <a:spcPts val="0"/>
              </a:spcAft>
              <a:buNone/>
              <a:defRPr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r>
              <a:rPr lang="de-DE" dirty="0"/>
              <a:t>Fließtext zweispaltig eingeben </a:t>
            </a:r>
            <a:br>
              <a:rPr lang="de-DE" dirty="0"/>
            </a:br>
            <a:endParaRPr lang="de-DE" dirty="0"/>
          </a:p>
        </p:txBody>
      </p:sp>
      <p:sp>
        <p:nvSpPr>
          <p:cNvPr id="3" name="Foliennummernplatzhalter 2"/>
          <p:cNvSpPr>
            <a:spLocks noGrp="1"/>
          </p:cNvSpPr>
          <p:nvPr>
            <p:ph type="sldNum" sz="quarter" idx="12"/>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Tree>
    <p:extLst>
      <p:ext uri="{BB962C8B-B14F-4D97-AF65-F5344CB8AC3E}">
        <p14:creationId xmlns:p14="http://schemas.microsoft.com/office/powerpoint/2010/main" val="413507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line Fließtext 2sp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r>
              <a:rPr lang="de-DE" dirty="0"/>
              <a:t>Headline eingeben | maximal zweizeilig</a:t>
            </a:r>
          </a:p>
        </p:txBody>
      </p:sp>
      <p:sp>
        <p:nvSpPr>
          <p:cNvPr id="4" name="Textplatzhalter 3"/>
          <p:cNvSpPr>
            <a:spLocks noGrp="1"/>
          </p:cNvSpPr>
          <p:nvPr>
            <p:ph type="body" sz="quarter" idx="11" hasCustomPrompt="1"/>
          </p:nvPr>
        </p:nvSpPr>
        <p:spPr>
          <a:xfrm>
            <a:off x="912285" y="2348880"/>
            <a:ext cx="10536767" cy="3947405"/>
          </a:xfrm>
        </p:spPr>
        <p:txBody>
          <a:bodyPr numCol="2" spcCol="360000"/>
          <a:lstStyle>
            <a:lvl1pPr marL="0" indent="0">
              <a:lnSpc>
                <a:spcPct val="120000"/>
              </a:lnSpc>
              <a:spcBef>
                <a:spcPts val="1000"/>
              </a:spcBef>
              <a:spcAft>
                <a:spcPts val="0"/>
              </a:spcAft>
              <a:buNone/>
              <a:defRPr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r>
              <a:rPr lang="de-DE" dirty="0"/>
              <a:t>Fließtext zweispaltig eingeben </a:t>
            </a:r>
            <a:br>
              <a:rPr lang="de-DE" dirty="0"/>
            </a:br>
            <a:endParaRPr lang="de-DE" dirty="0"/>
          </a:p>
        </p:txBody>
      </p:sp>
      <p:sp>
        <p:nvSpPr>
          <p:cNvPr id="3" name="Foliennummernplatzhalter 2"/>
          <p:cNvSpPr>
            <a:spLocks noGrp="1"/>
          </p:cNvSpPr>
          <p:nvPr>
            <p:ph type="sldNum" sz="quarter" idx="12"/>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Tree>
    <p:extLst>
      <p:ext uri="{BB962C8B-B14F-4D97-AF65-F5344CB8AC3E}">
        <p14:creationId xmlns:p14="http://schemas.microsoft.com/office/powerpoint/2010/main" val="369523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ließtext links | Inhal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r>
              <a:rPr lang="de-DE" dirty="0"/>
              <a:t>Headline eingeben | maximal Zweizeilig</a:t>
            </a:r>
          </a:p>
        </p:txBody>
      </p:sp>
      <p:sp>
        <p:nvSpPr>
          <p:cNvPr id="5" name="Textplatzhalter 3"/>
          <p:cNvSpPr>
            <a:spLocks noGrp="1"/>
          </p:cNvSpPr>
          <p:nvPr>
            <p:ph type="body" sz="quarter" idx="11" hasCustomPrompt="1"/>
          </p:nvPr>
        </p:nvSpPr>
        <p:spPr>
          <a:xfrm>
            <a:off x="917575" y="2342742"/>
            <a:ext cx="5083176" cy="3965983"/>
          </a:xfrm>
        </p:spPr>
        <p:txBody>
          <a:bodyPr/>
          <a:lstStyle>
            <a:lvl1pPr marL="0" indent="0">
              <a:lnSpc>
                <a:spcPct val="120000"/>
              </a:lnSpc>
              <a:spcBef>
                <a:spcPts val="1000"/>
              </a:spcBef>
              <a:spcAft>
                <a:spcPts val="0"/>
              </a:spcAft>
              <a:buFont typeface="Arial" panose="020B0604020202020204" pitchFamily="34" charset="0"/>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r>
              <a:rPr lang="de-DE" dirty="0"/>
              <a:t>Fließtext einspaltig eingeben</a:t>
            </a:r>
          </a:p>
        </p:txBody>
      </p:sp>
      <p:sp>
        <p:nvSpPr>
          <p:cNvPr id="7" name="Bildplatzhalter 3"/>
          <p:cNvSpPr>
            <a:spLocks noGrp="1"/>
          </p:cNvSpPr>
          <p:nvPr>
            <p:ph type="pic" sz="quarter" idx="13" hasCustomPrompt="1"/>
          </p:nvPr>
        </p:nvSpPr>
        <p:spPr>
          <a:xfrm>
            <a:off x="6199357" y="2348880"/>
            <a:ext cx="5080361"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de-DE" dirty="0"/>
              <a:t>Bild einfügen (Bitte Copyright/Bildrechte beachten!)</a:t>
            </a:r>
          </a:p>
        </p:txBody>
      </p:sp>
      <p:sp>
        <p:nvSpPr>
          <p:cNvPr id="3" name="Foliennummernplatzhalter 2"/>
          <p:cNvSpPr>
            <a:spLocks noGrp="1"/>
          </p:cNvSpPr>
          <p:nvPr>
            <p:ph type="sldNum" sz="quarter" idx="14"/>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Tree>
    <p:extLst>
      <p:ext uri="{BB962C8B-B14F-4D97-AF65-F5344CB8AC3E}">
        <p14:creationId xmlns:p14="http://schemas.microsoft.com/office/powerpoint/2010/main" val="353363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halt links | Fließtex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r>
              <a:rPr lang="de-DE" dirty="0"/>
              <a:t>Headline eingeben | maximal Zweizeilig</a:t>
            </a:r>
          </a:p>
        </p:txBody>
      </p:sp>
      <p:sp>
        <p:nvSpPr>
          <p:cNvPr id="5" name="Textplatzhalter 3"/>
          <p:cNvSpPr>
            <a:spLocks noGrp="1"/>
          </p:cNvSpPr>
          <p:nvPr>
            <p:ph type="body" sz="quarter" idx="11" hasCustomPrompt="1"/>
          </p:nvPr>
        </p:nvSpPr>
        <p:spPr>
          <a:xfrm>
            <a:off x="6203663" y="2342742"/>
            <a:ext cx="5083176" cy="3965983"/>
          </a:xfrm>
        </p:spPr>
        <p:txBody>
          <a:bodyPr/>
          <a:lstStyle>
            <a:lvl1pPr marL="0" indent="0">
              <a:lnSpc>
                <a:spcPct val="120000"/>
              </a:lnSpc>
              <a:spcBef>
                <a:spcPts val="1000"/>
              </a:spcBef>
              <a:spcAft>
                <a:spcPts val="0"/>
              </a:spcAft>
              <a:buFont typeface="Arial" panose="020B0604020202020204" pitchFamily="34" charset="0"/>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r>
              <a:rPr lang="de-DE" dirty="0"/>
              <a:t>Fließtext einspaltig eingeben</a:t>
            </a:r>
          </a:p>
        </p:txBody>
      </p:sp>
      <p:sp>
        <p:nvSpPr>
          <p:cNvPr id="7" name="Bildplatzhalter 3"/>
          <p:cNvSpPr>
            <a:spLocks noGrp="1"/>
          </p:cNvSpPr>
          <p:nvPr>
            <p:ph type="pic" sz="quarter" idx="13" hasCustomPrompt="1"/>
          </p:nvPr>
        </p:nvSpPr>
        <p:spPr>
          <a:xfrm>
            <a:off x="939133" y="2348880"/>
            <a:ext cx="5080361"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de-DE" dirty="0"/>
              <a:t>Bild einfügen (Bitte Copyright/Bildrechte beachten!)</a:t>
            </a:r>
          </a:p>
        </p:txBody>
      </p:sp>
      <p:sp>
        <p:nvSpPr>
          <p:cNvPr id="3" name="Foliennummernplatzhalter 2"/>
          <p:cNvSpPr>
            <a:spLocks noGrp="1"/>
          </p:cNvSpPr>
          <p:nvPr>
            <p:ph type="sldNum" sz="quarter" idx="14"/>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Tree>
    <p:extLst>
      <p:ext uri="{BB962C8B-B14F-4D97-AF65-F5344CB8AC3E}">
        <p14:creationId xmlns:p14="http://schemas.microsoft.com/office/powerpoint/2010/main" val="372116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ufzählung links | Inhal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lvl1pPr>
          </a:lstStyle>
          <a:p>
            <a:r>
              <a:rPr lang="de-DE" dirty="0"/>
              <a:t>Headline eingeben | maximal Zweizeilig</a:t>
            </a:r>
          </a:p>
        </p:txBody>
      </p:sp>
      <p:sp>
        <p:nvSpPr>
          <p:cNvPr id="7" name="Textplatzhalter 3"/>
          <p:cNvSpPr>
            <a:spLocks noGrp="1"/>
          </p:cNvSpPr>
          <p:nvPr>
            <p:ph type="body" sz="quarter" idx="11" hasCustomPrompt="1"/>
          </p:nvPr>
        </p:nvSpPr>
        <p:spPr>
          <a:xfrm>
            <a:off x="912285" y="2348880"/>
            <a:ext cx="5088467" cy="3959845"/>
          </a:xfrm>
        </p:spPr>
        <p:txBody>
          <a:bodyPr/>
          <a:lstStyle>
            <a:lvl1pPr>
              <a:buClr>
                <a:schemeClr val="tx2"/>
              </a:buClr>
              <a:defRPr sz="1600">
                <a:solidFill>
                  <a:schemeClr val="accent5"/>
                </a:solidFill>
              </a:defRPr>
            </a:lvl1pPr>
            <a:lvl2pPr>
              <a:buClr>
                <a:schemeClr val="tx2"/>
              </a:buClr>
              <a:defRPr sz="1400">
                <a:solidFill>
                  <a:schemeClr val="accent5"/>
                </a:solidFill>
              </a:defRPr>
            </a:lvl2pPr>
            <a:lvl3pPr>
              <a:buClr>
                <a:schemeClr val="tx2"/>
              </a:buClr>
              <a:defRPr sz="1200">
                <a:solidFill>
                  <a:schemeClr val="accent5"/>
                </a:solidFill>
              </a:defRPr>
            </a:lvl3pPr>
            <a:lvl4pPr>
              <a:buClr>
                <a:schemeClr val="tx2"/>
              </a:buClr>
              <a:defRPr sz="1100">
                <a:solidFill>
                  <a:schemeClr val="accent5"/>
                </a:solidFill>
              </a:defRPr>
            </a:lvl4pPr>
            <a:lvl5pPr>
              <a:buClr>
                <a:schemeClr val="tx2"/>
              </a:buClr>
              <a:defRPr sz="1000">
                <a:solidFill>
                  <a:schemeClr val="accent5"/>
                </a:solidFill>
              </a:defRPr>
            </a:lvl5pPr>
          </a:lstStyle>
          <a:p>
            <a:pPr lvl="0"/>
            <a:r>
              <a:rPr lang="de-DE" dirty="0"/>
              <a:t>Aufzählung eingeben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Bildplatzhalter 3"/>
          <p:cNvSpPr>
            <a:spLocks noGrp="1"/>
          </p:cNvSpPr>
          <p:nvPr>
            <p:ph type="pic" sz="quarter" idx="13" hasCustomPrompt="1"/>
          </p:nvPr>
        </p:nvSpPr>
        <p:spPr>
          <a:xfrm>
            <a:off x="6199357" y="2348880"/>
            <a:ext cx="5080361"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de-DE" dirty="0"/>
              <a:t>Bild einfügen (Bitte Copyright/Bildrechte beachten!)</a:t>
            </a:r>
          </a:p>
        </p:txBody>
      </p:sp>
      <p:sp>
        <p:nvSpPr>
          <p:cNvPr id="3" name="Foliennummernplatzhalter 2"/>
          <p:cNvSpPr>
            <a:spLocks noGrp="1"/>
          </p:cNvSpPr>
          <p:nvPr>
            <p:ph type="sldNum" sz="quarter" idx="14"/>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Tree>
    <p:extLst>
      <p:ext uri="{BB962C8B-B14F-4D97-AF65-F5344CB8AC3E}">
        <p14:creationId xmlns:p14="http://schemas.microsoft.com/office/powerpoint/2010/main" val="337946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line Fließtext 1sp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4" name="Textplatzhalter 3"/>
          <p:cNvSpPr>
            <a:spLocks noGrp="1"/>
          </p:cNvSpPr>
          <p:nvPr>
            <p:ph type="body" sz="quarter" idx="11" hasCustomPrompt="1"/>
          </p:nvPr>
        </p:nvSpPr>
        <p:spPr>
          <a:xfrm>
            <a:off x="912285" y="2348880"/>
            <a:ext cx="10536767" cy="3947405"/>
          </a:xfrm>
        </p:spPr>
        <p:txBody>
          <a:bodyPr numCol="1" spcCol="360000"/>
          <a:lstStyle>
            <a:lvl1pPr marL="0" indent="0">
              <a:lnSpc>
                <a:spcPct val="120000"/>
              </a:lnSpc>
              <a:spcBef>
                <a:spcPts val="1000"/>
              </a:spcBef>
              <a:spcAft>
                <a:spcPts val="0"/>
              </a:spcAft>
              <a:buNone/>
              <a:defRPr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 </a:t>
            </a:r>
            <a:r>
              <a:rPr lang="en-GB"/>
              <a:t/>
            </a:r>
            <a:br>
              <a:rPr lang="en-GB"/>
            </a:br>
            <a:endParaRPr lang="en-GB" dirty="0"/>
          </a:p>
        </p:txBody>
      </p:sp>
      <p:sp>
        <p:nvSpPr>
          <p:cNvPr id="3" name="Foliennummernplatzhalter 2"/>
          <p:cNvSpPr>
            <a:spLocks noGrp="1"/>
          </p:cNvSpPr>
          <p:nvPr>
            <p:ph type="sldNum" sz="quarter" idx="12"/>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10325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halt links | Aufzählung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r>
              <a:rPr lang="de-DE" dirty="0"/>
              <a:t>Headline eingeben | maximal Zweizeilig</a:t>
            </a:r>
          </a:p>
        </p:txBody>
      </p:sp>
      <p:sp>
        <p:nvSpPr>
          <p:cNvPr id="7" name="Textplatzhalter 3"/>
          <p:cNvSpPr>
            <a:spLocks noGrp="1"/>
          </p:cNvSpPr>
          <p:nvPr>
            <p:ph type="body" sz="quarter" idx="11" hasCustomPrompt="1"/>
          </p:nvPr>
        </p:nvSpPr>
        <p:spPr>
          <a:xfrm>
            <a:off x="6191251" y="2348880"/>
            <a:ext cx="5084235" cy="3959845"/>
          </a:xfrm>
        </p:spPr>
        <p:txBody>
          <a:bodyPr/>
          <a:lstStyle>
            <a:lvl1pPr>
              <a:buClr>
                <a:schemeClr val="tx2"/>
              </a:buClr>
              <a:defRPr sz="1600">
                <a:solidFill>
                  <a:schemeClr val="accent5"/>
                </a:solidFill>
              </a:defRPr>
            </a:lvl1pPr>
            <a:lvl2pPr>
              <a:buClr>
                <a:schemeClr val="tx2"/>
              </a:buClr>
              <a:defRPr sz="1400">
                <a:solidFill>
                  <a:schemeClr val="accent5"/>
                </a:solidFill>
              </a:defRPr>
            </a:lvl2pPr>
            <a:lvl3pPr>
              <a:buClr>
                <a:schemeClr val="tx2"/>
              </a:buClr>
              <a:defRPr sz="1200">
                <a:solidFill>
                  <a:schemeClr val="accent5"/>
                </a:solidFill>
              </a:defRPr>
            </a:lvl3pPr>
            <a:lvl4pPr>
              <a:buClr>
                <a:schemeClr val="tx2"/>
              </a:buClr>
              <a:defRPr sz="1100">
                <a:solidFill>
                  <a:schemeClr val="accent5"/>
                </a:solidFill>
              </a:defRPr>
            </a:lvl4pPr>
            <a:lvl5pPr>
              <a:buClr>
                <a:schemeClr val="tx2"/>
              </a:buClr>
              <a:defRPr sz="1000">
                <a:solidFill>
                  <a:schemeClr val="accent5"/>
                </a:solidFill>
              </a:defRPr>
            </a:lvl5pPr>
          </a:lstStyle>
          <a:p>
            <a:pPr lvl="0"/>
            <a:r>
              <a:rPr lang="de-DE" dirty="0"/>
              <a:t>Aufzählung eingeben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Bildplatzhalter 3"/>
          <p:cNvSpPr>
            <a:spLocks noGrp="1"/>
          </p:cNvSpPr>
          <p:nvPr>
            <p:ph type="pic" sz="quarter" idx="13" hasCustomPrompt="1"/>
          </p:nvPr>
        </p:nvSpPr>
        <p:spPr>
          <a:xfrm>
            <a:off x="933450" y="2348880"/>
            <a:ext cx="5067300"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de-DE" dirty="0"/>
              <a:t>Bild einfügen (Bitte Copyright/Bildrechte beachten!)</a:t>
            </a:r>
          </a:p>
        </p:txBody>
      </p:sp>
      <p:sp>
        <p:nvSpPr>
          <p:cNvPr id="3" name="Foliennummernplatzhalter 2"/>
          <p:cNvSpPr>
            <a:spLocks noGrp="1"/>
          </p:cNvSpPr>
          <p:nvPr>
            <p:ph type="sldNum" sz="quarter" idx="14"/>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Tree>
    <p:extLst>
      <p:ext uri="{BB962C8B-B14F-4D97-AF65-F5344CB8AC3E}">
        <p14:creationId xmlns:p14="http://schemas.microsoft.com/office/powerpoint/2010/main" val="131073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ließtext links + rechts | Inhalt mittig 3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r>
              <a:rPr lang="de-DE" dirty="0"/>
              <a:t>Headline eingeben | maximal Zweizeilig</a:t>
            </a:r>
          </a:p>
        </p:txBody>
      </p:sp>
      <p:sp>
        <p:nvSpPr>
          <p:cNvPr id="5" name="Textplatzhalter 3"/>
          <p:cNvSpPr>
            <a:spLocks noGrp="1"/>
          </p:cNvSpPr>
          <p:nvPr>
            <p:ph type="body" sz="quarter" idx="11" hasCustomPrompt="1"/>
          </p:nvPr>
        </p:nvSpPr>
        <p:spPr>
          <a:xfrm>
            <a:off x="7920567" y="2363755"/>
            <a:ext cx="3359152" cy="3944970"/>
          </a:xfrm>
        </p:spPr>
        <p:txBody>
          <a:bodyPr/>
          <a:lstStyle>
            <a:lvl1pPr marL="0" indent="0">
              <a:lnSpc>
                <a:spcPct val="120000"/>
              </a:lnSpc>
              <a:spcBef>
                <a:spcPts val="1000"/>
              </a:spcBef>
              <a:spcAft>
                <a:spcPts val="0"/>
              </a:spcAft>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r>
              <a:rPr lang="de-DE" dirty="0"/>
              <a:t>Fließtext einspaltig eingeben</a:t>
            </a:r>
          </a:p>
        </p:txBody>
      </p:sp>
      <p:sp>
        <p:nvSpPr>
          <p:cNvPr id="7" name="Textplatzhalter 3"/>
          <p:cNvSpPr>
            <a:spLocks noGrp="1"/>
          </p:cNvSpPr>
          <p:nvPr>
            <p:ph type="body" sz="quarter" idx="13" hasCustomPrompt="1"/>
          </p:nvPr>
        </p:nvSpPr>
        <p:spPr>
          <a:xfrm>
            <a:off x="912285" y="2363755"/>
            <a:ext cx="3359513" cy="3944970"/>
          </a:xfrm>
        </p:spPr>
        <p:txBody>
          <a:bodyPr/>
          <a:lstStyle>
            <a:lvl1pPr marL="0" indent="0">
              <a:lnSpc>
                <a:spcPct val="120000"/>
              </a:lnSpc>
              <a:spcBef>
                <a:spcPts val="1000"/>
              </a:spcBef>
              <a:spcAft>
                <a:spcPts val="0"/>
              </a:spcAft>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r>
              <a:rPr lang="de-DE" dirty="0"/>
              <a:t>Fließtext einspaltig eingeben</a:t>
            </a:r>
          </a:p>
        </p:txBody>
      </p:sp>
      <p:sp>
        <p:nvSpPr>
          <p:cNvPr id="9" name="Bildplatzhalter 3"/>
          <p:cNvSpPr>
            <a:spLocks noGrp="1"/>
          </p:cNvSpPr>
          <p:nvPr>
            <p:ph type="pic" sz="quarter" idx="14" hasCustomPrompt="1"/>
          </p:nvPr>
        </p:nvSpPr>
        <p:spPr>
          <a:xfrm>
            <a:off x="4417484" y="2363756"/>
            <a:ext cx="3360184" cy="3944969"/>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de-DE" dirty="0"/>
              <a:t>Bild einfügen (Bitte Copyright/Bildrechte beachten!)</a:t>
            </a:r>
          </a:p>
        </p:txBody>
      </p:sp>
      <p:sp>
        <p:nvSpPr>
          <p:cNvPr id="3" name="Foliennummernplatzhalter 2"/>
          <p:cNvSpPr>
            <a:spLocks noGrp="1"/>
          </p:cNvSpPr>
          <p:nvPr>
            <p:ph type="sldNum" sz="quarter" idx="15"/>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Tree>
    <p:extLst>
      <p:ext uri="{BB962C8B-B14F-4D97-AF65-F5344CB8AC3E}">
        <p14:creationId xmlns:p14="http://schemas.microsoft.com/office/powerpoint/2010/main" val="36661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ld links 1sp | Headline Aufzählung rechts 2sp">
    <p:spTree>
      <p:nvGrpSpPr>
        <p:cNvPr id="1" name=""/>
        <p:cNvGrpSpPr/>
        <p:nvPr/>
      </p:nvGrpSpPr>
      <p:grpSpPr>
        <a:xfrm>
          <a:off x="0" y="0"/>
          <a:ext cx="0" cy="0"/>
          <a:chOff x="0" y="0"/>
          <a:chExt cx="0" cy="0"/>
        </a:xfrm>
      </p:grpSpPr>
      <p:sp>
        <p:nvSpPr>
          <p:cNvPr id="5" name="Rechteck 4"/>
          <p:cNvSpPr/>
          <p:nvPr userDrawn="1"/>
        </p:nvSpPr>
        <p:spPr>
          <a:xfrm>
            <a:off x="0" y="797668"/>
            <a:ext cx="12192000" cy="606033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3" name="Foliennummernplatzhalter 2"/>
          <p:cNvSpPr>
            <a:spLocks noGrp="1"/>
          </p:cNvSpPr>
          <p:nvPr>
            <p:ph type="sldNum" sz="quarter" idx="13"/>
          </p:nvPr>
        </p:nvSpPr>
        <p:spPr/>
        <p:txBody>
          <a:bodyPr/>
          <a:lstStyle/>
          <a:p>
            <a:r>
              <a:rPr lang="de-DE"/>
              <a:t>  </a:t>
            </a:r>
            <a:r>
              <a:rPr lang="de-DE" sz="1000">
                <a:solidFill>
                  <a:schemeClr val="accent5"/>
                </a:solidFill>
              </a:rPr>
              <a:t>© VDI/VDE-IT </a:t>
            </a:r>
            <a:r>
              <a:rPr lang="de-DE" sz="1000">
                <a:solidFill>
                  <a:schemeClr val="accent5"/>
                </a:solidFill>
                <a:sym typeface="Wingdings" panose="05000000000000000000" pitchFamily="2" charset="2"/>
              </a:rPr>
              <a:t></a:t>
            </a:r>
            <a:r>
              <a:rPr lang="de-DE" sz="1000">
                <a:solidFill>
                  <a:schemeClr val="accent5"/>
                </a:solidFill>
              </a:rPr>
              <a:t>  </a:t>
            </a:r>
            <a:fld id="{12CCBF5E-5E1E-43A5-B4E2-C140E7BD9013}" type="slidenum">
              <a:rPr lang="de-DE" sz="1000" smtClean="0">
                <a:solidFill>
                  <a:schemeClr val="accent5"/>
                </a:solidFill>
              </a:rPr>
              <a:pPr/>
              <a:t>‹Nr.›</a:t>
            </a:fld>
            <a:r>
              <a:rPr lang="de-DE" sz="1000">
                <a:solidFill>
                  <a:schemeClr val="accent5"/>
                </a:solidFill>
              </a:rPr>
              <a:t> </a:t>
            </a:r>
            <a:endParaRPr lang="de-DE" sz="1000" dirty="0">
              <a:solidFill>
                <a:schemeClr val="accent5"/>
              </a:solidFill>
            </a:endParaRPr>
          </a:p>
        </p:txBody>
      </p:sp>
      <p:sp>
        <p:nvSpPr>
          <p:cNvPr id="2" name="Titel 1"/>
          <p:cNvSpPr>
            <a:spLocks noGrp="1"/>
          </p:cNvSpPr>
          <p:nvPr>
            <p:ph type="title" hasCustomPrompt="1"/>
          </p:nvPr>
        </p:nvSpPr>
        <p:spPr>
          <a:xfrm>
            <a:off x="4417483" y="809593"/>
            <a:ext cx="7031567" cy="876300"/>
          </a:xfrm>
        </p:spPr>
        <p:txBody>
          <a:bodyPr/>
          <a:lstStyle>
            <a:lvl1pPr>
              <a:defRPr>
                <a:solidFill>
                  <a:schemeClr val="tx2"/>
                </a:solidFill>
              </a:defRPr>
            </a:lvl1pPr>
          </a:lstStyle>
          <a:p>
            <a:r>
              <a:rPr lang="de-DE" dirty="0"/>
              <a:t>Headline eingeben | maximal Zweizeilig</a:t>
            </a:r>
          </a:p>
        </p:txBody>
      </p:sp>
      <p:sp>
        <p:nvSpPr>
          <p:cNvPr id="9" name="Textplatzhalter 3"/>
          <p:cNvSpPr>
            <a:spLocks noGrp="1"/>
          </p:cNvSpPr>
          <p:nvPr>
            <p:ph type="body" sz="quarter" idx="11" hasCustomPrompt="1"/>
          </p:nvPr>
        </p:nvSpPr>
        <p:spPr>
          <a:xfrm>
            <a:off x="4417485" y="2363755"/>
            <a:ext cx="6862232" cy="3944970"/>
          </a:xfrm>
        </p:spPr>
        <p:txBody>
          <a:bodyPr/>
          <a:lstStyle>
            <a:lvl1pPr>
              <a:buClr>
                <a:schemeClr val="tx2"/>
              </a:buClr>
              <a:defRPr>
                <a:solidFill>
                  <a:schemeClr val="accent5"/>
                </a:solidFill>
              </a:defRPr>
            </a:lvl1pPr>
            <a:lvl2pPr>
              <a:buClr>
                <a:schemeClr val="tx2"/>
              </a:buClr>
              <a:defRPr>
                <a:solidFill>
                  <a:schemeClr val="accent5"/>
                </a:solidFill>
              </a:defRPr>
            </a:lvl2pPr>
            <a:lvl3pPr>
              <a:buClr>
                <a:schemeClr val="tx2"/>
              </a:buClr>
              <a:defRPr>
                <a:solidFill>
                  <a:schemeClr val="accent5"/>
                </a:solidFill>
              </a:defRPr>
            </a:lvl3pPr>
            <a:lvl4pPr>
              <a:buClr>
                <a:schemeClr val="tx2"/>
              </a:buClr>
              <a:defRPr>
                <a:solidFill>
                  <a:schemeClr val="accent5"/>
                </a:solidFill>
              </a:defRPr>
            </a:lvl4pPr>
            <a:lvl5pPr>
              <a:buClr>
                <a:schemeClr val="tx2"/>
              </a:buClr>
              <a:defRPr>
                <a:solidFill>
                  <a:schemeClr val="accent5"/>
                </a:solidFill>
              </a:defRPr>
            </a:lvl5pPr>
          </a:lstStyle>
          <a:p>
            <a:pPr lvl="0"/>
            <a:r>
              <a:rPr lang="de-DE" dirty="0"/>
              <a:t>Aufzählung eingeben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Bildplatzhalter 3"/>
          <p:cNvSpPr>
            <a:spLocks noGrp="1"/>
          </p:cNvSpPr>
          <p:nvPr>
            <p:ph type="pic" sz="quarter" idx="12" hasCustomPrompt="1"/>
          </p:nvPr>
        </p:nvSpPr>
        <p:spPr>
          <a:xfrm>
            <a:off x="1" y="0"/>
            <a:ext cx="4271433" cy="6858000"/>
          </a:xfrm>
        </p:spPr>
        <p:txBody>
          <a:bodyPr lIns="108000" tIns="108000" bIns="0"/>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de-DE" dirty="0"/>
              <a:t>Bild einfügen (Bitte Copyright/Bildrechte beachten!)</a:t>
            </a:r>
          </a:p>
        </p:txBody>
      </p:sp>
    </p:spTree>
    <p:extLst>
      <p:ext uri="{BB962C8B-B14F-4D97-AF65-F5344CB8AC3E}">
        <p14:creationId xmlns:p14="http://schemas.microsoft.com/office/powerpoint/2010/main" val="56047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sp>
        <p:nvSpPr>
          <p:cNvPr id="3" name="Inhaltsplatzhalter 2"/>
          <p:cNvSpPr>
            <a:spLocks noGrp="1"/>
          </p:cNvSpPr>
          <p:nvPr>
            <p:ph idx="1"/>
          </p:nvPr>
        </p:nvSpPr>
        <p:spPr>
          <a:xfrm>
            <a:off x="554110" y="1494000"/>
            <a:ext cx="5363246" cy="4376398"/>
          </a:xfrm>
          <a:noFill/>
        </p:spPr>
        <p:txBody>
          <a:bodyPr/>
          <a:lstStyle>
            <a:lvl1pPr>
              <a:defRPr sz="2200"/>
            </a:lvl1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ußzeilenplatzhalter 4"/>
          <p:cNvSpPr>
            <a:spLocks noGrp="1"/>
          </p:cNvSpPr>
          <p:nvPr>
            <p:ph type="ftr" sz="quarter" idx="11"/>
          </p:nvPr>
        </p:nvSpPr>
        <p:spPr/>
        <p:txBody>
          <a:bodyPr/>
          <a:lstStyle/>
          <a:p>
            <a:endParaRPr lang="en-US" dirty="0"/>
          </a:p>
        </p:txBody>
      </p:sp>
      <p:sp>
        <p:nvSpPr>
          <p:cNvPr id="6" name="Foliennummernplatzhalter 5"/>
          <p:cNvSpPr>
            <a:spLocks noGrp="1"/>
          </p:cNvSpPr>
          <p:nvPr>
            <p:ph type="sldNum" sz="quarter" idx="12"/>
          </p:nvPr>
        </p:nvSpPr>
        <p:spPr/>
        <p:txBody>
          <a:bodyPr/>
          <a:lstStyle/>
          <a:p>
            <a:fld id="{75A4F164-3A46-4CEE-A25C-CA523D5E42F3}" type="slidenum">
              <a:rPr lang="en-US" smtClean="0"/>
              <a:t>‹Nr.›</a:t>
            </a:fld>
            <a:endParaRPr lang="en-US" dirty="0"/>
          </a:p>
        </p:txBody>
      </p:sp>
      <p:sp>
        <p:nvSpPr>
          <p:cNvPr id="7" name="Titel 1"/>
          <p:cNvSpPr>
            <a:spLocks noGrp="1"/>
          </p:cNvSpPr>
          <p:nvPr>
            <p:ph type="title"/>
          </p:nvPr>
        </p:nvSpPr>
        <p:spPr>
          <a:xfrm>
            <a:off x="554112" y="410830"/>
            <a:ext cx="11097217" cy="1073122"/>
          </a:xfrm>
        </p:spPr>
        <p:txBody>
          <a:bodyPr/>
          <a:lstStyle>
            <a:lvl1pPr>
              <a:defRPr>
                <a:solidFill>
                  <a:schemeClr val="tx1"/>
                </a:solidFill>
              </a:defRPr>
            </a:lvl1pPr>
          </a:lstStyle>
          <a:p>
            <a:r>
              <a:rPr lang="de-DE" dirty="0"/>
              <a:t>Titelmasterformat durch Klicken bearbeiten</a:t>
            </a:r>
            <a:endParaRPr lang="en-US" dirty="0"/>
          </a:p>
        </p:txBody>
      </p:sp>
      <p:sp>
        <p:nvSpPr>
          <p:cNvPr id="8" name="Textplatzhalter 12"/>
          <p:cNvSpPr>
            <a:spLocks noGrp="1"/>
          </p:cNvSpPr>
          <p:nvPr>
            <p:ph type="body" sz="quarter" idx="13" hasCustomPrompt="1"/>
          </p:nvPr>
        </p:nvSpPr>
        <p:spPr>
          <a:xfrm>
            <a:off x="554111" y="942478"/>
            <a:ext cx="11097006" cy="541474"/>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32581169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 6">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75A4F164-3A46-4CEE-A25C-CA523D5E42F3}" type="slidenum">
              <a:rPr lang="en-US" smtClean="0"/>
              <a:t>‹Nr.›</a:t>
            </a:fld>
            <a:endParaRPr lang="en-US" dirty="0"/>
          </a:p>
        </p:txBody>
      </p:sp>
      <p:sp>
        <p:nvSpPr>
          <p:cNvPr id="7" name="Titel 1"/>
          <p:cNvSpPr>
            <a:spLocks noGrp="1"/>
          </p:cNvSpPr>
          <p:nvPr>
            <p:ph type="title"/>
          </p:nvPr>
        </p:nvSpPr>
        <p:spPr>
          <a:xfrm>
            <a:off x="554112" y="410830"/>
            <a:ext cx="11097217" cy="1073122"/>
          </a:xfrm>
        </p:spPr>
        <p:txBody>
          <a:bodyPr/>
          <a:lstStyle>
            <a:lvl1pPr>
              <a:defRPr>
                <a:solidFill>
                  <a:schemeClr val="tx1"/>
                </a:solidFill>
              </a:defRPr>
            </a:lvl1pPr>
          </a:lstStyle>
          <a:p>
            <a:r>
              <a:rPr lang="de-DE" dirty="0"/>
              <a:t>Titelmasterformat durch Klicken bearbeiten</a:t>
            </a:r>
            <a:endParaRPr lang="en-US" dirty="0"/>
          </a:p>
        </p:txBody>
      </p:sp>
      <p:sp>
        <p:nvSpPr>
          <p:cNvPr id="8" name="Textplatzhalter 12"/>
          <p:cNvSpPr>
            <a:spLocks noGrp="1"/>
          </p:cNvSpPr>
          <p:nvPr>
            <p:ph type="body" sz="quarter" idx="13" hasCustomPrompt="1"/>
          </p:nvPr>
        </p:nvSpPr>
        <p:spPr>
          <a:xfrm>
            <a:off x="554111" y="942478"/>
            <a:ext cx="11097006" cy="541474"/>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33774968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IGHT GREY">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75A4F164-3A46-4CEE-A25C-CA523D5E42F3}" type="slidenum">
              <a:rPr lang="en-US" smtClean="0"/>
              <a:t>‹Nr.›</a:t>
            </a:fld>
            <a:endParaRPr lang="en-US" dirty="0"/>
          </a:p>
        </p:txBody>
      </p:sp>
      <p:sp>
        <p:nvSpPr>
          <p:cNvPr id="45" name="Inhaltsplatzhalter 2"/>
          <p:cNvSpPr>
            <a:spLocks noGrp="1"/>
          </p:cNvSpPr>
          <p:nvPr>
            <p:ph idx="1"/>
          </p:nvPr>
        </p:nvSpPr>
        <p:spPr>
          <a:xfrm>
            <a:off x="554111" y="1492578"/>
            <a:ext cx="5377562" cy="4319248"/>
          </a:xfrm>
          <a:noFill/>
        </p:spPr>
        <p:txBody>
          <a:bodyPr/>
          <a:lstStyle>
            <a:lvl1pPr>
              <a:defRPr sz="2200"/>
            </a:lvl1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Titel 1"/>
          <p:cNvSpPr>
            <a:spLocks noGrp="1"/>
          </p:cNvSpPr>
          <p:nvPr>
            <p:ph type="title"/>
          </p:nvPr>
        </p:nvSpPr>
        <p:spPr>
          <a:xfrm>
            <a:off x="554112" y="410830"/>
            <a:ext cx="11097217" cy="1073122"/>
          </a:xfrm>
        </p:spPr>
        <p:txBody>
          <a:bodyPr/>
          <a:lstStyle>
            <a:lvl1pPr>
              <a:defRPr>
                <a:solidFill>
                  <a:srgbClr val="000000"/>
                </a:solidFill>
              </a:defRPr>
            </a:lvl1pPr>
          </a:lstStyle>
          <a:p>
            <a:r>
              <a:rPr lang="de-DE" dirty="0"/>
              <a:t>Titelmasterformat durch Klicken bearbeiten</a:t>
            </a:r>
            <a:endParaRPr lang="en-US" dirty="0"/>
          </a:p>
        </p:txBody>
      </p:sp>
      <p:sp>
        <p:nvSpPr>
          <p:cNvPr id="9" name="Textplatzhalter 12"/>
          <p:cNvSpPr>
            <a:spLocks noGrp="1"/>
          </p:cNvSpPr>
          <p:nvPr>
            <p:ph type="body" sz="quarter" idx="13" hasCustomPrompt="1"/>
          </p:nvPr>
        </p:nvSpPr>
        <p:spPr>
          <a:xfrm>
            <a:off x="554111" y="942478"/>
            <a:ext cx="11097006" cy="541474"/>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29578267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ARK GREY">
    <p:spTree>
      <p:nvGrpSpPr>
        <p:cNvPr id="1" name=""/>
        <p:cNvGrpSpPr/>
        <p:nvPr/>
      </p:nvGrpSpPr>
      <p:grpSpPr>
        <a:xfrm>
          <a:off x="0" y="0"/>
          <a:ext cx="0" cy="0"/>
          <a:chOff x="0" y="0"/>
          <a:chExt cx="0" cy="0"/>
        </a:xfrm>
      </p:grpSpPr>
      <p:sp>
        <p:nvSpPr>
          <p:cNvPr id="7" name="Rechteck 6"/>
          <p:cNvSpPr/>
          <p:nvPr userDrawn="1"/>
        </p:nvSpPr>
        <p:spPr bwMode="auto">
          <a:xfrm>
            <a:off x="1" y="0"/>
            <a:ext cx="12192000" cy="6858000"/>
          </a:xfrm>
          <a:prstGeom prst="rect">
            <a:avLst/>
          </a:prstGeom>
          <a:solidFill>
            <a:srgbClr val="262626"/>
          </a:solidFill>
          <a:ln w="12700">
            <a:noFill/>
            <a:round/>
            <a:headEnd/>
            <a:tailEnd/>
          </a:ln>
        </p:spPr>
        <p:txBody>
          <a:bodyPr rot="0" spcFirstLastPara="0" vert="horz" wrap="square" lIns="91431" tIns="45715" rIns="91431" bIns="45715"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800" dirty="0"/>
          </a:p>
        </p:txBody>
      </p:sp>
      <p:sp>
        <p:nvSpPr>
          <p:cNvPr id="4" name="Fußzeilenplatzhalter 3"/>
          <p:cNvSpPr>
            <a:spLocks noGrp="1"/>
          </p:cNvSpPr>
          <p:nvPr>
            <p:ph type="ftr" sz="quarter" idx="11"/>
          </p:nvPr>
        </p:nvSpPr>
        <p:spPr/>
        <p:txBody>
          <a:bodyPr/>
          <a:lstStyle>
            <a:lvl1pPr>
              <a:defRPr>
                <a:solidFill>
                  <a:srgbClr val="FFFFFF"/>
                </a:solidFill>
              </a:defRPr>
            </a:lvl1pPr>
          </a:lstStyle>
          <a:p>
            <a:endParaRPr lang="en-US" dirty="0"/>
          </a:p>
        </p:txBody>
      </p:sp>
      <p:sp>
        <p:nvSpPr>
          <p:cNvPr id="5" name="Foliennummernplatzhalter 4"/>
          <p:cNvSpPr>
            <a:spLocks noGrp="1"/>
          </p:cNvSpPr>
          <p:nvPr>
            <p:ph type="sldNum" sz="quarter" idx="12"/>
          </p:nvPr>
        </p:nvSpPr>
        <p:spPr/>
        <p:txBody>
          <a:bodyPr/>
          <a:lstStyle>
            <a:lvl1pPr>
              <a:defRPr>
                <a:solidFill>
                  <a:srgbClr val="FFFFFF"/>
                </a:solidFill>
              </a:defRPr>
            </a:lvl1pPr>
          </a:lstStyle>
          <a:p>
            <a:fld id="{75A4F164-3A46-4CEE-A25C-CA523D5E42F3}" type="slidenum">
              <a:rPr lang="en-US" smtClean="0"/>
              <a:pPr/>
              <a:t>‹Nr.›</a:t>
            </a:fld>
            <a:endParaRPr lang="en-US" dirty="0"/>
          </a:p>
        </p:txBody>
      </p:sp>
      <p:sp>
        <p:nvSpPr>
          <p:cNvPr id="8" name="Inhaltsplatzhalter 2"/>
          <p:cNvSpPr>
            <a:spLocks noGrp="1"/>
          </p:cNvSpPr>
          <p:nvPr>
            <p:ph idx="1"/>
          </p:nvPr>
        </p:nvSpPr>
        <p:spPr>
          <a:xfrm>
            <a:off x="554111" y="1494000"/>
            <a:ext cx="5377562" cy="4319248"/>
          </a:xfrm>
          <a:noFill/>
        </p:spPr>
        <p:txBody>
          <a:bodyPr/>
          <a:lstStyle>
            <a:lvl1pPr>
              <a:defRPr sz="2200">
                <a:solidFill>
                  <a:srgbClr val="D9D9D9"/>
                </a:solidFill>
              </a:defRPr>
            </a:lvl1pPr>
            <a:lvl2pPr>
              <a:defRPr>
                <a:solidFill>
                  <a:srgbClr val="D9D9D9"/>
                </a:solidFill>
              </a:defRPr>
            </a:lvl2pPr>
            <a:lvl3pPr>
              <a:defRPr>
                <a:solidFill>
                  <a:srgbClr val="D9D9D9"/>
                </a:solidFill>
              </a:defRPr>
            </a:lvl3pPr>
            <a:lvl4pPr>
              <a:defRPr>
                <a:solidFill>
                  <a:srgbClr val="D9D9D9"/>
                </a:solidFill>
              </a:defRPr>
            </a:lvl4pPr>
            <a:lvl5pPr>
              <a:defRPr>
                <a:solidFill>
                  <a:srgbClr val="D9D9D9"/>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9" name="Titel 1"/>
          <p:cNvSpPr>
            <a:spLocks noGrp="1"/>
          </p:cNvSpPr>
          <p:nvPr>
            <p:ph type="title"/>
          </p:nvPr>
        </p:nvSpPr>
        <p:spPr>
          <a:xfrm>
            <a:off x="554112" y="410830"/>
            <a:ext cx="11097217" cy="1073122"/>
          </a:xfrm>
        </p:spPr>
        <p:txBody>
          <a:bodyPr/>
          <a:lstStyle>
            <a:lvl1pPr>
              <a:defRPr>
                <a:solidFill>
                  <a:srgbClr val="FFFFFF"/>
                </a:solidFill>
              </a:defRPr>
            </a:lvl1pPr>
          </a:lstStyle>
          <a:p>
            <a:r>
              <a:rPr lang="de-DE" dirty="0"/>
              <a:t>Titelmasterformat durch Klicken bearbeiten</a:t>
            </a:r>
            <a:endParaRPr lang="en-US" dirty="0"/>
          </a:p>
        </p:txBody>
      </p:sp>
      <p:sp>
        <p:nvSpPr>
          <p:cNvPr id="10" name="Textplatzhalter 12"/>
          <p:cNvSpPr>
            <a:spLocks noGrp="1"/>
          </p:cNvSpPr>
          <p:nvPr>
            <p:ph type="body" sz="quarter" idx="13" hasCustomPrompt="1"/>
          </p:nvPr>
        </p:nvSpPr>
        <p:spPr>
          <a:xfrm>
            <a:off x="554111" y="942478"/>
            <a:ext cx="11097006" cy="541474"/>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12389106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E43BF7D-EE64-4B0F-8625-D1FF785C5D03}" type="datetimeFigureOut">
              <a:rPr lang="de-DE" smtClean="0"/>
              <a:t>13.03.2023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B576572-EA3A-40B9-923A-F67DFDC66ED6}" type="slidenum">
              <a:rPr lang="de-DE" smtClean="0"/>
              <a:t>‹Nr.›</a:t>
            </a:fld>
            <a:endParaRPr lang="de-DE"/>
          </a:p>
        </p:txBody>
      </p:sp>
    </p:spTree>
    <p:extLst>
      <p:ext uri="{BB962C8B-B14F-4D97-AF65-F5344CB8AC3E}">
        <p14:creationId xmlns:p14="http://schemas.microsoft.com/office/powerpoint/2010/main" val="24195917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E43BF7D-EE64-4B0F-8625-D1FF785C5D03}" type="datetimeFigureOut">
              <a:rPr lang="de-DE" smtClean="0"/>
              <a:t>13.03.2023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B576572-EA3A-40B9-923A-F67DFDC66ED6}" type="slidenum">
              <a:rPr lang="de-DE" smtClean="0"/>
              <a:t>‹Nr.›</a:t>
            </a:fld>
            <a:endParaRPr lang="de-DE"/>
          </a:p>
        </p:txBody>
      </p:sp>
    </p:spTree>
    <p:extLst>
      <p:ext uri="{BB962C8B-B14F-4D97-AF65-F5344CB8AC3E}">
        <p14:creationId xmlns:p14="http://schemas.microsoft.com/office/powerpoint/2010/main" val="9378020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1E43BF7D-EE64-4B0F-8625-D1FF785C5D03}" type="datetimeFigureOut">
              <a:rPr lang="de-DE" smtClean="0"/>
              <a:t>13.03.2023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B576572-EA3A-40B9-923A-F67DFDC66ED6}" type="slidenum">
              <a:rPr lang="de-DE" smtClean="0"/>
              <a:t>‹Nr.›</a:t>
            </a:fld>
            <a:endParaRPr lang="de-DE"/>
          </a:p>
        </p:txBody>
      </p:sp>
    </p:spTree>
    <p:extLst>
      <p:ext uri="{BB962C8B-B14F-4D97-AF65-F5344CB8AC3E}">
        <p14:creationId xmlns:p14="http://schemas.microsoft.com/office/powerpoint/2010/main" val="1639744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line Fließtext 2sp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4" name="Textplatzhalter 3"/>
          <p:cNvSpPr>
            <a:spLocks noGrp="1"/>
          </p:cNvSpPr>
          <p:nvPr>
            <p:ph type="body" sz="quarter" idx="11" hasCustomPrompt="1"/>
          </p:nvPr>
        </p:nvSpPr>
        <p:spPr>
          <a:xfrm>
            <a:off x="912285" y="2348880"/>
            <a:ext cx="10536767" cy="3947405"/>
          </a:xfrm>
        </p:spPr>
        <p:txBody>
          <a:bodyPr numCol="2" spcCol="360000"/>
          <a:lstStyle>
            <a:lvl1pPr marL="0" indent="0">
              <a:lnSpc>
                <a:spcPct val="120000"/>
              </a:lnSpc>
              <a:spcBef>
                <a:spcPts val="1000"/>
              </a:spcBef>
              <a:spcAft>
                <a:spcPts val="0"/>
              </a:spcAft>
              <a:buNone/>
              <a:defRPr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zweispaltig eingeben </a:t>
            </a:r>
            <a:r>
              <a:rPr lang="en-GB"/>
              <a:t/>
            </a:r>
            <a:br>
              <a:rPr lang="en-GB"/>
            </a:br>
            <a:endParaRPr lang="en-GB" dirty="0"/>
          </a:p>
        </p:txBody>
      </p:sp>
      <p:sp>
        <p:nvSpPr>
          <p:cNvPr id="3" name="Foliennummernplatzhalter 2"/>
          <p:cNvSpPr>
            <a:spLocks noGrp="1"/>
          </p:cNvSpPr>
          <p:nvPr>
            <p:ph type="sldNum" sz="quarter" idx="12"/>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371980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E43BF7D-EE64-4B0F-8625-D1FF785C5D03}" type="datetimeFigureOut">
              <a:rPr lang="de-DE" smtClean="0"/>
              <a:t>13.03.2023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B576572-EA3A-40B9-923A-F67DFDC66ED6}" type="slidenum">
              <a:rPr lang="de-DE" smtClean="0"/>
              <a:t>‹Nr.›</a:t>
            </a:fld>
            <a:endParaRPr lang="de-DE"/>
          </a:p>
        </p:txBody>
      </p:sp>
    </p:spTree>
    <p:extLst>
      <p:ext uri="{BB962C8B-B14F-4D97-AF65-F5344CB8AC3E}">
        <p14:creationId xmlns:p14="http://schemas.microsoft.com/office/powerpoint/2010/main" val="19641237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E43BF7D-EE64-4B0F-8625-D1FF785C5D03}" type="datetimeFigureOut">
              <a:rPr lang="de-DE" smtClean="0"/>
              <a:t>13.03.2023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3B576572-EA3A-40B9-923A-F67DFDC66ED6}" type="slidenum">
              <a:rPr lang="de-DE" smtClean="0"/>
              <a:t>‹Nr.›</a:t>
            </a:fld>
            <a:endParaRPr lang="de-DE"/>
          </a:p>
        </p:txBody>
      </p:sp>
    </p:spTree>
    <p:extLst>
      <p:ext uri="{BB962C8B-B14F-4D97-AF65-F5344CB8AC3E}">
        <p14:creationId xmlns:p14="http://schemas.microsoft.com/office/powerpoint/2010/main" val="20195116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E43BF7D-EE64-4B0F-8625-D1FF785C5D03}" type="datetimeFigureOut">
              <a:rPr lang="de-DE" smtClean="0"/>
              <a:t>13.03.2023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B576572-EA3A-40B9-923A-F67DFDC66ED6}" type="slidenum">
              <a:rPr lang="de-DE" smtClean="0"/>
              <a:t>‹Nr.›</a:t>
            </a:fld>
            <a:endParaRPr lang="de-DE"/>
          </a:p>
        </p:txBody>
      </p:sp>
    </p:spTree>
    <p:extLst>
      <p:ext uri="{BB962C8B-B14F-4D97-AF65-F5344CB8AC3E}">
        <p14:creationId xmlns:p14="http://schemas.microsoft.com/office/powerpoint/2010/main" val="28397900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E43BF7D-EE64-4B0F-8625-D1FF785C5D03}" type="datetimeFigureOut">
              <a:rPr lang="de-DE" smtClean="0"/>
              <a:t>13.03.2023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3B576572-EA3A-40B9-923A-F67DFDC66ED6}" type="slidenum">
              <a:rPr lang="de-DE" smtClean="0"/>
              <a:t>‹Nr.›</a:t>
            </a:fld>
            <a:endParaRPr lang="de-DE"/>
          </a:p>
        </p:txBody>
      </p:sp>
    </p:spTree>
    <p:extLst>
      <p:ext uri="{BB962C8B-B14F-4D97-AF65-F5344CB8AC3E}">
        <p14:creationId xmlns:p14="http://schemas.microsoft.com/office/powerpoint/2010/main" val="33446238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1E43BF7D-EE64-4B0F-8625-D1FF785C5D03}" type="datetimeFigureOut">
              <a:rPr lang="de-DE" smtClean="0"/>
              <a:t>13.03.2023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B576572-EA3A-40B9-923A-F67DFDC66ED6}" type="slidenum">
              <a:rPr lang="de-DE" smtClean="0"/>
              <a:t>‹Nr.›</a:t>
            </a:fld>
            <a:endParaRPr lang="de-DE"/>
          </a:p>
        </p:txBody>
      </p:sp>
    </p:spTree>
    <p:extLst>
      <p:ext uri="{BB962C8B-B14F-4D97-AF65-F5344CB8AC3E}">
        <p14:creationId xmlns:p14="http://schemas.microsoft.com/office/powerpoint/2010/main" val="34863087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1E43BF7D-EE64-4B0F-8625-D1FF785C5D03}" type="datetimeFigureOut">
              <a:rPr lang="de-DE" smtClean="0"/>
              <a:t>13.03.2023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B576572-EA3A-40B9-923A-F67DFDC66ED6}" type="slidenum">
              <a:rPr lang="de-DE" smtClean="0"/>
              <a:t>‹Nr.›</a:t>
            </a:fld>
            <a:endParaRPr lang="de-DE"/>
          </a:p>
        </p:txBody>
      </p:sp>
    </p:spTree>
    <p:extLst>
      <p:ext uri="{BB962C8B-B14F-4D97-AF65-F5344CB8AC3E}">
        <p14:creationId xmlns:p14="http://schemas.microsoft.com/office/powerpoint/2010/main" val="8448433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E43BF7D-EE64-4B0F-8625-D1FF785C5D03}" type="datetimeFigureOut">
              <a:rPr lang="de-DE" smtClean="0"/>
              <a:t>13.03.2023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B576572-EA3A-40B9-923A-F67DFDC66ED6}" type="slidenum">
              <a:rPr lang="de-DE" smtClean="0"/>
              <a:t>‹Nr.›</a:t>
            </a:fld>
            <a:endParaRPr lang="de-DE"/>
          </a:p>
        </p:txBody>
      </p:sp>
    </p:spTree>
    <p:extLst>
      <p:ext uri="{BB962C8B-B14F-4D97-AF65-F5344CB8AC3E}">
        <p14:creationId xmlns:p14="http://schemas.microsoft.com/office/powerpoint/2010/main" val="1231141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E43BF7D-EE64-4B0F-8625-D1FF785C5D03}" type="datetimeFigureOut">
              <a:rPr lang="de-DE" smtClean="0"/>
              <a:t>13.03.2023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B576572-EA3A-40B9-923A-F67DFDC66ED6}" type="slidenum">
              <a:rPr lang="de-DE" smtClean="0"/>
              <a:t>‹Nr.›</a:t>
            </a:fld>
            <a:endParaRPr lang="de-DE"/>
          </a:p>
        </p:txBody>
      </p:sp>
    </p:spTree>
    <p:extLst>
      <p:ext uri="{BB962C8B-B14F-4D97-AF65-F5344CB8AC3E}">
        <p14:creationId xmlns:p14="http://schemas.microsoft.com/office/powerpoint/2010/main" val="29047486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LIGHT GREY">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p:txBody>
          <a:bodyPr/>
          <a:lstStyle/>
          <a:p>
            <a:endParaRPr lang="en-US" dirty="0"/>
          </a:p>
        </p:txBody>
      </p:sp>
      <p:sp>
        <p:nvSpPr>
          <p:cNvPr id="5" name="Foliennummernplatzhalter 4"/>
          <p:cNvSpPr>
            <a:spLocks noGrp="1"/>
          </p:cNvSpPr>
          <p:nvPr>
            <p:ph type="sldNum" sz="quarter" idx="12"/>
          </p:nvPr>
        </p:nvSpPr>
        <p:spPr/>
        <p:txBody>
          <a:bodyPr/>
          <a:lstStyle/>
          <a:p>
            <a:fld id="{75A4F164-3A46-4CEE-A25C-CA523D5E42F3}" type="slidenum">
              <a:rPr lang="en-US" smtClean="0"/>
              <a:t>‹Nr.›</a:t>
            </a:fld>
            <a:endParaRPr lang="en-US" dirty="0"/>
          </a:p>
        </p:txBody>
      </p:sp>
      <p:sp>
        <p:nvSpPr>
          <p:cNvPr id="45" name="Inhaltsplatzhalter 2"/>
          <p:cNvSpPr>
            <a:spLocks noGrp="1"/>
          </p:cNvSpPr>
          <p:nvPr>
            <p:ph idx="1"/>
          </p:nvPr>
        </p:nvSpPr>
        <p:spPr>
          <a:xfrm>
            <a:off x="554111" y="1492577"/>
            <a:ext cx="5377563" cy="4319248"/>
          </a:xfrm>
          <a:noFill/>
        </p:spPr>
        <p:txBody>
          <a:bodyPr/>
          <a:lstStyle>
            <a:lvl1pPr>
              <a:defRPr sz="2200"/>
            </a:lvl1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Titel 1"/>
          <p:cNvSpPr>
            <a:spLocks noGrp="1"/>
          </p:cNvSpPr>
          <p:nvPr>
            <p:ph type="title"/>
          </p:nvPr>
        </p:nvSpPr>
        <p:spPr>
          <a:xfrm>
            <a:off x="554113" y="410829"/>
            <a:ext cx="11097217" cy="1073123"/>
          </a:xfrm>
        </p:spPr>
        <p:txBody>
          <a:bodyPr/>
          <a:lstStyle>
            <a:lvl1pPr>
              <a:defRPr>
                <a:solidFill>
                  <a:srgbClr val="000000"/>
                </a:solidFill>
              </a:defRPr>
            </a:lvl1pPr>
          </a:lstStyle>
          <a:p>
            <a:r>
              <a:rPr lang="de-DE" dirty="0"/>
              <a:t>Titelmasterformat durch Klicken bearbeiten</a:t>
            </a:r>
            <a:endParaRPr lang="en-US" dirty="0"/>
          </a:p>
        </p:txBody>
      </p:sp>
      <p:sp>
        <p:nvSpPr>
          <p:cNvPr id="9" name="Textplatzhalter 12"/>
          <p:cNvSpPr>
            <a:spLocks noGrp="1"/>
          </p:cNvSpPr>
          <p:nvPr>
            <p:ph type="body" sz="quarter" idx="13" hasCustomPrompt="1"/>
          </p:nvPr>
        </p:nvSpPr>
        <p:spPr>
          <a:xfrm>
            <a:off x="554111" y="942477"/>
            <a:ext cx="11097007" cy="541475"/>
          </a:xfrm>
        </p:spPr>
        <p:txBody>
          <a:bodyPr lIns="10800" anchor="t" anchorCtr="0"/>
          <a:lstStyle>
            <a:lvl1pPr marL="0" indent="0">
              <a:buNone/>
              <a:defRPr>
                <a:solidFill>
                  <a:srgbClr val="7F7F7F"/>
                </a:solidFill>
              </a:defRPr>
            </a:lvl1pPr>
          </a:lstStyle>
          <a:p>
            <a:r>
              <a:rPr lang="en-US" noProof="1">
                <a:latin typeface="Calibri Light" panose="020F0302020204030204" pitchFamily="34" charset="0"/>
              </a:rPr>
              <a:t>Enter your subheadline here</a:t>
            </a:r>
          </a:p>
        </p:txBody>
      </p:sp>
    </p:spTree>
    <p:extLst>
      <p:ext uri="{BB962C8B-B14F-4D97-AF65-F5344CB8AC3E}">
        <p14:creationId xmlns:p14="http://schemas.microsoft.com/office/powerpoint/2010/main" val="19838909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pic>
        <p:nvPicPr>
          <p:cNvPr id="11" name="Bild 1"/>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92000" y="144000"/>
            <a:ext cx="2496000" cy="1536000"/>
          </a:xfrm>
          <a:prstGeom prst="rect">
            <a:avLst/>
          </a:prstGeom>
          <a:noFill/>
          <a:ln w="9525">
            <a:noFill/>
            <a:miter lim="800000"/>
            <a:headEnd/>
            <a:tailEnd/>
          </a:ln>
        </p:spPr>
      </p:pic>
      <p:sp>
        <p:nvSpPr>
          <p:cNvPr id="3" name="Datumsplatzhalter 2"/>
          <p:cNvSpPr>
            <a:spLocks noGrp="1"/>
          </p:cNvSpPr>
          <p:nvPr>
            <p:ph type="dt" sz="half" idx="10"/>
          </p:nvPr>
        </p:nvSpPr>
        <p:spPr/>
        <p:txBody>
          <a:bodyPr/>
          <a:lstStyle/>
          <a:p>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CFDB776C-FDF5-DB47-BD7A-74731DD909A2}" type="slidenum">
              <a:rPr lang="de-DE" smtClean="0"/>
              <a:t>‹Nr.›</a:t>
            </a:fld>
            <a:endParaRPr lang="de-DE" dirty="0"/>
          </a:p>
        </p:txBody>
      </p:sp>
      <p:grpSp>
        <p:nvGrpSpPr>
          <p:cNvPr id="6" name="Gruppieren 5"/>
          <p:cNvGrpSpPr/>
          <p:nvPr userDrawn="1"/>
        </p:nvGrpSpPr>
        <p:grpSpPr>
          <a:xfrm>
            <a:off x="1" y="1"/>
            <a:ext cx="12192000" cy="3668612"/>
            <a:chOff x="1" y="0"/>
            <a:chExt cx="9144000" cy="2751459"/>
          </a:xfrm>
        </p:grpSpPr>
        <p:pic>
          <p:nvPicPr>
            <p:cNvPr id="7" name="Grafik 6">
              <a:extLst>
                <a:ext uri="{FF2B5EF4-FFF2-40B4-BE49-F238E27FC236}">
                  <a16:creationId xmlns:a16="http://schemas.microsoft.com/office/drawing/2014/main" id="{21EC9A26-57F7-43F3-A0F2-8ADD295F0F12}"/>
                </a:ext>
              </a:extLst>
            </p:cNvPr>
            <p:cNvPicPr>
              <a:picLocks noChangeAspect="1"/>
            </p:cNvPicPr>
            <p:nvPr/>
          </p:nvPicPr>
          <p:blipFill rotWithShape="1">
            <a:blip cstate="print">
              <a:duotone>
                <a:prstClr val="black"/>
                <a:srgbClr val="F7F7F7">
                  <a:tint val="45000"/>
                  <a:satMod val="400000"/>
                </a:srgbClr>
              </a:duotone>
              <a:extLst>
                <a:ext uri="{28A0092B-C50C-407E-A947-70E740481C1C}">
                  <a14:useLocalDpi xmlns:a14="http://schemas.microsoft.com/office/drawing/2010/main" val="0"/>
                </a:ext>
              </a:extLst>
            </a:blip>
            <a:srcRect l="4928" t="1710" r="13543"/>
            <a:stretch/>
          </p:blipFill>
          <p:spPr>
            <a:xfrm>
              <a:off x="4570039" y="0"/>
              <a:ext cx="4567238" cy="2751459"/>
            </a:xfrm>
            <a:prstGeom prst="rect">
              <a:avLst/>
            </a:prstGeom>
          </p:spPr>
        </p:pic>
        <p:sp>
          <p:nvSpPr>
            <p:cNvPr id="8" name="Freeform 5"/>
            <p:cNvSpPr>
              <a:spLocks noEditPoints="1"/>
            </p:cNvSpPr>
            <p:nvPr/>
          </p:nvSpPr>
          <p:spPr bwMode="auto">
            <a:xfrm>
              <a:off x="4762" y="552396"/>
              <a:ext cx="4567238" cy="1948041"/>
            </a:xfrm>
            <a:custGeom>
              <a:avLst/>
              <a:gdLst>
                <a:gd name="T0" fmla="*/ 1542 w 1918"/>
                <a:gd name="T1" fmla="*/ 356 h 819"/>
                <a:gd name="T2" fmla="*/ 1510 w 1918"/>
                <a:gd name="T3" fmla="*/ 296 h 819"/>
                <a:gd name="T4" fmla="*/ 1380 w 1918"/>
                <a:gd name="T5" fmla="*/ 202 h 819"/>
                <a:gd name="T6" fmla="*/ 1094 w 1918"/>
                <a:gd name="T7" fmla="*/ 294 h 819"/>
                <a:gd name="T8" fmla="*/ 1094 w 1918"/>
                <a:gd name="T9" fmla="*/ 155 h 819"/>
                <a:gd name="T10" fmla="*/ 720 w 1918"/>
                <a:gd name="T11" fmla="*/ 154 h 819"/>
                <a:gd name="T12" fmla="*/ 311 w 1918"/>
                <a:gd name="T13" fmla="*/ 162 h 819"/>
                <a:gd name="T14" fmla="*/ 218 w 1918"/>
                <a:gd name="T15" fmla="*/ 233 h 819"/>
                <a:gd name="T16" fmla="*/ 141 w 1918"/>
                <a:gd name="T17" fmla="*/ 465 h 819"/>
                <a:gd name="T18" fmla="*/ 149 w 1918"/>
                <a:gd name="T19" fmla="*/ 337 h 819"/>
                <a:gd name="T20" fmla="*/ 173 w 1918"/>
                <a:gd name="T21" fmla="*/ 284 h 819"/>
                <a:gd name="T22" fmla="*/ 205 w 1918"/>
                <a:gd name="T23" fmla="*/ 401 h 819"/>
                <a:gd name="T24" fmla="*/ 325 w 1918"/>
                <a:gd name="T25" fmla="*/ 162 h 819"/>
                <a:gd name="T26" fmla="*/ 449 w 1918"/>
                <a:gd name="T27" fmla="*/ 287 h 819"/>
                <a:gd name="T28" fmla="*/ 457 w 1918"/>
                <a:gd name="T29" fmla="*/ 245 h 819"/>
                <a:gd name="T30" fmla="*/ 518 w 1918"/>
                <a:gd name="T31" fmla="*/ 229 h 819"/>
                <a:gd name="T32" fmla="*/ 534 w 1918"/>
                <a:gd name="T33" fmla="*/ 282 h 819"/>
                <a:gd name="T34" fmla="*/ 526 w 1918"/>
                <a:gd name="T35" fmla="*/ 122 h 819"/>
                <a:gd name="T36" fmla="*/ 558 w 1918"/>
                <a:gd name="T37" fmla="*/ 218 h 819"/>
                <a:gd name="T38" fmla="*/ 566 w 1918"/>
                <a:gd name="T39" fmla="*/ 239 h 819"/>
                <a:gd name="T40" fmla="*/ 574 w 1918"/>
                <a:gd name="T41" fmla="*/ 101 h 819"/>
                <a:gd name="T42" fmla="*/ 757 w 1918"/>
                <a:gd name="T43" fmla="*/ 242 h 819"/>
                <a:gd name="T44" fmla="*/ 761 w 1918"/>
                <a:gd name="T45" fmla="*/ 308 h 819"/>
                <a:gd name="T46" fmla="*/ 793 w 1918"/>
                <a:gd name="T47" fmla="*/ 230 h 819"/>
                <a:gd name="T48" fmla="*/ 800 w 1918"/>
                <a:gd name="T49" fmla="*/ 314 h 819"/>
                <a:gd name="T50" fmla="*/ 804 w 1918"/>
                <a:gd name="T51" fmla="*/ 208 h 819"/>
                <a:gd name="T52" fmla="*/ 810 w 1918"/>
                <a:gd name="T53" fmla="*/ 229 h 819"/>
                <a:gd name="T54" fmla="*/ 886 w 1918"/>
                <a:gd name="T55" fmla="*/ 150 h 819"/>
                <a:gd name="T56" fmla="*/ 886 w 1918"/>
                <a:gd name="T57" fmla="*/ 240 h 819"/>
                <a:gd name="T58" fmla="*/ 915 w 1918"/>
                <a:gd name="T59" fmla="*/ 287 h 819"/>
                <a:gd name="T60" fmla="*/ 1037 w 1918"/>
                <a:gd name="T61" fmla="*/ 268 h 819"/>
                <a:gd name="T62" fmla="*/ 1050 w 1918"/>
                <a:gd name="T63" fmla="*/ 174 h 819"/>
                <a:gd name="T64" fmla="*/ 1056 w 1918"/>
                <a:gd name="T65" fmla="*/ 277 h 819"/>
                <a:gd name="T66" fmla="*/ 1069 w 1918"/>
                <a:gd name="T67" fmla="*/ 166 h 819"/>
                <a:gd name="T68" fmla="*/ 1088 w 1918"/>
                <a:gd name="T69" fmla="*/ 277 h 819"/>
                <a:gd name="T70" fmla="*/ 1075 w 1918"/>
                <a:gd name="T71" fmla="*/ 166 h 819"/>
                <a:gd name="T72" fmla="*/ 1123 w 1918"/>
                <a:gd name="T73" fmla="*/ 285 h 819"/>
                <a:gd name="T74" fmla="*/ 1154 w 1918"/>
                <a:gd name="T75" fmla="*/ 344 h 819"/>
                <a:gd name="T76" fmla="*/ 1159 w 1918"/>
                <a:gd name="T77" fmla="*/ 248 h 819"/>
                <a:gd name="T78" fmla="*/ 1169 w 1918"/>
                <a:gd name="T79" fmla="*/ 268 h 819"/>
                <a:gd name="T80" fmla="*/ 1178 w 1918"/>
                <a:gd name="T81" fmla="*/ 274 h 819"/>
                <a:gd name="T82" fmla="*/ 1188 w 1918"/>
                <a:gd name="T83" fmla="*/ 319 h 819"/>
                <a:gd name="T84" fmla="*/ 1183 w 1918"/>
                <a:gd name="T85" fmla="*/ 223 h 819"/>
                <a:gd name="T86" fmla="*/ 1197 w 1918"/>
                <a:gd name="T87" fmla="*/ 280 h 819"/>
                <a:gd name="T88" fmla="*/ 1202 w 1918"/>
                <a:gd name="T89" fmla="*/ 293 h 819"/>
                <a:gd name="T90" fmla="*/ 1415 w 1918"/>
                <a:gd name="T91" fmla="*/ 190 h 819"/>
                <a:gd name="T92" fmla="*/ 1398 w 1918"/>
                <a:gd name="T93" fmla="*/ 248 h 819"/>
                <a:gd name="T94" fmla="*/ 1413 w 1918"/>
                <a:gd name="T95" fmla="*/ 289 h 819"/>
                <a:gd name="T96" fmla="*/ 1410 w 1918"/>
                <a:gd name="T97" fmla="*/ 233 h 819"/>
                <a:gd name="T98" fmla="*/ 1421 w 1918"/>
                <a:gd name="T99" fmla="*/ 278 h 819"/>
                <a:gd name="T100" fmla="*/ 1421 w 1918"/>
                <a:gd name="T101" fmla="*/ 220 h 819"/>
                <a:gd name="T102" fmla="*/ 1429 w 1918"/>
                <a:gd name="T103" fmla="*/ 265 h 819"/>
                <a:gd name="T104" fmla="*/ 1432 w 1918"/>
                <a:gd name="T105" fmla="*/ 223 h 819"/>
                <a:gd name="T106" fmla="*/ 1464 w 1918"/>
                <a:gd name="T107" fmla="*/ 287 h 819"/>
                <a:gd name="T108" fmla="*/ 1467 w 1918"/>
                <a:gd name="T109" fmla="*/ 347 h 819"/>
                <a:gd name="T110" fmla="*/ 1470 w 1918"/>
                <a:gd name="T111" fmla="*/ 262 h 819"/>
                <a:gd name="T112" fmla="*/ 1473 w 1918"/>
                <a:gd name="T113" fmla="*/ 300 h 819"/>
                <a:gd name="T114" fmla="*/ 1483 w 1918"/>
                <a:gd name="T115" fmla="*/ 373 h 819"/>
                <a:gd name="T116" fmla="*/ 1483 w 1918"/>
                <a:gd name="T117" fmla="*/ 274 h 819"/>
                <a:gd name="T118" fmla="*/ 1707 w 1918"/>
                <a:gd name="T119" fmla="*/ 378 h 819"/>
                <a:gd name="T120" fmla="*/ 1723 w 1918"/>
                <a:gd name="T121" fmla="*/ 305 h 819"/>
                <a:gd name="T122" fmla="*/ 1741 w 1918"/>
                <a:gd name="T123" fmla="*/ 395 h 819"/>
                <a:gd name="T124" fmla="*/ 1757 w 1918"/>
                <a:gd name="T125" fmla="*/ 301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18" h="819">
                  <a:moveTo>
                    <a:pt x="1888" y="462"/>
                  </a:moveTo>
                  <a:cubicBezTo>
                    <a:pt x="1856" y="368"/>
                    <a:pt x="1856" y="368"/>
                    <a:pt x="1856" y="368"/>
                  </a:cubicBezTo>
                  <a:cubicBezTo>
                    <a:pt x="1836" y="374"/>
                    <a:pt x="1836" y="374"/>
                    <a:pt x="1836" y="374"/>
                  </a:cubicBezTo>
                  <a:cubicBezTo>
                    <a:pt x="1836" y="411"/>
                    <a:pt x="1836" y="411"/>
                    <a:pt x="1836" y="411"/>
                  </a:cubicBezTo>
                  <a:cubicBezTo>
                    <a:pt x="1817" y="411"/>
                    <a:pt x="1817" y="411"/>
                    <a:pt x="1817" y="411"/>
                  </a:cubicBezTo>
                  <a:cubicBezTo>
                    <a:pt x="1817" y="373"/>
                    <a:pt x="1817" y="373"/>
                    <a:pt x="1817" y="373"/>
                  </a:cubicBezTo>
                  <a:cubicBezTo>
                    <a:pt x="1777" y="373"/>
                    <a:pt x="1777" y="373"/>
                    <a:pt x="1777" y="373"/>
                  </a:cubicBezTo>
                  <a:cubicBezTo>
                    <a:pt x="1777" y="398"/>
                    <a:pt x="1777" y="398"/>
                    <a:pt x="1777" y="398"/>
                  </a:cubicBezTo>
                  <a:cubicBezTo>
                    <a:pt x="1762" y="398"/>
                    <a:pt x="1762" y="398"/>
                    <a:pt x="1762" y="398"/>
                  </a:cubicBezTo>
                  <a:cubicBezTo>
                    <a:pt x="1762" y="282"/>
                    <a:pt x="1762" y="282"/>
                    <a:pt x="1762" y="282"/>
                  </a:cubicBezTo>
                  <a:cubicBezTo>
                    <a:pt x="1713" y="282"/>
                    <a:pt x="1713" y="282"/>
                    <a:pt x="1713" y="282"/>
                  </a:cubicBezTo>
                  <a:cubicBezTo>
                    <a:pt x="1710" y="288"/>
                    <a:pt x="1710" y="288"/>
                    <a:pt x="1710" y="288"/>
                  </a:cubicBezTo>
                  <a:cubicBezTo>
                    <a:pt x="1723" y="288"/>
                    <a:pt x="1723" y="288"/>
                    <a:pt x="1723" y="288"/>
                  </a:cubicBezTo>
                  <a:cubicBezTo>
                    <a:pt x="1723" y="293"/>
                    <a:pt x="1723" y="293"/>
                    <a:pt x="1723" y="293"/>
                  </a:cubicBezTo>
                  <a:cubicBezTo>
                    <a:pt x="1708" y="293"/>
                    <a:pt x="1708" y="293"/>
                    <a:pt x="1708" y="293"/>
                  </a:cubicBezTo>
                  <a:cubicBezTo>
                    <a:pt x="1707" y="296"/>
                    <a:pt x="1707" y="296"/>
                    <a:pt x="1707" y="296"/>
                  </a:cubicBezTo>
                  <a:cubicBezTo>
                    <a:pt x="1707" y="430"/>
                    <a:pt x="1707" y="430"/>
                    <a:pt x="1707" y="430"/>
                  </a:cubicBezTo>
                  <a:cubicBezTo>
                    <a:pt x="1675" y="430"/>
                    <a:pt x="1675" y="430"/>
                    <a:pt x="1675" y="430"/>
                  </a:cubicBezTo>
                  <a:cubicBezTo>
                    <a:pt x="1675" y="388"/>
                    <a:pt x="1675" y="388"/>
                    <a:pt x="1675" y="388"/>
                  </a:cubicBezTo>
                  <a:cubicBezTo>
                    <a:pt x="1675" y="388"/>
                    <a:pt x="1677" y="376"/>
                    <a:pt x="1666" y="376"/>
                  </a:cubicBezTo>
                  <a:cubicBezTo>
                    <a:pt x="1654" y="376"/>
                    <a:pt x="1659" y="387"/>
                    <a:pt x="1659" y="387"/>
                  </a:cubicBezTo>
                  <a:cubicBezTo>
                    <a:pt x="1659" y="437"/>
                    <a:pt x="1659" y="437"/>
                    <a:pt x="1659" y="437"/>
                  </a:cubicBezTo>
                  <a:cubicBezTo>
                    <a:pt x="1634" y="437"/>
                    <a:pt x="1634" y="437"/>
                    <a:pt x="1634" y="437"/>
                  </a:cubicBezTo>
                  <a:cubicBezTo>
                    <a:pt x="1634" y="339"/>
                    <a:pt x="1634" y="339"/>
                    <a:pt x="1634" y="339"/>
                  </a:cubicBezTo>
                  <a:cubicBezTo>
                    <a:pt x="1619" y="339"/>
                    <a:pt x="1619" y="339"/>
                    <a:pt x="1619" y="339"/>
                  </a:cubicBezTo>
                  <a:cubicBezTo>
                    <a:pt x="1619" y="369"/>
                    <a:pt x="1619" y="369"/>
                    <a:pt x="1619" y="369"/>
                  </a:cubicBezTo>
                  <a:cubicBezTo>
                    <a:pt x="1599" y="398"/>
                    <a:pt x="1599" y="398"/>
                    <a:pt x="1599" y="398"/>
                  </a:cubicBezTo>
                  <a:cubicBezTo>
                    <a:pt x="1590" y="388"/>
                    <a:pt x="1590" y="388"/>
                    <a:pt x="1590" y="388"/>
                  </a:cubicBezTo>
                  <a:cubicBezTo>
                    <a:pt x="1590" y="370"/>
                    <a:pt x="1590" y="370"/>
                    <a:pt x="1590" y="370"/>
                  </a:cubicBezTo>
                  <a:cubicBezTo>
                    <a:pt x="1572" y="370"/>
                    <a:pt x="1572" y="370"/>
                    <a:pt x="1572" y="370"/>
                  </a:cubicBezTo>
                  <a:cubicBezTo>
                    <a:pt x="1572" y="356"/>
                    <a:pt x="1572" y="356"/>
                    <a:pt x="1572" y="356"/>
                  </a:cubicBezTo>
                  <a:cubicBezTo>
                    <a:pt x="1542" y="356"/>
                    <a:pt x="1542" y="356"/>
                    <a:pt x="1542" y="356"/>
                  </a:cubicBezTo>
                  <a:cubicBezTo>
                    <a:pt x="1542" y="332"/>
                    <a:pt x="1542" y="332"/>
                    <a:pt x="1542" y="332"/>
                  </a:cubicBezTo>
                  <a:cubicBezTo>
                    <a:pt x="1520" y="332"/>
                    <a:pt x="1520" y="332"/>
                    <a:pt x="1520" y="332"/>
                  </a:cubicBezTo>
                  <a:cubicBezTo>
                    <a:pt x="1520" y="387"/>
                    <a:pt x="1520" y="387"/>
                    <a:pt x="1520" y="387"/>
                  </a:cubicBezTo>
                  <a:cubicBezTo>
                    <a:pt x="1510" y="387"/>
                    <a:pt x="1510" y="387"/>
                    <a:pt x="1510" y="387"/>
                  </a:cubicBezTo>
                  <a:cubicBezTo>
                    <a:pt x="1510" y="377"/>
                    <a:pt x="1510" y="377"/>
                    <a:pt x="1510" y="377"/>
                  </a:cubicBezTo>
                  <a:cubicBezTo>
                    <a:pt x="1496" y="377"/>
                    <a:pt x="1496" y="377"/>
                    <a:pt x="1496" y="377"/>
                  </a:cubicBezTo>
                  <a:cubicBezTo>
                    <a:pt x="1496" y="373"/>
                    <a:pt x="1496" y="373"/>
                    <a:pt x="1496" y="373"/>
                  </a:cubicBezTo>
                  <a:cubicBezTo>
                    <a:pt x="1510" y="373"/>
                    <a:pt x="1510" y="373"/>
                    <a:pt x="1510" y="373"/>
                  </a:cubicBezTo>
                  <a:cubicBezTo>
                    <a:pt x="1510" y="364"/>
                    <a:pt x="1510" y="364"/>
                    <a:pt x="1510" y="364"/>
                  </a:cubicBezTo>
                  <a:cubicBezTo>
                    <a:pt x="1496" y="364"/>
                    <a:pt x="1496" y="364"/>
                    <a:pt x="1496" y="364"/>
                  </a:cubicBezTo>
                  <a:cubicBezTo>
                    <a:pt x="1496" y="360"/>
                    <a:pt x="1496" y="360"/>
                    <a:pt x="1496" y="360"/>
                  </a:cubicBezTo>
                  <a:cubicBezTo>
                    <a:pt x="1510" y="360"/>
                    <a:pt x="1510" y="360"/>
                    <a:pt x="1510" y="360"/>
                  </a:cubicBezTo>
                  <a:cubicBezTo>
                    <a:pt x="1510" y="351"/>
                    <a:pt x="1510" y="351"/>
                    <a:pt x="1510" y="351"/>
                  </a:cubicBezTo>
                  <a:cubicBezTo>
                    <a:pt x="1496" y="351"/>
                    <a:pt x="1496" y="351"/>
                    <a:pt x="1496" y="351"/>
                  </a:cubicBezTo>
                  <a:cubicBezTo>
                    <a:pt x="1496" y="347"/>
                    <a:pt x="1496" y="347"/>
                    <a:pt x="1496" y="347"/>
                  </a:cubicBezTo>
                  <a:cubicBezTo>
                    <a:pt x="1510" y="347"/>
                    <a:pt x="1510" y="347"/>
                    <a:pt x="1510" y="347"/>
                  </a:cubicBezTo>
                  <a:cubicBezTo>
                    <a:pt x="1510" y="338"/>
                    <a:pt x="1510" y="338"/>
                    <a:pt x="1510" y="338"/>
                  </a:cubicBezTo>
                  <a:cubicBezTo>
                    <a:pt x="1496" y="338"/>
                    <a:pt x="1496" y="338"/>
                    <a:pt x="1496" y="338"/>
                  </a:cubicBezTo>
                  <a:cubicBezTo>
                    <a:pt x="1496" y="334"/>
                    <a:pt x="1496" y="334"/>
                    <a:pt x="1496" y="334"/>
                  </a:cubicBezTo>
                  <a:cubicBezTo>
                    <a:pt x="1510" y="334"/>
                    <a:pt x="1510" y="334"/>
                    <a:pt x="1510" y="334"/>
                  </a:cubicBezTo>
                  <a:cubicBezTo>
                    <a:pt x="1510" y="326"/>
                    <a:pt x="1510" y="326"/>
                    <a:pt x="1510" y="326"/>
                  </a:cubicBezTo>
                  <a:cubicBezTo>
                    <a:pt x="1496" y="326"/>
                    <a:pt x="1496" y="326"/>
                    <a:pt x="1496" y="326"/>
                  </a:cubicBezTo>
                  <a:cubicBezTo>
                    <a:pt x="1496" y="321"/>
                    <a:pt x="1496" y="321"/>
                    <a:pt x="1496" y="321"/>
                  </a:cubicBezTo>
                  <a:cubicBezTo>
                    <a:pt x="1510" y="321"/>
                    <a:pt x="1510" y="321"/>
                    <a:pt x="1510" y="321"/>
                  </a:cubicBezTo>
                  <a:cubicBezTo>
                    <a:pt x="1510" y="313"/>
                    <a:pt x="1510" y="313"/>
                    <a:pt x="1510" y="313"/>
                  </a:cubicBezTo>
                  <a:cubicBezTo>
                    <a:pt x="1496" y="313"/>
                    <a:pt x="1496" y="313"/>
                    <a:pt x="1496" y="313"/>
                  </a:cubicBezTo>
                  <a:cubicBezTo>
                    <a:pt x="1496" y="309"/>
                    <a:pt x="1496" y="309"/>
                    <a:pt x="1496" y="309"/>
                  </a:cubicBezTo>
                  <a:cubicBezTo>
                    <a:pt x="1510" y="309"/>
                    <a:pt x="1510" y="309"/>
                    <a:pt x="1510" y="309"/>
                  </a:cubicBezTo>
                  <a:cubicBezTo>
                    <a:pt x="1510" y="300"/>
                    <a:pt x="1510" y="300"/>
                    <a:pt x="1510" y="300"/>
                  </a:cubicBezTo>
                  <a:cubicBezTo>
                    <a:pt x="1496" y="300"/>
                    <a:pt x="1496" y="300"/>
                    <a:pt x="1496" y="300"/>
                  </a:cubicBezTo>
                  <a:cubicBezTo>
                    <a:pt x="1496" y="296"/>
                    <a:pt x="1496" y="296"/>
                    <a:pt x="1496" y="296"/>
                  </a:cubicBezTo>
                  <a:cubicBezTo>
                    <a:pt x="1510" y="296"/>
                    <a:pt x="1510" y="296"/>
                    <a:pt x="1510" y="296"/>
                  </a:cubicBezTo>
                  <a:cubicBezTo>
                    <a:pt x="1510" y="287"/>
                    <a:pt x="1510" y="287"/>
                    <a:pt x="1510" y="287"/>
                  </a:cubicBezTo>
                  <a:cubicBezTo>
                    <a:pt x="1496" y="287"/>
                    <a:pt x="1496" y="287"/>
                    <a:pt x="1496" y="287"/>
                  </a:cubicBezTo>
                  <a:cubicBezTo>
                    <a:pt x="1496" y="283"/>
                    <a:pt x="1496" y="283"/>
                    <a:pt x="1496" y="283"/>
                  </a:cubicBezTo>
                  <a:cubicBezTo>
                    <a:pt x="1510" y="283"/>
                    <a:pt x="1510" y="283"/>
                    <a:pt x="1510" y="283"/>
                  </a:cubicBezTo>
                  <a:cubicBezTo>
                    <a:pt x="1510" y="274"/>
                    <a:pt x="1510" y="274"/>
                    <a:pt x="1510" y="274"/>
                  </a:cubicBezTo>
                  <a:cubicBezTo>
                    <a:pt x="1496" y="274"/>
                    <a:pt x="1496" y="274"/>
                    <a:pt x="1496" y="274"/>
                  </a:cubicBezTo>
                  <a:cubicBezTo>
                    <a:pt x="1496" y="270"/>
                    <a:pt x="1496" y="270"/>
                    <a:pt x="1496" y="270"/>
                  </a:cubicBezTo>
                  <a:cubicBezTo>
                    <a:pt x="1510" y="270"/>
                    <a:pt x="1510" y="270"/>
                    <a:pt x="1510" y="270"/>
                  </a:cubicBezTo>
                  <a:cubicBezTo>
                    <a:pt x="1510" y="268"/>
                    <a:pt x="1510" y="268"/>
                    <a:pt x="1510" y="268"/>
                  </a:cubicBezTo>
                  <a:cubicBezTo>
                    <a:pt x="1506" y="262"/>
                    <a:pt x="1506" y="262"/>
                    <a:pt x="1506" y="262"/>
                  </a:cubicBezTo>
                  <a:cubicBezTo>
                    <a:pt x="1493" y="262"/>
                    <a:pt x="1493" y="262"/>
                    <a:pt x="1493" y="262"/>
                  </a:cubicBezTo>
                  <a:cubicBezTo>
                    <a:pt x="1493" y="257"/>
                    <a:pt x="1493" y="257"/>
                    <a:pt x="1493" y="257"/>
                  </a:cubicBezTo>
                  <a:cubicBezTo>
                    <a:pt x="1504" y="257"/>
                    <a:pt x="1504" y="257"/>
                    <a:pt x="1504" y="257"/>
                  </a:cubicBezTo>
                  <a:cubicBezTo>
                    <a:pt x="1503" y="255"/>
                    <a:pt x="1503" y="255"/>
                    <a:pt x="1503" y="255"/>
                  </a:cubicBezTo>
                  <a:cubicBezTo>
                    <a:pt x="1503" y="249"/>
                    <a:pt x="1503" y="249"/>
                    <a:pt x="1503" y="249"/>
                  </a:cubicBezTo>
                  <a:cubicBezTo>
                    <a:pt x="1490" y="249"/>
                    <a:pt x="1490" y="249"/>
                    <a:pt x="1490" y="249"/>
                  </a:cubicBezTo>
                  <a:cubicBezTo>
                    <a:pt x="1490" y="245"/>
                    <a:pt x="1490" y="245"/>
                    <a:pt x="1490" y="245"/>
                  </a:cubicBezTo>
                  <a:cubicBezTo>
                    <a:pt x="1503" y="245"/>
                    <a:pt x="1503" y="245"/>
                    <a:pt x="1503" y="245"/>
                  </a:cubicBezTo>
                  <a:cubicBezTo>
                    <a:pt x="1503" y="236"/>
                    <a:pt x="1503" y="236"/>
                    <a:pt x="1503" y="236"/>
                  </a:cubicBezTo>
                  <a:cubicBezTo>
                    <a:pt x="1487" y="236"/>
                    <a:pt x="1487" y="236"/>
                    <a:pt x="1487" y="236"/>
                  </a:cubicBezTo>
                  <a:cubicBezTo>
                    <a:pt x="1487" y="232"/>
                    <a:pt x="1487" y="232"/>
                    <a:pt x="1487" y="232"/>
                  </a:cubicBezTo>
                  <a:cubicBezTo>
                    <a:pt x="1503" y="232"/>
                    <a:pt x="1503" y="232"/>
                    <a:pt x="1503" y="232"/>
                  </a:cubicBezTo>
                  <a:cubicBezTo>
                    <a:pt x="1503" y="224"/>
                    <a:pt x="1503" y="224"/>
                    <a:pt x="1503" y="224"/>
                  </a:cubicBezTo>
                  <a:cubicBezTo>
                    <a:pt x="1457" y="224"/>
                    <a:pt x="1457" y="224"/>
                    <a:pt x="1457" y="224"/>
                  </a:cubicBezTo>
                  <a:cubicBezTo>
                    <a:pt x="1457" y="300"/>
                    <a:pt x="1457" y="300"/>
                    <a:pt x="1457" y="300"/>
                  </a:cubicBezTo>
                  <a:cubicBezTo>
                    <a:pt x="1437" y="300"/>
                    <a:pt x="1437" y="300"/>
                    <a:pt x="1437" y="300"/>
                  </a:cubicBezTo>
                  <a:cubicBezTo>
                    <a:pt x="1437" y="211"/>
                    <a:pt x="1437" y="211"/>
                    <a:pt x="1437" y="211"/>
                  </a:cubicBezTo>
                  <a:cubicBezTo>
                    <a:pt x="1415" y="180"/>
                    <a:pt x="1415" y="180"/>
                    <a:pt x="1415" y="180"/>
                  </a:cubicBezTo>
                  <a:cubicBezTo>
                    <a:pt x="1392" y="213"/>
                    <a:pt x="1392" y="213"/>
                    <a:pt x="1392" y="213"/>
                  </a:cubicBezTo>
                  <a:cubicBezTo>
                    <a:pt x="1392" y="263"/>
                    <a:pt x="1392" y="263"/>
                    <a:pt x="1392" y="263"/>
                  </a:cubicBezTo>
                  <a:cubicBezTo>
                    <a:pt x="1380" y="263"/>
                    <a:pt x="1380" y="263"/>
                    <a:pt x="1380" y="263"/>
                  </a:cubicBezTo>
                  <a:cubicBezTo>
                    <a:pt x="1380" y="202"/>
                    <a:pt x="1380" y="202"/>
                    <a:pt x="1380" y="202"/>
                  </a:cubicBezTo>
                  <a:cubicBezTo>
                    <a:pt x="1352" y="202"/>
                    <a:pt x="1352" y="202"/>
                    <a:pt x="1352" y="202"/>
                  </a:cubicBezTo>
                  <a:cubicBezTo>
                    <a:pt x="1352" y="224"/>
                    <a:pt x="1352" y="224"/>
                    <a:pt x="1352" y="224"/>
                  </a:cubicBezTo>
                  <a:cubicBezTo>
                    <a:pt x="1344" y="224"/>
                    <a:pt x="1344" y="224"/>
                    <a:pt x="1344" y="224"/>
                  </a:cubicBezTo>
                  <a:cubicBezTo>
                    <a:pt x="1344" y="202"/>
                    <a:pt x="1344" y="202"/>
                    <a:pt x="1344" y="202"/>
                  </a:cubicBezTo>
                  <a:cubicBezTo>
                    <a:pt x="1324" y="202"/>
                    <a:pt x="1324" y="202"/>
                    <a:pt x="1324" y="202"/>
                  </a:cubicBezTo>
                  <a:cubicBezTo>
                    <a:pt x="1324" y="226"/>
                    <a:pt x="1324" y="226"/>
                    <a:pt x="1324" y="226"/>
                  </a:cubicBezTo>
                  <a:cubicBezTo>
                    <a:pt x="1315" y="243"/>
                    <a:pt x="1315" y="243"/>
                    <a:pt x="1315" y="243"/>
                  </a:cubicBezTo>
                  <a:cubicBezTo>
                    <a:pt x="1315" y="263"/>
                    <a:pt x="1315" y="263"/>
                    <a:pt x="1315" y="263"/>
                  </a:cubicBezTo>
                  <a:cubicBezTo>
                    <a:pt x="1307" y="275"/>
                    <a:pt x="1307" y="275"/>
                    <a:pt x="1307" y="275"/>
                  </a:cubicBezTo>
                  <a:cubicBezTo>
                    <a:pt x="1307" y="320"/>
                    <a:pt x="1307" y="320"/>
                    <a:pt x="1307" y="320"/>
                  </a:cubicBezTo>
                  <a:cubicBezTo>
                    <a:pt x="1296" y="320"/>
                    <a:pt x="1296" y="320"/>
                    <a:pt x="1296" y="320"/>
                  </a:cubicBezTo>
                  <a:cubicBezTo>
                    <a:pt x="1296" y="380"/>
                    <a:pt x="1296" y="380"/>
                    <a:pt x="1296" y="380"/>
                  </a:cubicBezTo>
                  <a:cubicBezTo>
                    <a:pt x="1284" y="380"/>
                    <a:pt x="1284" y="380"/>
                    <a:pt x="1284" y="380"/>
                  </a:cubicBezTo>
                  <a:cubicBezTo>
                    <a:pt x="1284" y="352"/>
                    <a:pt x="1284" y="352"/>
                    <a:pt x="1284" y="352"/>
                  </a:cubicBezTo>
                  <a:cubicBezTo>
                    <a:pt x="1273" y="352"/>
                    <a:pt x="1273" y="352"/>
                    <a:pt x="1273" y="352"/>
                  </a:cubicBezTo>
                  <a:cubicBezTo>
                    <a:pt x="1273" y="257"/>
                    <a:pt x="1273" y="257"/>
                    <a:pt x="1273" y="257"/>
                  </a:cubicBezTo>
                  <a:cubicBezTo>
                    <a:pt x="1234" y="257"/>
                    <a:pt x="1234" y="257"/>
                    <a:pt x="1234" y="257"/>
                  </a:cubicBezTo>
                  <a:cubicBezTo>
                    <a:pt x="1234" y="277"/>
                    <a:pt x="1234" y="277"/>
                    <a:pt x="1234" y="277"/>
                  </a:cubicBezTo>
                  <a:cubicBezTo>
                    <a:pt x="1212" y="275"/>
                    <a:pt x="1212" y="275"/>
                    <a:pt x="1212" y="275"/>
                  </a:cubicBezTo>
                  <a:cubicBezTo>
                    <a:pt x="1212" y="209"/>
                    <a:pt x="1212" y="209"/>
                    <a:pt x="1212" y="209"/>
                  </a:cubicBezTo>
                  <a:cubicBezTo>
                    <a:pt x="1175" y="209"/>
                    <a:pt x="1175" y="209"/>
                    <a:pt x="1175" y="209"/>
                  </a:cubicBezTo>
                  <a:cubicBezTo>
                    <a:pt x="1161" y="234"/>
                    <a:pt x="1161" y="234"/>
                    <a:pt x="1161" y="234"/>
                  </a:cubicBezTo>
                  <a:cubicBezTo>
                    <a:pt x="1152" y="234"/>
                    <a:pt x="1152" y="234"/>
                    <a:pt x="1152" y="234"/>
                  </a:cubicBezTo>
                  <a:cubicBezTo>
                    <a:pt x="1152" y="275"/>
                    <a:pt x="1152" y="275"/>
                    <a:pt x="1152" y="275"/>
                  </a:cubicBezTo>
                  <a:cubicBezTo>
                    <a:pt x="1140" y="275"/>
                    <a:pt x="1140" y="275"/>
                    <a:pt x="1140" y="275"/>
                  </a:cubicBezTo>
                  <a:cubicBezTo>
                    <a:pt x="1140" y="234"/>
                    <a:pt x="1140" y="234"/>
                    <a:pt x="1140" y="234"/>
                  </a:cubicBezTo>
                  <a:cubicBezTo>
                    <a:pt x="1123" y="234"/>
                    <a:pt x="1123" y="234"/>
                    <a:pt x="1123" y="234"/>
                  </a:cubicBezTo>
                  <a:cubicBezTo>
                    <a:pt x="1114" y="243"/>
                    <a:pt x="1114" y="243"/>
                    <a:pt x="1114" y="243"/>
                  </a:cubicBezTo>
                  <a:cubicBezTo>
                    <a:pt x="1114" y="296"/>
                    <a:pt x="1114" y="296"/>
                    <a:pt x="1114" y="296"/>
                  </a:cubicBezTo>
                  <a:cubicBezTo>
                    <a:pt x="1104" y="296"/>
                    <a:pt x="1104" y="296"/>
                    <a:pt x="1104" y="296"/>
                  </a:cubicBezTo>
                  <a:cubicBezTo>
                    <a:pt x="1104" y="294"/>
                    <a:pt x="1104" y="294"/>
                    <a:pt x="1104" y="294"/>
                  </a:cubicBezTo>
                  <a:cubicBezTo>
                    <a:pt x="1094" y="294"/>
                    <a:pt x="1094" y="294"/>
                    <a:pt x="1094" y="294"/>
                  </a:cubicBezTo>
                  <a:cubicBezTo>
                    <a:pt x="1094" y="285"/>
                    <a:pt x="1094" y="285"/>
                    <a:pt x="1094" y="285"/>
                  </a:cubicBezTo>
                  <a:cubicBezTo>
                    <a:pt x="1104" y="285"/>
                    <a:pt x="1104" y="285"/>
                    <a:pt x="1104" y="285"/>
                  </a:cubicBezTo>
                  <a:cubicBezTo>
                    <a:pt x="1104" y="277"/>
                    <a:pt x="1104" y="277"/>
                    <a:pt x="1104" y="277"/>
                  </a:cubicBezTo>
                  <a:cubicBezTo>
                    <a:pt x="1094" y="277"/>
                    <a:pt x="1094" y="277"/>
                    <a:pt x="1094" y="277"/>
                  </a:cubicBezTo>
                  <a:cubicBezTo>
                    <a:pt x="1094" y="268"/>
                    <a:pt x="1094" y="268"/>
                    <a:pt x="1094" y="268"/>
                  </a:cubicBezTo>
                  <a:cubicBezTo>
                    <a:pt x="1104" y="268"/>
                    <a:pt x="1104" y="268"/>
                    <a:pt x="1104" y="268"/>
                  </a:cubicBezTo>
                  <a:cubicBezTo>
                    <a:pt x="1104" y="260"/>
                    <a:pt x="1104" y="260"/>
                    <a:pt x="1104" y="260"/>
                  </a:cubicBezTo>
                  <a:cubicBezTo>
                    <a:pt x="1094" y="260"/>
                    <a:pt x="1094" y="260"/>
                    <a:pt x="1094" y="260"/>
                  </a:cubicBezTo>
                  <a:cubicBezTo>
                    <a:pt x="1094" y="251"/>
                    <a:pt x="1094" y="251"/>
                    <a:pt x="1094" y="251"/>
                  </a:cubicBezTo>
                  <a:cubicBezTo>
                    <a:pt x="1104" y="251"/>
                    <a:pt x="1104" y="251"/>
                    <a:pt x="1104" y="251"/>
                  </a:cubicBezTo>
                  <a:cubicBezTo>
                    <a:pt x="1104" y="243"/>
                    <a:pt x="1104" y="243"/>
                    <a:pt x="1104" y="243"/>
                  </a:cubicBezTo>
                  <a:cubicBezTo>
                    <a:pt x="1094" y="243"/>
                    <a:pt x="1094" y="243"/>
                    <a:pt x="1094" y="243"/>
                  </a:cubicBezTo>
                  <a:cubicBezTo>
                    <a:pt x="1094" y="234"/>
                    <a:pt x="1094" y="234"/>
                    <a:pt x="1094" y="234"/>
                  </a:cubicBezTo>
                  <a:cubicBezTo>
                    <a:pt x="1104" y="234"/>
                    <a:pt x="1104" y="234"/>
                    <a:pt x="1104" y="234"/>
                  </a:cubicBezTo>
                  <a:cubicBezTo>
                    <a:pt x="1104" y="226"/>
                    <a:pt x="1104" y="226"/>
                    <a:pt x="1104" y="226"/>
                  </a:cubicBezTo>
                  <a:cubicBezTo>
                    <a:pt x="1094" y="226"/>
                    <a:pt x="1094" y="226"/>
                    <a:pt x="1094" y="226"/>
                  </a:cubicBezTo>
                  <a:cubicBezTo>
                    <a:pt x="1094" y="217"/>
                    <a:pt x="1094" y="217"/>
                    <a:pt x="1094" y="217"/>
                  </a:cubicBezTo>
                  <a:cubicBezTo>
                    <a:pt x="1104" y="217"/>
                    <a:pt x="1104" y="217"/>
                    <a:pt x="1104" y="217"/>
                  </a:cubicBezTo>
                  <a:cubicBezTo>
                    <a:pt x="1104" y="209"/>
                    <a:pt x="1104" y="209"/>
                    <a:pt x="1104" y="209"/>
                  </a:cubicBezTo>
                  <a:cubicBezTo>
                    <a:pt x="1094" y="209"/>
                    <a:pt x="1094" y="209"/>
                    <a:pt x="1094" y="209"/>
                  </a:cubicBezTo>
                  <a:cubicBezTo>
                    <a:pt x="1094" y="200"/>
                    <a:pt x="1094" y="200"/>
                    <a:pt x="1094" y="200"/>
                  </a:cubicBezTo>
                  <a:cubicBezTo>
                    <a:pt x="1104" y="200"/>
                    <a:pt x="1104" y="200"/>
                    <a:pt x="1104" y="200"/>
                  </a:cubicBezTo>
                  <a:cubicBezTo>
                    <a:pt x="1104" y="197"/>
                    <a:pt x="1104" y="197"/>
                    <a:pt x="1104" y="197"/>
                  </a:cubicBezTo>
                  <a:cubicBezTo>
                    <a:pt x="1102" y="191"/>
                    <a:pt x="1102" y="191"/>
                    <a:pt x="1102" y="191"/>
                  </a:cubicBezTo>
                  <a:cubicBezTo>
                    <a:pt x="1094" y="191"/>
                    <a:pt x="1094" y="191"/>
                    <a:pt x="1094" y="191"/>
                  </a:cubicBezTo>
                  <a:cubicBezTo>
                    <a:pt x="1094" y="183"/>
                    <a:pt x="1094" y="183"/>
                    <a:pt x="1094" y="183"/>
                  </a:cubicBezTo>
                  <a:cubicBezTo>
                    <a:pt x="1100" y="183"/>
                    <a:pt x="1100" y="183"/>
                    <a:pt x="1100" y="183"/>
                  </a:cubicBezTo>
                  <a:cubicBezTo>
                    <a:pt x="1098" y="174"/>
                    <a:pt x="1098" y="174"/>
                    <a:pt x="1098" y="174"/>
                  </a:cubicBezTo>
                  <a:cubicBezTo>
                    <a:pt x="1094" y="174"/>
                    <a:pt x="1094" y="174"/>
                    <a:pt x="1094" y="174"/>
                  </a:cubicBezTo>
                  <a:cubicBezTo>
                    <a:pt x="1094" y="166"/>
                    <a:pt x="1094" y="166"/>
                    <a:pt x="1094" y="166"/>
                  </a:cubicBezTo>
                  <a:cubicBezTo>
                    <a:pt x="1096" y="166"/>
                    <a:pt x="1096" y="166"/>
                    <a:pt x="1096" y="166"/>
                  </a:cubicBezTo>
                  <a:cubicBezTo>
                    <a:pt x="1094" y="155"/>
                    <a:pt x="1094" y="155"/>
                    <a:pt x="1094" y="155"/>
                  </a:cubicBezTo>
                  <a:cubicBezTo>
                    <a:pt x="1094" y="125"/>
                    <a:pt x="1094" y="125"/>
                    <a:pt x="1094" y="125"/>
                  </a:cubicBezTo>
                  <a:cubicBezTo>
                    <a:pt x="1088" y="125"/>
                    <a:pt x="1088" y="125"/>
                    <a:pt x="1088" y="125"/>
                  </a:cubicBezTo>
                  <a:cubicBezTo>
                    <a:pt x="1088" y="113"/>
                    <a:pt x="1088" y="113"/>
                    <a:pt x="1088" y="113"/>
                  </a:cubicBezTo>
                  <a:cubicBezTo>
                    <a:pt x="1078" y="103"/>
                    <a:pt x="1078" y="103"/>
                    <a:pt x="1078" y="103"/>
                  </a:cubicBezTo>
                  <a:cubicBezTo>
                    <a:pt x="1036" y="103"/>
                    <a:pt x="1036" y="103"/>
                    <a:pt x="1036" y="103"/>
                  </a:cubicBezTo>
                  <a:cubicBezTo>
                    <a:pt x="1036" y="122"/>
                    <a:pt x="1036" y="122"/>
                    <a:pt x="1036" y="122"/>
                  </a:cubicBezTo>
                  <a:cubicBezTo>
                    <a:pt x="1031" y="129"/>
                    <a:pt x="1031" y="129"/>
                    <a:pt x="1031" y="129"/>
                  </a:cubicBezTo>
                  <a:cubicBezTo>
                    <a:pt x="1031" y="155"/>
                    <a:pt x="1031" y="155"/>
                    <a:pt x="1031" y="155"/>
                  </a:cubicBezTo>
                  <a:cubicBezTo>
                    <a:pt x="1022" y="155"/>
                    <a:pt x="1022" y="155"/>
                    <a:pt x="1022" y="155"/>
                  </a:cubicBezTo>
                  <a:cubicBezTo>
                    <a:pt x="1022" y="315"/>
                    <a:pt x="1022" y="315"/>
                    <a:pt x="1022" y="315"/>
                  </a:cubicBezTo>
                  <a:cubicBezTo>
                    <a:pt x="931" y="315"/>
                    <a:pt x="931" y="315"/>
                    <a:pt x="931" y="315"/>
                  </a:cubicBezTo>
                  <a:cubicBezTo>
                    <a:pt x="931" y="315"/>
                    <a:pt x="931" y="286"/>
                    <a:pt x="931" y="279"/>
                  </a:cubicBezTo>
                  <a:cubicBezTo>
                    <a:pt x="931" y="272"/>
                    <a:pt x="925" y="258"/>
                    <a:pt x="925" y="258"/>
                  </a:cubicBezTo>
                  <a:cubicBezTo>
                    <a:pt x="925" y="233"/>
                    <a:pt x="925" y="233"/>
                    <a:pt x="925" y="233"/>
                  </a:cubicBezTo>
                  <a:cubicBezTo>
                    <a:pt x="911" y="210"/>
                    <a:pt x="911" y="210"/>
                    <a:pt x="911" y="210"/>
                  </a:cubicBezTo>
                  <a:cubicBezTo>
                    <a:pt x="911" y="153"/>
                    <a:pt x="911" y="153"/>
                    <a:pt x="911" y="153"/>
                  </a:cubicBezTo>
                  <a:cubicBezTo>
                    <a:pt x="903" y="142"/>
                    <a:pt x="903" y="142"/>
                    <a:pt x="903" y="142"/>
                  </a:cubicBezTo>
                  <a:cubicBezTo>
                    <a:pt x="903" y="113"/>
                    <a:pt x="903" y="113"/>
                    <a:pt x="903" y="113"/>
                  </a:cubicBezTo>
                  <a:cubicBezTo>
                    <a:pt x="890" y="85"/>
                    <a:pt x="890" y="85"/>
                    <a:pt x="890" y="85"/>
                  </a:cubicBezTo>
                  <a:cubicBezTo>
                    <a:pt x="890" y="0"/>
                    <a:pt x="890" y="0"/>
                    <a:pt x="890" y="0"/>
                  </a:cubicBezTo>
                  <a:cubicBezTo>
                    <a:pt x="885" y="0"/>
                    <a:pt x="885" y="0"/>
                    <a:pt x="885" y="0"/>
                  </a:cubicBezTo>
                  <a:cubicBezTo>
                    <a:pt x="885" y="83"/>
                    <a:pt x="885" y="83"/>
                    <a:pt x="885" y="83"/>
                  </a:cubicBezTo>
                  <a:cubicBezTo>
                    <a:pt x="876" y="101"/>
                    <a:pt x="876" y="101"/>
                    <a:pt x="876" y="101"/>
                  </a:cubicBezTo>
                  <a:cubicBezTo>
                    <a:pt x="876" y="191"/>
                    <a:pt x="876" y="191"/>
                    <a:pt x="876" y="191"/>
                  </a:cubicBezTo>
                  <a:cubicBezTo>
                    <a:pt x="863" y="202"/>
                    <a:pt x="863" y="202"/>
                    <a:pt x="863" y="202"/>
                  </a:cubicBezTo>
                  <a:cubicBezTo>
                    <a:pt x="863" y="252"/>
                    <a:pt x="863" y="252"/>
                    <a:pt x="863" y="252"/>
                  </a:cubicBezTo>
                  <a:cubicBezTo>
                    <a:pt x="816" y="252"/>
                    <a:pt x="816" y="252"/>
                    <a:pt x="816" y="252"/>
                  </a:cubicBezTo>
                  <a:cubicBezTo>
                    <a:pt x="816" y="181"/>
                    <a:pt x="816" y="181"/>
                    <a:pt x="816" y="181"/>
                  </a:cubicBezTo>
                  <a:cubicBezTo>
                    <a:pt x="796" y="181"/>
                    <a:pt x="796" y="181"/>
                    <a:pt x="796" y="181"/>
                  </a:cubicBezTo>
                  <a:cubicBezTo>
                    <a:pt x="796" y="143"/>
                    <a:pt x="796" y="143"/>
                    <a:pt x="796" y="143"/>
                  </a:cubicBezTo>
                  <a:cubicBezTo>
                    <a:pt x="728" y="143"/>
                    <a:pt x="728" y="143"/>
                    <a:pt x="728" y="143"/>
                  </a:cubicBezTo>
                  <a:cubicBezTo>
                    <a:pt x="720" y="154"/>
                    <a:pt x="720" y="154"/>
                    <a:pt x="720" y="154"/>
                  </a:cubicBezTo>
                  <a:cubicBezTo>
                    <a:pt x="720" y="198"/>
                    <a:pt x="720" y="198"/>
                    <a:pt x="720" y="198"/>
                  </a:cubicBezTo>
                  <a:cubicBezTo>
                    <a:pt x="713" y="207"/>
                    <a:pt x="713" y="207"/>
                    <a:pt x="713" y="207"/>
                  </a:cubicBezTo>
                  <a:cubicBezTo>
                    <a:pt x="713" y="166"/>
                    <a:pt x="713" y="166"/>
                    <a:pt x="713" y="166"/>
                  </a:cubicBezTo>
                  <a:cubicBezTo>
                    <a:pt x="709" y="159"/>
                    <a:pt x="709" y="159"/>
                    <a:pt x="709" y="159"/>
                  </a:cubicBezTo>
                  <a:cubicBezTo>
                    <a:pt x="709" y="107"/>
                    <a:pt x="709" y="107"/>
                    <a:pt x="709" y="107"/>
                  </a:cubicBezTo>
                  <a:cubicBezTo>
                    <a:pt x="673" y="107"/>
                    <a:pt x="673" y="107"/>
                    <a:pt x="673" y="107"/>
                  </a:cubicBezTo>
                  <a:cubicBezTo>
                    <a:pt x="655" y="192"/>
                    <a:pt x="655" y="192"/>
                    <a:pt x="655" y="192"/>
                  </a:cubicBezTo>
                  <a:cubicBezTo>
                    <a:pt x="655" y="174"/>
                    <a:pt x="655" y="174"/>
                    <a:pt x="655" y="174"/>
                  </a:cubicBezTo>
                  <a:cubicBezTo>
                    <a:pt x="628" y="174"/>
                    <a:pt x="628" y="174"/>
                    <a:pt x="628" y="174"/>
                  </a:cubicBezTo>
                  <a:cubicBezTo>
                    <a:pt x="608" y="231"/>
                    <a:pt x="608" y="231"/>
                    <a:pt x="608" y="231"/>
                  </a:cubicBezTo>
                  <a:cubicBezTo>
                    <a:pt x="590" y="231"/>
                    <a:pt x="590" y="231"/>
                    <a:pt x="590" y="231"/>
                  </a:cubicBezTo>
                  <a:cubicBezTo>
                    <a:pt x="590" y="80"/>
                    <a:pt x="590" y="80"/>
                    <a:pt x="590" y="80"/>
                  </a:cubicBezTo>
                  <a:cubicBezTo>
                    <a:pt x="529" y="80"/>
                    <a:pt x="529" y="80"/>
                    <a:pt x="529" y="80"/>
                  </a:cubicBezTo>
                  <a:cubicBezTo>
                    <a:pt x="496" y="88"/>
                    <a:pt x="496" y="88"/>
                    <a:pt x="496" y="88"/>
                  </a:cubicBezTo>
                  <a:cubicBezTo>
                    <a:pt x="496" y="217"/>
                    <a:pt x="496" y="217"/>
                    <a:pt x="496" y="217"/>
                  </a:cubicBezTo>
                  <a:cubicBezTo>
                    <a:pt x="470" y="217"/>
                    <a:pt x="470" y="217"/>
                    <a:pt x="470" y="217"/>
                  </a:cubicBezTo>
                  <a:cubicBezTo>
                    <a:pt x="470" y="183"/>
                    <a:pt x="470" y="183"/>
                    <a:pt x="470" y="183"/>
                  </a:cubicBezTo>
                  <a:cubicBezTo>
                    <a:pt x="433" y="183"/>
                    <a:pt x="433" y="183"/>
                    <a:pt x="433" y="183"/>
                  </a:cubicBezTo>
                  <a:cubicBezTo>
                    <a:pt x="433" y="202"/>
                    <a:pt x="433" y="202"/>
                    <a:pt x="433" y="202"/>
                  </a:cubicBezTo>
                  <a:cubicBezTo>
                    <a:pt x="408" y="202"/>
                    <a:pt x="408" y="202"/>
                    <a:pt x="408" y="202"/>
                  </a:cubicBezTo>
                  <a:cubicBezTo>
                    <a:pt x="378" y="209"/>
                    <a:pt x="378" y="209"/>
                    <a:pt x="378" y="209"/>
                  </a:cubicBezTo>
                  <a:cubicBezTo>
                    <a:pt x="378" y="243"/>
                    <a:pt x="378" y="243"/>
                    <a:pt x="378" y="243"/>
                  </a:cubicBezTo>
                  <a:cubicBezTo>
                    <a:pt x="357" y="243"/>
                    <a:pt x="357" y="243"/>
                    <a:pt x="357" y="243"/>
                  </a:cubicBezTo>
                  <a:cubicBezTo>
                    <a:pt x="357" y="138"/>
                    <a:pt x="357" y="138"/>
                    <a:pt x="357" y="138"/>
                  </a:cubicBezTo>
                  <a:cubicBezTo>
                    <a:pt x="335" y="138"/>
                    <a:pt x="335" y="138"/>
                    <a:pt x="335" y="138"/>
                  </a:cubicBezTo>
                  <a:cubicBezTo>
                    <a:pt x="335" y="112"/>
                    <a:pt x="335" y="112"/>
                    <a:pt x="335" y="112"/>
                  </a:cubicBezTo>
                  <a:cubicBezTo>
                    <a:pt x="304" y="112"/>
                    <a:pt x="304" y="112"/>
                    <a:pt x="304" y="112"/>
                  </a:cubicBezTo>
                  <a:cubicBezTo>
                    <a:pt x="273" y="124"/>
                    <a:pt x="273" y="124"/>
                    <a:pt x="273" y="124"/>
                  </a:cubicBezTo>
                  <a:cubicBezTo>
                    <a:pt x="273" y="151"/>
                    <a:pt x="273" y="151"/>
                    <a:pt x="273" y="151"/>
                  </a:cubicBezTo>
                  <a:cubicBezTo>
                    <a:pt x="287" y="151"/>
                    <a:pt x="287" y="151"/>
                    <a:pt x="287" y="151"/>
                  </a:cubicBezTo>
                  <a:cubicBezTo>
                    <a:pt x="287" y="162"/>
                    <a:pt x="287" y="162"/>
                    <a:pt x="287" y="162"/>
                  </a:cubicBezTo>
                  <a:cubicBezTo>
                    <a:pt x="311" y="162"/>
                    <a:pt x="311" y="162"/>
                    <a:pt x="311" y="162"/>
                  </a:cubicBezTo>
                  <a:cubicBezTo>
                    <a:pt x="311" y="173"/>
                    <a:pt x="311" y="173"/>
                    <a:pt x="311" y="173"/>
                  </a:cubicBezTo>
                  <a:cubicBezTo>
                    <a:pt x="287" y="173"/>
                    <a:pt x="287" y="173"/>
                    <a:pt x="287" y="173"/>
                  </a:cubicBezTo>
                  <a:cubicBezTo>
                    <a:pt x="287" y="183"/>
                    <a:pt x="287" y="183"/>
                    <a:pt x="287" y="183"/>
                  </a:cubicBezTo>
                  <a:cubicBezTo>
                    <a:pt x="308" y="183"/>
                    <a:pt x="308" y="183"/>
                    <a:pt x="308" y="183"/>
                  </a:cubicBezTo>
                  <a:cubicBezTo>
                    <a:pt x="308" y="194"/>
                    <a:pt x="308" y="194"/>
                    <a:pt x="308" y="194"/>
                  </a:cubicBezTo>
                  <a:cubicBezTo>
                    <a:pt x="287" y="194"/>
                    <a:pt x="287" y="194"/>
                    <a:pt x="287" y="194"/>
                  </a:cubicBezTo>
                  <a:cubicBezTo>
                    <a:pt x="287" y="205"/>
                    <a:pt x="287" y="205"/>
                    <a:pt x="287" y="205"/>
                  </a:cubicBezTo>
                  <a:cubicBezTo>
                    <a:pt x="305" y="205"/>
                    <a:pt x="305" y="205"/>
                    <a:pt x="305" y="205"/>
                  </a:cubicBezTo>
                  <a:cubicBezTo>
                    <a:pt x="305" y="215"/>
                    <a:pt x="305" y="215"/>
                    <a:pt x="305" y="215"/>
                  </a:cubicBezTo>
                  <a:cubicBezTo>
                    <a:pt x="287" y="215"/>
                    <a:pt x="287" y="215"/>
                    <a:pt x="287" y="215"/>
                  </a:cubicBezTo>
                  <a:cubicBezTo>
                    <a:pt x="287" y="226"/>
                    <a:pt x="287" y="226"/>
                    <a:pt x="287" y="226"/>
                  </a:cubicBezTo>
                  <a:cubicBezTo>
                    <a:pt x="301" y="226"/>
                    <a:pt x="301" y="226"/>
                    <a:pt x="301" y="226"/>
                  </a:cubicBezTo>
                  <a:cubicBezTo>
                    <a:pt x="301" y="237"/>
                    <a:pt x="301" y="237"/>
                    <a:pt x="301" y="237"/>
                  </a:cubicBezTo>
                  <a:cubicBezTo>
                    <a:pt x="287" y="237"/>
                    <a:pt x="287" y="237"/>
                    <a:pt x="287" y="237"/>
                  </a:cubicBezTo>
                  <a:cubicBezTo>
                    <a:pt x="287" y="247"/>
                    <a:pt x="287" y="247"/>
                    <a:pt x="287" y="247"/>
                  </a:cubicBezTo>
                  <a:cubicBezTo>
                    <a:pt x="298" y="247"/>
                    <a:pt x="298" y="247"/>
                    <a:pt x="298" y="247"/>
                  </a:cubicBezTo>
                  <a:cubicBezTo>
                    <a:pt x="298" y="258"/>
                    <a:pt x="298" y="258"/>
                    <a:pt x="298" y="258"/>
                  </a:cubicBezTo>
                  <a:cubicBezTo>
                    <a:pt x="287" y="258"/>
                    <a:pt x="287" y="258"/>
                    <a:pt x="287" y="258"/>
                  </a:cubicBezTo>
                  <a:cubicBezTo>
                    <a:pt x="287" y="269"/>
                    <a:pt x="287" y="269"/>
                    <a:pt x="287" y="269"/>
                  </a:cubicBezTo>
                  <a:cubicBezTo>
                    <a:pt x="295" y="269"/>
                    <a:pt x="295" y="269"/>
                    <a:pt x="295" y="269"/>
                  </a:cubicBezTo>
                  <a:cubicBezTo>
                    <a:pt x="295" y="279"/>
                    <a:pt x="295" y="279"/>
                    <a:pt x="295" y="279"/>
                  </a:cubicBezTo>
                  <a:cubicBezTo>
                    <a:pt x="287" y="279"/>
                    <a:pt x="287" y="279"/>
                    <a:pt x="287" y="279"/>
                  </a:cubicBezTo>
                  <a:cubicBezTo>
                    <a:pt x="287" y="290"/>
                    <a:pt x="287" y="290"/>
                    <a:pt x="287" y="290"/>
                  </a:cubicBezTo>
                  <a:cubicBezTo>
                    <a:pt x="292" y="290"/>
                    <a:pt x="292" y="290"/>
                    <a:pt x="292" y="290"/>
                  </a:cubicBezTo>
                  <a:cubicBezTo>
                    <a:pt x="292" y="301"/>
                    <a:pt x="292" y="301"/>
                    <a:pt x="292" y="301"/>
                  </a:cubicBezTo>
                  <a:cubicBezTo>
                    <a:pt x="287" y="301"/>
                    <a:pt x="287" y="301"/>
                    <a:pt x="287" y="301"/>
                  </a:cubicBezTo>
                  <a:cubicBezTo>
                    <a:pt x="287" y="313"/>
                    <a:pt x="287" y="313"/>
                    <a:pt x="287" y="313"/>
                  </a:cubicBezTo>
                  <a:cubicBezTo>
                    <a:pt x="242" y="366"/>
                    <a:pt x="242" y="366"/>
                    <a:pt x="242" y="366"/>
                  </a:cubicBezTo>
                  <a:cubicBezTo>
                    <a:pt x="242" y="459"/>
                    <a:pt x="242" y="459"/>
                    <a:pt x="242" y="459"/>
                  </a:cubicBezTo>
                  <a:cubicBezTo>
                    <a:pt x="234" y="459"/>
                    <a:pt x="234" y="459"/>
                    <a:pt x="234" y="459"/>
                  </a:cubicBezTo>
                  <a:cubicBezTo>
                    <a:pt x="218" y="422"/>
                    <a:pt x="218" y="422"/>
                    <a:pt x="218" y="422"/>
                  </a:cubicBezTo>
                  <a:cubicBezTo>
                    <a:pt x="218" y="233"/>
                    <a:pt x="218" y="233"/>
                    <a:pt x="218" y="233"/>
                  </a:cubicBezTo>
                  <a:cubicBezTo>
                    <a:pt x="218" y="227"/>
                    <a:pt x="215" y="222"/>
                    <a:pt x="210" y="222"/>
                  </a:cubicBezTo>
                  <a:cubicBezTo>
                    <a:pt x="190" y="222"/>
                    <a:pt x="190" y="222"/>
                    <a:pt x="190" y="222"/>
                  </a:cubicBezTo>
                  <a:cubicBezTo>
                    <a:pt x="187" y="222"/>
                    <a:pt x="185" y="223"/>
                    <a:pt x="184" y="226"/>
                  </a:cubicBezTo>
                  <a:cubicBezTo>
                    <a:pt x="154" y="268"/>
                    <a:pt x="154" y="268"/>
                    <a:pt x="154" y="268"/>
                  </a:cubicBezTo>
                  <a:cubicBezTo>
                    <a:pt x="121" y="268"/>
                    <a:pt x="121" y="268"/>
                    <a:pt x="121" y="268"/>
                  </a:cubicBezTo>
                  <a:cubicBezTo>
                    <a:pt x="121" y="471"/>
                    <a:pt x="121" y="471"/>
                    <a:pt x="121" y="471"/>
                  </a:cubicBezTo>
                  <a:cubicBezTo>
                    <a:pt x="107" y="518"/>
                    <a:pt x="107" y="518"/>
                    <a:pt x="107" y="518"/>
                  </a:cubicBezTo>
                  <a:cubicBezTo>
                    <a:pt x="107" y="518"/>
                    <a:pt x="107" y="310"/>
                    <a:pt x="107" y="304"/>
                  </a:cubicBezTo>
                  <a:cubicBezTo>
                    <a:pt x="107" y="299"/>
                    <a:pt x="103" y="295"/>
                    <a:pt x="103" y="295"/>
                  </a:cubicBezTo>
                  <a:cubicBezTo>
                    <a:pt x="103" y="295"/>
                    <a:pt x="88" y="295"/>
                    <a:pt x="83" y="295"/>
                  </a:cubicBezTo>
                  <a:cubicBezTo>
                    <a:pt x="79" y="295"/>
                    <a:pt x="74" y="305"/>
                    <a:pt x="74" y="305"/>
                  </a:cubicBezTo>
                  <a:cubicBezTo>
                    <a:pt x="74" y="445"/>
                    <a:pt x="74" y="445"/>
                    <a:pt x="74" y="445"/>
                  </a:cubicBezTo>
                  <a:cubicBezTo>
                    <a:pt x="66" y="445"/>
                    <a:pt x="66" y="445"/>
                    <a:pt x="66" y="445"/>
                  </a:cubicBezTo>
                  <a:cubicBezTo>
                    <a:pt x="66" y="398"/>
                    <a:pt x="66" y="398"/>
                    <a:pt x="66" y="398"/>
                  </a:cubicBezTo>
                  <a:cubicBezTo>
                    <a:pt x="36" y="400"/>
                    <a:pt x="36" y="400"/>
                    <a:pt x="36" y="400"/>
                  </a:cubicBezTo>
                  <a:cubicBezTo>
                    <a:pt x="36" y="434"/>
                    <a:pt x="36" y="434"/>
                    <a:pt x="36" y="434"/>
                  </a:cubicBezTo>
                  <a:cubicBezTo>
                    <a:pt x="30" y="434"/>
                    <a:pt x="30" y="434"/>
                    <a:pt x="30" y="434"/>
                  </a:cubicBezTo>
                  <a:cubicBezTo>
                    <a:pt x="30" y="339"/>
                    <a:pt x="30" y="339"/>
                    <a:pt x="30" y="339"/>
                  </a:cubicBezTo>
                  <a:cubicBezTo>
                    <a:pt x="19" y="339"/>
                    <a:pt x="19" y="339"/>
                    <a:pt x="19" y="339"/>
                  </a:cubicBezTo>
                  <a:cubicBezTo>
                    <a:pt x="19" y="379"/>
                    <a:pt x="19" y="379"/>
                    <a:pt x="19" y="379"/>
                  </a:cubicBezTo>
                  <a:cubicBezTo>
                    <a:pt x="14" y="386"/>
                    <a:pt x="14" y="386"/>
                    <a:pt x="14" y="386"/>
                  </a:cubicBezTo>
                  <a:cubicBezTo>
                    <a:pt x="14" y="422"/>
                    <a:pt x="14" y="422"/>
                    <a:pt x="14" y="422"/>
                  </a:cubicBezTo>
                  <a:cubicBezTo>
                    <a:pt x="0" y="422"/>
                    <a:pt x="0" y="422"/>
                    <a:pt x="0" y="422"/>
                  </a:cubicBezTo>
                  <a:cubicBezTo>
                    <a:pt x="0" y="819"/>
                    <a:pt x="0" y="819"/>
                    <a:pt x="0" y="819"/>
                  </a:cubicBezTo>
                  <a:cubicBezTo>
                    <a:pt x="1918" y="819"/>
                    <a:pt x="1918" y="819"/>
                    <a:pt x="1918" y="819"/>
                  </a:cubicBezTo>
                  <a:cubicBezTo>
                    <a:pt x="1918" y="426"/>
                    <a:pt x="1918" y="426"/>
                    <a:pt x="1918" y="426"/>
                  </a:cubicBezTo>
                  <a:lnTo>
                    <a:pt x="1888" y="462"/>
                  </a:lnTo>
                  <a:close/>
                  <a:moveTo>
                    <a:pt x="141" y="465"/>
                  </a:moveTo>
                  <a:cubicBezTo>
                    <a:pt x="133" y="465"/>
                    <a:pt x="133" y="465"/>
                    <a:pt x="133" y="465"/>
                  </a:cubicBezTo>
                  <a:cubicBezTo>
                    <a:pt x="133" y="444"/>
                    <a:pt x="133" y="444"/>
                    <a:pt x="133" y="444"/>
                  </a:cubicBezTo>
                  <a:cubicBezTo>
                    <a:pt x="141" y="444"/>
                    <a:pt x="141" y="444"/>
                    <a:pt x="141" y="444"/>
                  </a:cubicBezTo>
                  <a:lnTo>
                    <a:pt x="141" y="465"/>
                  </a:lnTo>
                  <a:close/>
                  <a:moveTo>
                    <a:pt x="141" y="433"/>
                  </a:moveTo>
                  <a:cubicBezTo>
                    <a:pt x="133" y="433"/>
                    <a:pt x="133" y="433"/>
                    <a:pt x="133" y="433"/>
                  </a:cubicBezTo>
                  <a:cubicBezTo>
                    <a:pt x="133" y="412"/>
                    <a:pt x="133" y="412"/>
                    <a:pt x="133" y="412"/>
                  </a:cubicBezTo>
                  <a:cubicBezTo>
                    <a:pt x="141" y="412"/>
                    <a:pt x="141" y="412"/>
                    <a:pt x="141" y="412"/>
                  </a:cubicBezTo>
                  <a:lnTo>
                    <a:pt x="141" y="433"/>
                  </a:lnTo>
                  <a:close/>
                  <a:moveTo>
                    <a:pt x="141" y="401"/>
                  </a:moveTo>
                  <a:cubicBezTo>
                    <a:pt x="133" y="401"/>
                    <a:pt x="133" y="401"/>
                    <a:pt x="133" y="401"/>
                  </a:cubicBezTo>
                  <a:cubicBezTo>
                    <a:pt x="133" y="380"/>
                    <a:pt x="133" y="380"/>
                    <a:pt x="133" y="380"/>
                  </a:cubicBezTo>
                  <a:cubicBezTo>
                    <a:pt x="141" y="380"/>
                    <a:pt x="141" y="380"/>
                    <a:pt x="141" y="380"/>
                  </a:cubicBezTo>
                  <a:lnTo>
                    <a:pt x="141" y="401"/>
                  </a:lnTo>
                  <a:close/>
                  <a:moveTo>
                    <a:pt x="141" y="369"/>
                  </a:moveTo>
                  <a:cubicBezTo>
                    <a:pt x="133" y="369"/>
                    <a:pt x="133" y="369"/>
                    <a:pt x="133" y="369"/>
                  </a:cubicBezTo>
                  <a:cubicBezTo>
                    <a:pt x="133" y="348"/>
                    <a:pt x="133" y="348"/>
                    <a:pt x="133" y="348"/>
                  </a:cubicBezTo>
                  <a:cubicBezTo>
                    <a:pt x="141" y="348"/>
                    <a:pt x="141" y="348"/>
                    <a:pt x="141" y="348"/>
                  </a:cubicBezTo>
                  <a:lnTo>
                    <a:pt x="141" y="369"/>
                  </a:lnTo>
                  <a:close/>
                  <a:moveTo>
                    <a:pt x="141" y="337"/>
                  </a:moveTo>
                  <a:cubicBezTo>
                    <a:pt x="133" y="337"/>
                    <a:pt x="133" y="337"/>
                    <a:pt x="133" y="337"/>
                  </a:cubicBezTo>
                  <a:cubicBezTo>
                    <a:pt x="133" y="316"/>
                    <a:pt x="133" y="316"/>
                    <a:pt x="133" y="316"/>
                  </a:cubicBezTo>
                  <a:cubicBezTo>
                    <a:pt x="141" y="316"/>
                    <a:pt x="141" y="316"/>
                    <a:pt x="141" y="316"/>
                  </a:cubicBezTo>
                  <a:lnTo>
                    <a:pt x="141" y="337"/>
                  </a:lnTo>
                  <a:close/>
                  <a:moveTo>
                    <a:pt x="157" y="433"/>
                  </a:moveTo>
                  <a:cubicBezTo>
                    <a:pt x="149" y="433"/>
                    <a:pt x="149" y="433"/>
                    <a:pt x="149" y="433"/>
                  </a:cubicBezTo>
                  <a:cubicBezTo>
                    <a:pt x="149" y="412"/>
                    <a:pt x="149" y="412"/>
                    <a:pt x="149" y="412"/>
                  </a:cubicBezTo>
                  <a:cubicBezTo>
                    <a:pt x="157" y="412"/>
                    <a:pt x="157" y="412"/>
                    <a:pt x="157" y="412"/>
                  </a:cubicBezTo>
                  <a:lnTo>
                    <a:pt x="157" y="433"/>
                  </a:lnTo>
                  <a:close/>
                  <a:moveTo>
                    <a:pt x="157" y="369"/>
                  </a:moveTo>
                  <a:cubicBezTo>
                    <a:pt x="149" y="369"/>
                    <a:pt x="149" y="369"/>
                    <a:pt x="149" y="369"/>
                  </a:cubicBezTo>
                  <a:cubicBezTo>
                    <a:pt x="149" y="348"/>
                    <a:pt x="149" y="348"/>
                    <a:pt x="149" y="348"/>
                  </a:cubicBezTo>
                  <a:cubicBezTo>
                    <a:pt x="157" y="348"/>
                    <a:pt x="157" y="348"/>
                    <a:pt x="157" y="348"/>
                  </a:cubicBezTo>
                  <a:lnTo>
                    <a:pt x="157" y="369"/>
                  </a:lnTo>
                  <a:close/>
                  <a:moveTo>
                    <a:pt x="157" y="337"/>
                  </a:moveTo>
                  <a:cubicBezTo>
                    <a:pt x="149" y="337"/>
                    <a:pt x="149" y="337"/>
                    <a:pt x="149" y="337"/>
                  </a:cubicBezTo>
                  <a:cubicBezTo>
                    <a:pt x="149" y="316"/>
                    <a:pt x="149" y="316"/>
                    <a:pt x="149" y="316"/>
                  </a:cubicBezTo>
                  <a:cubicBezTo>
                    <a:pt x="157" y="316"/>
                    <a:pt x="157" y="316"/>
                    <a:pt x="157" y="316"/>
                  </a:cubicBezTo>
                  <a:lnTo>
                    <a:pt x="157" y="337"/>
                  </a:lnTo>
                  <a:close/>
                  <a:moveTo>
                    <a:pt x="157" y="305"/>
                  </a:moveTo>
                  <a:cubicBezTo>
                    <a:pt x="149" y="305"/>
                    <a:pt x="149" y="305"/>
                    <a:pt x="149" y="305"/>
                  </a:cubicBezTo>
                  <a:cubicBezTo>
                    <a:pt x="149" y="284"/>
                    <a:pt x="149" y="284"/>
                    <a:pt x="149" y="284"/>
                  </a:cubicBezTo>
                  <a:cubicBezTo>
                    <a:pt x="157" y="284"/>
                    <a:pt x="157" y="284"/>
                    <a:pt x="157" y="284"/>
                  </a:cubicBezTo>
                  <a:lnTo>
                    <a:pt x="157" y="305"/>
                  </a:lnTo>
                  <a:close/>
                  <a:moveTo>
                    <a:pt x="173" y="465"/>
                  </a:moveTo>
                  <a:cubicBezTo>
                    <a:pt x="165" y="465"/>
                    <a:pt x="165" y="465"/>
                    <a:pt x="165" y="465"/>
                  </a:cubicBezTo>
                  <a:cubicBezTo>
                    <a:pt x="165" y="444"/>
                    <a:pt x="165" y="444"/>
                    <a:pt x="165" y="444"/>
                  </a:cubicBezTo>
                  <a:cubicBezTo>
                    <a:pt x="173" y="444"/>
                    <a:pt x="173" y="444"/>
                    <a:pt x="173" y="444"/>
                  </a:cubicBezTo>
                  <a:lnTo>
                    <a:pt x="173" y="465"/>
                  </a:lnTo>
                  <a:close/>
                  <a:moveTo>
                    <a:pt x="173" y="433"/>
                  </a:moveTo>
                  <a:cubicBezTo>
                    <a:pt x="165" y="433"/>
                    <a:pt x="165" y="433"/>
                    <a:pt x="165" y="433"/>
                  </a:cubicBezTo>
                  <a:cubicBezTo>
                    <a:pt x="165" y="412"/>
                    <a:pt x="165" y="412"/>
                    <a:pt x="165" y="412"/>
                  </a:cubicBezTo>
                  <a:cubicBezTo>
                    <a:pt x="173" y="412"/>
                    <a:pt x="173" y="412"/>
                    <a:pt x="173" y="412"/>
                  </a:cubicBezTo>
                  <a:lnTo>
                    <a:pt x="173" y="433"/>
                  </a:lnTo>
                  <a:close/>
                  <a:moveTo>
                    <a:pt x="173" y="401"/>
                  </a:moveTo>
                  <a:cubicBezTo>
                    <a:pt x="165" y="401"/>
                    <a:pt x="165" y="401"/>
                    <a:pt x="165" y="401"/>
                  </a:cubicBezTo>
                  <a:cubicBezTo>
                    <a:pt x="165" y="380"/>
                    <a:pt x="165" y="380"/>
                    <a:pt x="165" y="380"/>
                  </a:cubicBezTo>
                  <a:cubicBezTo>
                    <a:pt x="173" y="380"/>
                    <a:pt x="173" y="380"/>
                    <a:pt x="173" y="380"/>
                  </a:cubicBezTo>
                  <a:lnTo>
                    <a:pt x="173" y="401"/>
                  </a:lnTo>
                  <a:close/>
                  <a:moveTo>
                    <a:pt x="173" y="369"/>
                  </a:moveTo>
                  <a:cubicBezTo>
                    <a:pt x="165" y="369"/>
                    <a:pt x="165" y="369"/>
                    <a:pt x="165" y="369"/>
                  </a:cubicBezTo>
                  <a:cubicBezTo>
                    <a:pt x="165" y="348"/>
                    <a:pt x="165" y="348"/>
                    <a:pt x="165" y="348"/>
                  </a:cubicBezTo>
                  <a:cubicBezTo>
                    <a:pt x="173" y="348"/>
                    <a:pt x="173" y="348"/>
                    <a:pt x="173" y="348"/>
                  </a:cubicBezTo>
                  <a:lnTo>
                    <a:pt x="173" y="369"/>
                  </a:lnTo>
                  <a:close/>
                  <a:moveTo>
                    <a:pt x="173" y="305"/>
                  </a:moveTo>
                  <a:cubicBezTo>
                    <a:pt x="165" y="305"/>
                    <a:pt x="165" y="305"/>
                    <a:pt x="165" y="305"/>
                  </a:cubicBezTo>
                  <a:cubicBezTo>
                    <a:pt x="165" y="284"/>
                    <a:pt x="165" y="284"/>
                    <a:pt x="165" y="284"/>
                  </a:cubicBezTo>
                  <a:cubicBezTo>
                    <a:pt x="173" y="284"/>
                    <a:pt x="173" y="284"/>
                    <a:pt x="173" y="284"/>
                  </a:cubicBezTo>
                  <a:lnTo>
                    <a:pt x="173" y="305"/>
                  </a:lnTo>
                  <a:close/>
                  <a:moveTo>
                    <a:pt x="189" y="433"/>
                  </a:moveTo>
                  <a:cubicBezTo>
                    <a:pt x="181" y="433"/>
                    <a:pt x="181" y="433"/>
                    <a:pt x="181" y="433"/>
                  </a:cubicBezTo>
                  <a:cubicBezTo>
                    <a:pt x="181" y="412"/>
                    <a:pt x="181" y="412"/>
                    <a:pt x="181" y="412"/>
                  </a:cubicBezTo>
                  <a:cubicBezTo>
                    <a:pt x="189" y="412"/>
                    <a:pt x="189" y="412"/>
                    <a:pt x="189" y="412"/>
                  </a:cubicBezTo>
                  <a:lnTo>
                    <a:pt x="189" y="433"/>
                  </a:lnTo>
                  <a:close/>
                  <a:moveTo>
                    <a:pt x="189" y="401"/>
                  </a:moveTo>
                  <a:cubicBezTo>
                    <a:pt x="181" y="401"/>
                    <a:pt x="181" y="401"/>
                    <a:pt x="181" y="401"/>
                  </a:cubicBezTo>
                  <a:cubicBezTo>
                    <a:pt x="181" y="380"/>
                    <a:pt x="181" y="380"/>
                    <a:pt x="181" y="380"/>
                  </a:cubicBezTo>
                  <a:cubicBezTo>
                    <a:pt x="189" y="380"/>
                    <a:pt x="189" y="380"/>
                    <a:pt x="189" y="380"/>
                  </a:cubicBezTo>
                  <a:lnTo>
                    <a:pt x="189" y="401"/>
                  </a:lnTo>
                  <a:close/>
                  <a:moveTo>
                    <a:pt x="189" y="337"/>
                  </a:moveTo>
                  <a:cubicBezTo>
                    <a:pt x="181" y="337"/>
                    <a:pt x="181" y="337"/>
                    <a:pt x="181" y="337"/>
                  </a:cubicBezTo>
                  <a:cubicBezTo>
                    <a:pt x="181" y="316"/>
                    <a:pt x="181" y="316"/>
                    <a:pt x="181" y="316"/>
                  </a:cubicBezTo>
                  <a:cubicBezTo>
                    <a:pt x="189" y="316"/>
                    <a:pt x="189" y="316"/>
                    <a:pt x="189" y="316"/>
                  </a:cubicBezTo>
                  <a:lnTo>
                    <a:pt x="189" y="337"/>
                  </a:lnTo>
                  <a:close/>
                  <a:moveTo>
                    <a:pt x="189" y="305"/>
                  </a:moveTo>
                  <a:cubicBezTo>
                    <a:pt x="181" y="305"/>
                    <a:pt x="181" y="305"/>
                    <a:pt x="181" y="305"/>
                  </a:cubicBezTo>
                  <a:cubicBezTo>
                    <a:pt x="181" y="284"/>
                    <a:pt x="181" y="284"/>
                    <a:pt x="181" y="284"/>
                  </a:cubicBezTo>
                  <a:cubicBezTo>
                    <a:pt x="189" y="284"/>
                    <a:pt x="189" y="284"/>
                    <a:pt x="189" y="284"/>
                  </a:cubicBezTo>
                  <a:lnTo>
                    <a:pt x="189" y="305"/>
                  </a:lnTo>
                  <a:close/>
                  <a:moveTo>
                    <a:pt x="205" y="465"/>
                  </a:moveTo>
                  <a:cubicBezTo>
                    <a:pt x="197" y="465"/>
                    <a:pt x="197" y="465"/>
                    <a:pt x="197" y="465"/>
                  </a:cubicBezTo>
                  <a:cubicBezTo>
                    <a:pt x="197" y="444"/>
                    <a:pt x="197" y="444"/>
                    <a:pt x="197" y="444"/>
                  </a:cubicBezTo>
                  <a:cubicBezTo>
                    <a:pt x="205" y="444"/>
                    <a:pt x="205" y="444"/>
                    <a:pt x="205" y="444"/>
                  </a:cubicBezTo>
                  <a:lnTo>
                    <a:pt x="205" y="465"/>
                  </a:lnTo>
                  <a:close/>
                  <a:moveTo>
                    <a:pt x="205" y="433"/>
                  </a:moveTo>
                  <a:cubicBezTo>
                    <a:pt x="197" y="433"/>
                    <a:pt x="197" y="433"/>
                    <a:pt x="197" y="433"/>
                  </a:cubicBezTo>
                  <a:cubicBezTo>
                    <a:pt x="197" y="412"/>
                    <a:pt x="197" y="412"/>
                    <a:pt x="197" y="412"/>
                  </a:cubicBezTo>
                  <a:cubicBezTo>
                    <a:pt x="205" y="412"/>
                    <a:pt x="205" y="412"/>
                    <a:pt x="205" y="412"/>
                  </a:cubicBezTo>
                  <a:lnTo>
                    <a:pt x="205" y="433"/>
                  </a:lnTo>
                  <a:close/>
                  <a:moveTo>
                    <a:pt x="205" y="401"/>
                  </a:moveTo>
                  <a:cubicBezTo>
                    <a:pt x="197" y="401"/>
                    <a:pt x="197" y="401"/>
                    <a:pt x="197" y="401"/>
                  </a:cubicBezTo>
                  <a:cubicBezTo>
                    <a:pt x="197" y="380"/>
                    <a:pt x="197" y="380"/>
                    <a:pt x="197" y="380"/>
                  </a:cubicBezTo>
                  <a:cubicBezTo>
                    <a:pt x="205" y="380"/>
                    <a:pt x="205" y="380"/>
                    <a:pt x="205" y="380"/>
                  </a:cubicBezTo>
                  <a:lnTo>
                    <a:pt x="205" y="401"/>
                  </a:lnTo>
                  <a:close/>
                  <a:moveTo>
                    <a:pt x="205" y="369"/>
                  </a:moveTo>
                  <a:cubicBezTo>
                    <a:pt x="197" y="369"/>
                    <a:pt x="197" y="369"/>
                    <a:pt x="197" y="369"/>
                  </a:cubicBezTo>
                  <a:cubicBezTo>
                    <a:pt x="197" y="348"/>
                    <a:pt x="197" y="348"/>
                    <a:pt x="197" y="348"/>
                  </a:cubicBezTo>
                  <a:cubicBezTo>
                    <a:pt x="205" y="348"/>
                    <a:pt x="205" y="348"/>
                    <a:pt x="205" y="348"/>
                  </a:cubicBezTo>
                  <a:lnTo>
                    <a:pt x="205" y="369"/>
                  </a:lnTo>
                  <a:close/>
                  <a:moveTo>
                    <a:pt x="205" y="337"/>
                  </a:moveTo>
                  <a:cubicBezTo>
                    <a:pt x="197" y="337"/>
                    <a:pt x="197" y="337"/>
                    <a:pt x="197" y="337"/>
                  </a:cubicBezTo>
                  <a:cubicBezTo>
                    <a:pt x="197" y="316"/>
                    <a:pt x="197" y="316"/>
                    <a:pt x="197" y="316"/>
                  </a:cubicBezTo>
                  <a:cubicBezTo>
                    <a:pt x="205" y="316"/>
                    <a:pt x="205" y="316"/>
                    <a:pt x="205" y="316"/>
                  </a:cubicBezTo>
                  <a:lnTo>
                    <a:pt x="205" y="337"/>
                  </a:lnTo>
                  <a:close/>
                  <a:moveTo>
                    <a:pt x="205" y="305"/>
                  </a:moveTo>
                  <a:cubicBezTo>
                    <a:pt x="197" y="305"/>
                    <a:pt x="197" y="305"/>
                    <a:pt x="197" y="305"/>
                  </a:cubicBezTo>
                  <a:cubicBezTo>
                    <a:pt x="197" y="284"/>
                    <a:pt x="197" y="284"/>
                    <a:pt x="197" y="284"/>
                  </a:cubicBezTo>
                  <a:cubicBezTo>
                    <a:pt x="205" y="284"/>
                    <a:pt x="205" y="284"/>
                    <a:pt x="205" y="284"/>
                  </a:cubicBezTo>
                  <a:lnTo>
                    <a:pt x="205" y="305"/>
                  </a:lnTo>
                  <a:close/>
                  <a:moveTo>
                    <a:pt x="316" y="301"/>
                  </a:moveTo>
                  <a:cubicBezTo>
                    <a:pt x="311" y="301"/>
                    <a:pt x="311" y="301"/>
                    <a:pt x="311" y="301"/>
                  </a:cubicBezTo>
                  <a:cubicBezTo>
                    <a:pt x="311" y="237"/>
                    <a:pt x="311" y="237"/>
                    <a:pt x="311" y="237"/>
                  </a:cubicBezTo>
                  <a:cubicBezTo>
                    <a:pt x="316" y="237"/>
                    <a:pt x="316" y="237"/>
                    <a:pt x="316" y="237"/>
                  </a:cubicBezTo>
                  <a:lnTo>
                    <a:pt x="316" y="301"/>
                  </a:lnTo>
                  <a:close/>
                  <a:moveTo>
                    <a:pt x="327" y="301"/>
                  </a:moveTo>
                  <a:cubicBezTo>
                    <a:pt x="322" y="301"/>
                    <a:pt x="322" y="301"/>
                    <a:pt x="322" y="301"/>
                  </a:cubicBezTo>
                  <a:cubicBezTo>
                    <a:pt x="322" y="237"/>
                    <a:pt x="322" y="237"/>
                    <a:pt x="322" y="237"/>
                  </a:cubicBezTo>
                  <a:cubicBezTo>
                    <a:pt x="327" y="237"/>
                    <a:pt x="327" y="237"/>
                    <a:pt x="327" y="237"/>
                  </a:cubicBezTo>
                  <a:lnTo>
                    <a:pt x="327" y="301"/>
                  </a:lnTo>
                  <a:close/>
                  <a:moveTo>
                    <a:pt x="330" y="226"/>
                  </a:moveTo>
                  <a:cubicBezTo>
                    <a:pt x="325" y="226"/>
                    <a:pt x="325" y="226"/>
                    <a:pt x="325" y="226"/>
                  </a:cubicBezTo>
                  <a:cubicBezTo>
                    <a:pt x="325" y="162"/>
                    <a:pt x="325" y="162"/>
                    <a:pt x="325" y="162"/>
                  </a:cubicBezTo>
                  <a:cubicBezTo>
                    <a:pt x="330" y="162"/>
                    <a:pt x="330" y="162"/>
                    <a:pt x="330" y="162"/>
                  </a:cubicBezTo>
                  <a:lnTo>
                    <a:pt x="330" y="226"/>
                  </a:lnTo>
                  <a:close/>
                  <a:moveTo>
                    <a:pt x="338" y="301"/>
                  </a:moveTo>
                  <a:cubicBezTo>
                    <a:pt x="333" y="301"/>
                    <a:pt x="333" y="301"/>
                    <a:pt x="333" y="301"/>
                  </a:cubicBezTo>
                  <a:cubicBezTo>
                    <a:pt x="333" y="237"/>
                    <a:pt x="333" y="237"/>
                    <a:pt x="333" y="237"/>
                  </a:cubicBezTo>
                  <a:cubicBezTo>
                    <a:pt x="338" y="237"/>
                    <a:pt x="338" y="237"/>
                    <a:pt x="338" y="237"/>
                  </a:cubicBezTo>
                  <a:lnTo>
                    <a:pt x="338" y="301"/>
                  </a:lnTo>
                  <a:close/>
                  <a:moveTo>
                    <a:pt x="341" y="226"/>
                  </a:moveTo>
                  <a:cubicBezTo>
                    <a:pt x="336" y="226"/>
                    <a:pt x="336" y="226"/>
                    <a:pt x="336" y="226"/>
                  </a:cubicBezTo>
                  <a:cubicBezTo>
                    <a:pt x="336" y="162"/>
                    <a:pt x="336" y="162"/>
                    <a:pt x="336" y="162"/>
                  </a:cubicBezTo>
                  <a:cubicBezTo>
                    <a:pt x="341" y="162"/>
                    <a:pt x="341" y="162"/>
                    <a:pt x="341" y="162"/>
                  </a:cubicBezTo>
                  <a:lnTo>
                    <a:pt x="341" y="226"/>
                  </a:lnTo>
                  <a:close/>
                  <a:moveTo>
                    <a:pt x="352" y="226"/>
                  </a:moveTo>
                  <a:cubicBezTo>
                    <a:pt x="347" y="226"/>
                    <a:pt x="347" y="226"/>
                    <a:pt x="347" y="226"/>
                  </a:cubicBezTo>
                  <a:cubicBezTo>
                    <a:pt x="347" y="162"/>
                    <a:pt x="347" y="162"/>
                    <a:pt x="347" y="162"/>
                  </a:cubicBezTo>
                  <a:cubicBezTo>
                    <a:pt x="352" y="162"/>
                    <a:pt x="352" y="162"/>
                    <a:pt x="352" y="162"/>
                  </a:cubicBezTo>
                  <a:lnTo>
                    <a:pt x="352" y="226"/>
                  </a:lnTo>
                  <a:close/>
                  <a:moveTo>
                    <a:pt x="449" y="330"/>
                  </a:moveTo>
                  <a:cubicBezTo>
                    <a:pt x="441" y="330"/>
                    <a:pt x="441" y="330"/>
                    <a:pt x="441" y="330"/>
                  </a:cubicBezTo>
                  <a:cubicBezTo>
                    <a:pt x="441" y="319"/>
                    <a:pt x="441" y="319"/>
                    <a:pt x="441" y="319"/>
                  </a:cubicBezTo>
                  <a:cubicBezTo>
                    <a:pt x="449" y="319"/>
                    <a:pt x="449" y="319"/>
                    <a:pt x="449" y="319"/>
                  </a:cubicBezTo>
                  <a:lnTo>
                    <a:pt x="449" y="330"/>
                  </a:lnTo>
                  <a:close/>
                  <a:moveTo>
                    <a:pt x="449" y="309"/>
                  </a:moveTo>
                  <a:cubicBezTo>
                    <a:pt x="441" y="309"/>
                    <a:pt x="441" y="309"/>
                    <a:pt x="441" y="309"/>
                  </a:cubicBezTo>
                  <a:cubicBezTo>
                    <a:pt x="441" y="298"/>
                    <a:pt x="441" y="298"/>
                    <a:pt x="441" y="298"/>
                  </a:cubicBezTo>
                  <a:cubicBezTo>
                    <a:pt x="449" y="298"/>
                    <a:pt x="449" y="298"/>
                    <a:pt x="449" y="298"/>
                  </a:cubicBezTo>
                  <a:lnTo>
                    <a:pt x="449" y="309"/>
                  </a:lnTo>
                  <a:close/>
                  <a:moveTo>
                    <a:pt x="449" y="287"/>
                  </a:moveTo>
                  <a:cubicBezTo>
                    <a:pt x="441" y="287"/>
                    <a:pt x="441" y="287"/>
                    <a:pt x="441" y="287"/>
                  </a:cubicBezTo>
                  <a:cubicBezTo>
                    <a:pt x="441" y="277"/>
                    <a:pt x="441" y="277"/>
                    <a:pt x="441" y="277"/>
                  </a:cubicBezTo>
                  <a:cubicBezTo>
                    <a:pt x="449" y="277"/>
                    <a:pt x="449" y="277"/>
                    <a:pt x="449" y="277"/>
                  </a:cubicBezTo>
                  <a:lnTo>
                    <a:pt x="449" y="287"/>
                  </a:lnTo>
                  <a:close/>
                  <a:moveTo>
                    <a:pt x="449" y="266"/>
                  </a:moveTo>
                  <a:cubicBezTo>
                    <a:pt x="441" y="266"/>
                    <a:pt x="441" y="266"/>
                    <a:pt x="441" y="266"/>
                  </a:cubicBezTo>
                  <a:cubicBezTo>
                    <a:pt x="441" y="255"/>
                    <a:pt x="441" y="255"/>
                    <a:pt x="441" y="255"/>
                  </a:cubicBezTo>
                  <a:cubicBezTo>
                    <a:pt x="449" y="255"/>
                    <a:pt x="449" y="255"/>
                    <a:pt x="449" y="255"/>
                  </a:cubicBezTo>
                  <a:lnTo>
                    <a:pt x="449" y="266"/>
                  </a:lnTo>
                  <a:close/>
                  <a:moveTo>
                    <a:pt x="449" y="245"/>
                  </a:moveTo>
                  <a:cubicBezTo>
                    <a:pt x="441" y="245"/>
                    <a:pt x="441" y="245"/>
                    <a:pt x="441" y="245"/>
                  </a:cubicBezTo>
                  <a:cubicBezTo>
                    <a:pt x="441" y="234"/>
                    <a:pt x="441" y="234"/>
                    <a:pt x="441" y="234"/>
                  </a:cubicBezTo>
                  <a:cubicBezTo>
                    <a:pt x="449" y="234"/>
                    <a:pt x="449" y="234"/>
                    <a:pt x="449" y="234"/>
                  </a:cubicBezTo>
                  <a:lnTo>
                    <a:pt x="449" y="245"/>
                  </a:lnTo>
                  <a:close/>
                  <a:moveTo>
                    <a:pt x="449" y="223"/>
                  </a:moveTo>
                  <a:cubicBezTo>
                    <a:pt x="441" y="223"/>
                    <a:pt x="441" y="223"/>
                    <a:pt x="441" y="223"/>
                  </a:cubicBezTo>
                  <a:cubicBezTo>
                    <a:pt x="441" y="213"/>
                    <a:pt x="441" y="213"/>
                    <a:pt x="441" y="213"/>
                  </a:cubicBezTo>
                  <a:cubicBezTo>
                    <a:pt x="449" y="213"/>
                    <a:pt x="449" y="213"/>
                    <a:pt x="449" y="213"/>
                  </a:cubicBezTo>
                  <a:lnTo>
                    <a:pt x="449" y="223"/>
                  </a:lnTo>
                  <a:close/>
                  <a:moveTo>
                    <a:pt x="449" y="202"/>
                  </a:moveTo>
                  <a:cubicBezTo>
                    <a:pt x="441" y="202"/>
                    <a:pt x="441" y="202"/>
                    <a:pt x="441" y="202"/>
                  </a:cubicBezTo>
                  <a:cubicBezTo>
                    <a:pt x="441" y="191"/>
                    <a:pt x="441" y="191"/>
                    <a:pt x="441" y="191"/>
                  </a:cubicBezTo>
                  <a:cubicBezTo>
                    <a:pt x="449" y="191"/>
                    <a:pt x="449" y="191"/>
                    <a:pt x="449" y="191"/>
                  </a:cubicBezTo>
                  <a:lnTo>
                    <a:pt x="449" y="202"/>
                  </a:lnTo>
                  <a:close/>
                  <a:moveTo>
                    <a:pt x="465" y="341"/>
                  </a:moveTo>
                  <a:cubicBezTo>
                    <a:pt x="457" y="341"/>
                    <a:pt x="457" y="341"/>
                    <a:pt x="457" y="341"/>
                  </a:cubicBezTo>
                  <a:cubicBezTo>
                    <a:pt x="457" y="277"/>
                    <a:pt x="457" y="277"/>
                    <a:pt x="457" y="277"/>
                  </a:cubicBezTo>
                  <a:cubicBezTo>
                    <a:pt x="465" y="277"/>
                    <a:pt x="465" y="277"/>
                    <a:pt x="465" y="277"/>
                  </a:cubicBezTo>
                  <a:lnTo>
                    <a:pt x="465" y="341"/>
                  </a:lnTo>
                  <a:close/>
                  <a:moveTo>
                    <a:pt x="465" y="266"/>
                  </a:moveTo>
                  <a:cubicBezTo>
                    <a:pt x="457" y="266"/>
                    <a:pt x="457" y="266"/>
                    <a:pt x="457" y="266"/>
                  </a:cubicBezTo>
                  <a:cubicBezTo>
                    <a:pt x="457" y="255"/>
                    <a:pt x="457" y="255"/>
                    <a:pt x="457" y="255"/>
                  </a:cubicBezTo>
                  <a:cubicBezTo>
                    <a:pt x="465" y="255"/>
                    <a:pt x="465" y="255"/>
                    <a:pt x="465" y="255"/>
                  </a:cubicBezTo>
                  <a:lnTo>
                    <a:pt x="465" y="266"/>
                  </a:lnTo>
                  <a:close/>
                  <a:moveTo>
                    <a:pt x="465" y="245"/>
                  </a:moveTo>
                  <a:cubicBezTo>
                    <a:pt x="457" y="245"/>
                    <a:pt x="457" y="245"/>
                    <a:pt x="457" y="245"/>
                  </a:cubicBezTo>
                  <a:cubicBezTo>
                    <a:pt x="457" y="234"/>
                    <a:pt x="457" y="234"/>
                    <a:pt x="457" y="234"/>
                  </a:cubicBezTo>
                  <a:cubicBezTo>
                    <a:pt x="465" y="234"/>
                    <a:pt x="465" y="234"/>
                    <a:pt x="465" y="234"/>
                  </a:cubicBezTo>
                  <a:lnTo>
                    <a:pt x="465" y="245"/>
                  </a:lnTo>
                  <a:close/>
                  <a:moveTo>
                    <a:pt x="465" y="223"/>
                  </a:moveTo>
                  <a:cubicBezTo>
                    <a:pt x="457" y="223"/>
                    <a:pt x="457" y="223"/>
                    <a:pt x="457" y="223"/>
                  </a:cubicBezTo>
                  <a:cubicBezTo>
                    <a:pt x="457" y="213"/>
                    <a:pt x="457" y="213"/>
                    <a:pt x="457" y="213"/>
                  </a:cubicBezTo>
                  <a:cubicBezTo>
                    <a:pt x="465" y="213"/>
                    <a:pt x="465" y="213"/>
                    <a:pt x="465" y="213"/>
                  </a:cubicBezTo>
                  <a:lnTo>
                    <a:pt x="465" y="223"/>
                  </a:lnTo>
                  <a:close/>
                  <a:moveTo>
                    <a:pt x="465" y="202"/>
                  </a:moveTo>
                  <a:cubicBezTo>
                    <a:pt x="457" y="202"/>
                    <a:pt x="457" y="202"/>
                    <a:pt x="457" y="202"/>
                  </a:cubicBezTo>
                  <a:cubicBezTo>
                    <a:pt x="457" y="191"/>
                    <a:pt x="457" y="191"/>
                    <a:pt x="457" y="191"/>
                  </a:cubicBezTo>
                  <a:cubicBezTo>
                    <a:pt x="465" y="191"/>
                    <a:pt x="465" y="191"/>
                    <a:pt x="465" y="191"/>
                  </a:cubicBezTo>
                  <a:lnTo>
                    <a:pt x="465" y="202"/>
                  </a:lnTo>
                  <a:close/>
                  <a:moveTo>
                    <a:pt x="518" y="303"/>
                  </a:moveTo>
                  <a:cubicBezTo>
                    <a:pt x="510" y="303"/>
                    <a:pt x="510" y="303"/>
                    <a:pt x="510" y="303"/>
                  </a:cubicBezTo>
                  <a:cubicBezTo>
                    <a:pt x="510" y="293"/>
                    <a:pt x="510" y="293"/>
                    <a:pt x="510" y="293"/>
                  </a:cubicBezTo>
                  <a:cubicBezTo>
                    <a:pt x="518" y="293"/>
                    <a:pt x="518" y="293"/>
                    <a:pt x="518" y="293"/>
                  </a:cubicBezTo>
                  <a:lnTo>
                    <a:pt x="518" y="303"/>
                  </a:lnTo>
                  <a:close/>
                  <a:moveTo>
                    <a:pt x="518" y="282"/>
                  </a:moveTo>
                  <a:cubicBezTo>
                    <a:pt x="510" y="282"/>
                    <a:pt x="510" y="282"/>
                    <a:pt x="510" y="282"/>
                  </a:cubicBezTo>
                  <a:cubicBezTo>
                    <a:pt x="510" y="271"/>
                    <a:pt x="510" y="271"/>
                    <a:pt x="510" y="271"/>
                  </a:cubicBezTo>
                  <a:cubicBezTo>
                    <a:pt x="518" y="271"/>
                    <a:pt x="518" y="271"/>
                    <a:pt x="518" y="271"/>
                  </a:cubicBezTo>
                  <a:lnTo>
                    <a:pt x="518" y="282"/>
                  </a:lnTo>
                  <a:close/>
                  <a:moveTo>
                    <a:pt x="518" y="261"/>
                  </a:moveTo>
                  <a:cubicBezTo>
                    <a:pt x="510" y="261"/>
                    <a:pt x="510" y="261"/>
                    <a:pt x="510" y="261"/>
                  </a:cubicBezTo>
                  <a:cubicBezTo>
                    <a:pt x="510" y="250"/>
                    <a:pt x="510" y="250"/>
                    <a:pt x="510" y="250"/>
                  </a:cubicBezTo>
                  <a:cubicBezTo>
                    <a:pt x="518" y="250"/>
                    <a:pt x="518" y="250"/>
                    <a:pt x="518" y="250"/>
                  </a:cubicBezTo>
                  <a:lnTo>
                    <a:pt x="518" y="261"/>
                  </a:lnTo>
                  <a:close/>
                  <a:moveTo>
                    <a:pt x="518" y="239"/>
                  </a:moveTo>
                  <a:cubicBezTo>
                    <a:pt x="510" y="239"/>
                    <a:pt x="510" y="239"/>
                    <a:pt x="510" y="239"/>
                  </a:cubicBezTo>
                  <a:cubicBezTo>
                    <a:pt x="510" y="229"/>
                    <a:pt x="510" y="229"/>
                    <a:pt x="510" y="229"/>
                  </a:cubicBezTo>
                  <a:cubicBezTo>
                    <a:pt x="518" y="229"/>
                    <a:pt x="518" y="229"/>
                    <a:pt x="518" y="229"/>
                  </a:cubicBezTo>
                  <a:lnTo>
                    <a:pt x="518" y="239"/>
                  </a:lnTo>
                  <a:close/>
                  <a:moveTo>
                    <a:pt x="518" y="218"/>
                  </a:moveTo>
                  <a:cubicBezTo>
                    <a:pt x="510" y="218"/>
                    <a:pt x="510" y="218"/>
                    <a:pt x="510" y="218"/>
                  </a:cubicBezTo>
                  <a:cubicBezTo>
                    <a:pt x="510" y="207"/>
                    <a:pt x="510" y="207"/>
                    <a:pt x="510" y="207"/>
                  </a:cubicBezTo>
                  <a:cubicBezTo>
                    <a:pt x="518" y="207"/>
                    <a:pt x="518" y="207"/>
                    <a:pt x="518" y="207"/>
                  </a:cubicBezTo>
                  <a:lnTo>
                    <a:pt x="518" y="218"/>
                  </a:lnTo>
                  <a:close/>
                  <a:moveTo>
                    <a:pt x="518" y="197"/>
                  </a:moveTo>
                  <a:cubicBezTo>
                    <a:pt x="510" y="197"/>
                    <a:pt x="510" y="197"/>
                    <a:pt x="510" y="197"/>
                  </a:cubicBezTo>
                  <a:cubicBezTo>
                    <a:pt x="510" y="186"/>
                    <a:pt x="510" y="186"/>
                    <a:pt x="510" y="186"/>
                  </a:cubicBezTo>
                  <a:cubicBezTo>
                    <a:pt x="518" y="186"/>
                    <a:pt x="518" y="186"/>
                    <a:pt x="518" y="186"/>
                  </a:cubicBezTo>
                  <a:lnTo>
                    <a:pt x="518" y="197"/>
                  </a:lnTo>
                  <a:close/>
                  <a:moveTo>
                    <a:pt x="518" y="175"/>
                  </a:moveTo>
                  <a:cubicBezTo>
                    <a:pt x="510" y="175"/>
                    <a:pt x="510" y="175"/>
                    <a:pt x="510" y="175"/>
                  </a:cubicBezTo>
                  <a:cubicBezTo>
                    <a:pt x="510" y="165"/>
                    <a:pt x="510" y="165"/>
                    <a:pt x="510" y="165"/>
                  </a:cubicBezTo>
                  <a:cubicBezTo>
                    <a:pt x="518" y="165"/>
                    <a:pt x="518" y="165"/>
                    <a:pt x="518" y="165"/>
                  </a:cubicBezTo>
                  <a:lnTo>
                    <a:pt x="518" y="175"/>
                  </a:lnTo>
                  <a:close/>
                  <a:moveTo>
                    <a:pt x="518" y="154"/>
                  </a:moveTo>
                  <a:cubicBezTo>
                    <a:pt x="510" y="154"/>
                    <a:pt x="510" y="154"/>
                    <a:pt x="510" y="154"/>
                  </a:cubicBezTo>
                  <a:cubicBezTo>
                    <a:pt x="510" y="143"/>
                    <a:pt x="510" y="143"/>
                    <a:pt x="510" y="143"/>
                  </a:cubicBezTo>
                  <a:cubicBezTo>
                    <a:pt x="518" y="143"/>
                    <a:pt x="518" y="143"/>
                    <a:pt x="518" y="143"/>
                  </a:cubicBezTo>
                  <a:lnTo>
                    <a:pt x="518" y="154"/>
                  </a:lnTo>
                  <a:close/>
                  <a:moveTo>
                    <a:pt x="518" y="133"/>
                  </a:moveTo>
                  <a:cubicBezTo>
                    <a:pt x="510" y="133"/>
                    <a:pt x="510" y="133"/>
                    <a:pt x="510" y="133"/>
                  </a:cubicBezTo>
                  <a:cubicBezTo>
                    <a:pt x="510" y="122"/>
                    <a:pt x="510" y="122"/>
                    <a:pt x="510" y="122"/>
                  </a:cubicBezTo>
                  <a:cubicBezTo>
                    <a:pt x="518" y="122"/>
                    <a:pt x="518" y="122"/>
                    <a:pt x="518" y="122"/>
                  </a:cubicBezTo>
                  <a:lnTo>
                    <a:pt x="518" y="133"/>
                  </a:lnTo>
                  <a:close/>
                  <a:moveTo>
                    <a:pt x="534" y="303"/>
                  </a:moveTo>
                  <a:cubicBezTo>
                    <a:pt x="526" y="303"/>
                    <a:pt x="526" y="303"/>
                    <a:pt x="526" y="303"/>
                  </a:cubicBezTo>
                  <a:cubicBezTo>
                    <a:pt x="526" y="293"/>
                    <a:pt x="526" y="293"/>
                    <a:pt x="526" y="293"/>
                  </a:cubicBezTo>
                  <a:cubicBezTo>
                    <a:pt x="534" y="293"/>
                    <a:pt x="534" y="293"/>
                    <a:pt x="534" y="293"/>
                  </a:cubicBezTo>
                  <a:lnTo>
                    <a:pt x="534" y="303"/>
                  </a:lnTo>
                  <a:close/>
                  <a:moveTo>
                    <a:pt x="534" y="282"/>
                  </a:moveTo>
                  <a:cubicBezTo>
                    <a:pt x="526" y="282"/>
                    <a:pt x="526" y="282"/>
                    <a:pt x="526" y="282"/>
                  </a:cubicBezTo>
                  <a:cubicBezTo>
                    <a:pt x="526" y="271"/>
                    <a:pt x="526" y="271"/>
                    <a:pt x="526" y="271"/>
                  </a:cubicBezTo>
                  <a:cubicBezTo>
                    <a:pt x="534" y="271"/>
                    <a:pt x="534" y="271"/>
                    <a:pt x="534" y="271"/>
                  </a:cubicBezTo>
                  <a:lnTo>
                    <a:pt x="534" y="282"/>
                  </a:lnTo>
                  <a:close/>
                  <a:moveTo>
                    <a:pt x="534" y="261"/>
                  </a:moveTo>
                  <a:cubicBezTo>
                    <a:pt x="526" y="261"/>
                    <a:pt x="526" y="261"/>
                    <a:pt x="526" y="261"/>
                  </a:cubicBezTo>
                  <a:cubicBezTo>
                    <a:pt x="526" y="250"/>
                    <a:pt x="526" y="250"/>
                    <a:pt x="526" y="250"/>
                  </a:cubicBezTo>
                  <a:cubicBezTo>
                    <a:pt x="534" y="250"/>
                    <a:pt x="534" y="250"/>
                    <a:pt x="534" y="250"/>
                  </a:cubicBezTo>
                  <a:lnTo>
                    <a:pt x="534" y="261"/>
                  </a:lnTo>
                  <a:close/>
                  <a:moveTo>
                    <a:pt x="534" y="239"/>
                  </a:moveTo>
                  <a:cubicBezTo>
                    <a:pt x="526" y="239"/>
                    <a:pt x="526" y="239"/>
                    <a:pt x="526" y="239"/>
                  </a:cubicBezTo>
                  <a:cubicBezTo>
                    <a:pt x="526" y="229"/>
                    <a:pt x="526" y="229"/>
                    <a:pt x="526" y="229"/>
                  </a:cubicBezTo>
                  <a:cubicBezTo>
                    <a:pt x="534" y="229"/>
                    <a:pt x="534" y="229"/>
                    <a:pt x="534" y="229"/>
                  </a:cubicBezTo>
                  <a:lnTo>
                    <a:pt x="534" y="239"/>
                  </a:lnTo>
                  <a:close/>
                  <a:moveTo>
                    <a:pt x="534" y="197"/>
                  </a:moveTo>
                  <a:cubicBezTo>
                    <a:pt x="526" y="197"/>
                    <a:pt x="526" y="197"/>
                    <a:pt x="526" y="197"/>
                  </a:cubicBezTo>
                  <a:cubicBezTo>
                    <a:pt x="526" y="186"/>
                    <a:pt x="526" y="186"/>
                    <a:pt x="526" y="186"/>
                  </a:cubicBezTo>
                  <a:cubicBezTo>
                    <a:pt x="534" y="186"/>
                    <a:pt x="534" y="186"/>
                    <a:pt x="534" y="186"/>
                  </a:cubicBezTo>
                  <a:lnTo>
                    <a:pt x="534" y="197"/>
                  </a:lnTo>
                  <a:close/>
                  <a:moveTo>
                    <a:pt x="534" y="175"/>
                  </a:moveTo>
                  <a:cubicBezTo>
                    <a:pt x="526" y="175"/>
                    <a:pt x="526" y="175"/>
                    <a:pt x="526" y="175"/>
                  </a:cubicBezTo>
                  <a:cubicBezTo>
                    <a:pt x="526" y="165"/>
                    <a:pt x="526" y="165"/>
                    <a:pt x="526" y="165"/>
                  </a:cubicBezTo>
                  <a:cubicBezTo>
                    <a:pt x="534" y="165"/>
                    <a:pt x="534" y="165"/>
                    <a:pt x="534" y="165"/>
                  </a:cubicBezTo>
                  <a:lnTo>
                    <a:pt x="534" y="175"/>
                  </a:lnTo>
                  <a:close/>
                  <a:moveTo>
                    <a:pt x="534" y="154"/>
                  </a:moveTo>
                  <a:cubicBezTo>
                    <a:pt x="526" y="154"/>
                    <a:pt x="526" y="154"/>
                    <a:pt x="526" y="154"/>
                  </a:cubicBezTo>
                  <a:cubicBezTo>
                    <a:pt x="526" y="143"/>
                    <a:pt x="526" y="143"/>
                    <a:pt x="526" y="143"/>
                  </a:cubicBezTo>
                  <a:cubicBezTo>
                    <a:pt x="534" y="143"/>
                    <a:pt x="534" y="143"/>
                    <a:pt x="534" y="143"/>
                  </a:cubicBezTo>
                  <a:lnTo>
                    <a:pt x="534" y="154"/>
                  </a:lnTo>
                  <a:close/>
                  <a:moveTo>
                    <a:pt x="534" y="133"/>
                  </a:moveTo>
                  <a:cubicBezTo>
                    <a:pt x="526" y="133"/>
                    <a:pt x="526" y="133"/>
                    <a:pt x="526" y="133"/>
                  </a:cubicBezTo>
                  <a:cubicBezTo>
                    <a:pt x="526" y="122"/>
                    <a:pt x="526" y="122"/>
                    <a:pt x="526" y="122"/>
                  </a:cubicBezTo>
                  <a:cubicBezTo>
                    <a:pt x="534" y="122"/>
                    <a:pt x="534" y="122"/>
                    <a:pt x="534" y="122"/>
                  </a:cubicBezTo>
                  <a:lnTo>
                    <a:pt x="534" y="133"/>
                  </a:lnTo>
                  <a:close/>
                  <a:moveTo>
                    <a:pt x="534" y="111"/>
                  </a:moveTo>
                  <a:cubicBezTo>
                    <a:pt x="526" y="111"/>
                    <a:pt x="526" y="111"/>
                    <a:pt x="526" y="111"/>
                  </a:cubicBezTo>
                  <a:cubicBezTo>
                    <a:pt x="526" y="101"/>
                    <a:pt x="526" y="101"/>
                    <a:pt x="526" y="101"/>
                  </a:cubicBezTo>
                  <a:cubicBezTo>
                    <a:pt x="534" y="101"/>
                    <a:pt x="534" y="101"/>
                    <a:pt x="534" y="101"/>
                  </a:cubicBezTo>
                  <a:lnTo>
                    <a:pt x="534" y="111"/>
                  </a:lnTo>
                  <a:close/>
                  <a:moveTo>
                    <a:pt x="558" y="303"/>
                  </a:moveTo>
                  <a:cubicBezTo>
                    <a:pt x="550" y="303"/>
                    <a:pt x="550" y="303"/>
                    <a:pt x="550" y="303"/>
                  </a:cubicBezTo>
                  <a:cubicBezTo>
                    <a:pt x="550" y="293"/>
                    <a:pt x="550" y="293"/>
                    <a:pt x="550" y="293"/>
                  </a:cubicBezTo>
                  <a:cubicBezTo>
                    <a:pt x="558" y="293"/>
                    <a:pt x="558" y="293"/>
                    <a:pt x="558" y="293"/>
                  </a:cubicBezTo>
                  <a:lnTo>
                    <a:pt x="558" y="303"/>
                  </a:lnTo>
                  <a:close/>
                  <a:moveTo>
                    <a:pt x="558" y="282"/>
                  </a:moveTo>
                  <a:cubicBezTo>
                    <a:pt x="550" y="282"/>
                    <a:pt x="550" y="282"/>
                    <a:pt x="550" y="282"/>
                  </a:cubicBezTo>
                  <a:cubicBezTo>
                    <a:pt x="550" y="271"/>
                    <a:pt x="550" y="271"/>
                    <a:pt x="550" y="271"/>
                  </a:cubicBezTo>
                  <a:cubicBezTo>
                    <a:pt x="558" y="271"/>
                    <a:pt x="558" y="271"/>
                    <a:pt x="558" y="271"/>
                  </a:cubicBezTo>
                  <a:lnTo>
                    <a:pt x="558" y="282"/>
                  </a:lnTo>
                  <a:close/>
                  <a:moveTo>
                    <a:pt x="558" y="261"/>
                  </a:moveTo>
                  <a:cubicBezTo>
                    <a:pt x="550" y="261"/>
                    <a:pt x="550" y="261"/>
                    <a:pt x="550" y="261"/>
                  </a:cubicBezTo>
                  <a:cubicBezTo>
                    <a:pt x="550" y="250"/>
                    <a:pt x="550" y="250"/>
                    <a:pt x="550" y="250"/>
                  </a:cubicBezTo>
                  <a:cubicBezTo>
                    <a:pt x="558" y="250"/>
                    <a:pt x="558" y="250"/>
                    <a:pt x="558" y="250"/>
                  </a:cubicBezTo>
                  <a:lnTo>
                    <a:pt x="558" y="261"/>
                  </a:lnTo>
                  <a:close/>
                  <a:moveTo>
                    <a:pt x="558" y="239"/>
                  </a:moveTo>
                  <a:cubicBezTo>
                    <a:pt x="550" y="239"/>
                    <a:pt x="550" y="239"/>
                    <a:pt x="550" y="239"/>
                  </a:cubicBezTo>
                  <a:cubicBezTo>
                    <a:pt x="550" y="229"/>
                    <a:pt x="550" y="229"/>
                    <a:pt x="550" y="229"/>
                  </a:cubicBezTo>
                  <a:cubicBezTo>
                    <a:pt x="558" y="229"/>
                    <a:pt x="558" y="229"/>
                    <a:pt x="558" y="229"/>
                  </a:cubicBezTo>
                  <a:lnTo>
                    <a:pt x="558" y="239"/>
                  </a:lnTo>
                  <a:close/>
                  <a:moveTo>
                    <a:pt x="558" y="218"/>
                  </a:moveTo>
                  <a:cubicBezTo>
                    <a:pt x="550" y="218"/>
                    <a:pt x="550" y="218"/>
                    <a:pt x="550" y="218"/>
                  </a:cubicBezTo>
                  <a:cubicBezTo>
                    <a:pt x="550" y="207"/>
                    <a:pt x="550" y="207"/>
                    <a:pt x="550" y="207"/>
                  </a:cubicBezTo>
                  <a:cubicBezTo>
                    <a:pt x="558" y="207"/>
                    <a:pt x="558" y="207"/>
                    <a:pt x="558" y="207"/>
                  </a:cubicBezTo>
                  <a:lnTo>
                    <a:pt x="558" y="218"/>
                  </a:lnTo>
                  <a:close/>
                  <a:moveTo>
                    <a:pt x="558" y="197"/>
                  </a:moveTo>
                  <a:cubicBezTo>
                    <a:pt x="550" y="197"/>
                    <a:pt x="550" y="197"/>
                    <a:pt x="550" y="197"/>
                  </a:cubicBezTo>
                  <a:cubicBezTo>
                    <a:pt x="550" y="186"/>
                    <a:pt x="550" y="186"/>
                    <a:pt x="550" y="186"/>
                  </a:cubicBezTo>
                  <a:cubicBezTo>
                    <a:pt x="558" y="186"/>
                    <a:pt x="558" y="186"/>
                    <a:pt x="558" y="186"/>
                  </a:cubicBezTo>
                  <a:lnTo>
                    <a:pt x="558" y="197"/>
                  </a:lnTo>
                  <a:close/>
                  <a:moveTo>
                    <a:pt x="558" y="154"/>
                  </a:moveTo>
                  <a:cubicBezTo>
                    <a:pt x="550" y="154"/>
                    <a:pt x="550" y="154"/>
                    <a:pt x="550" y="154"/>
                  </a:cubicBezTo>
                  <a:cubicBezTo>
                    <a:pt x="550" y="143"/>
                    <a:pt x="550" y="143"/>
                    <a:pt x="550" y="143"/>
                  </a:cubicBezTo>
                  <a:cubicBezTo>
                    <a:pt x="558" y="143"/>
                    <a:pt x="558" y="143"/>
                    <a:pt x="558" y="143"/>
                  </a:cubicBezTo>
                  <a:lnTo>
                    <a:pt x="558" y="154"/>
                  </a:lnTo>
                  <a:close/>
                  <a:moveTo>
                    <a:pt x="558" y="133"/>
                  </a:moveTo>
                  <a:cubicBezTo>
                    <a:pt x="550" y="133"/>
                    <a:pt x="550" y="133"/>
                    <a:pt x="550" y="133"/>
                  </a:cubicBezTo>
                  <a:cubicBezTo>
                    <a:pt x="550" y="122"/>
                    <a:pt x="550" y="122"/>
                    <a:pt x="550" y="122"/>
                  </a:cubicBezTo>
                  <a:cubicBezTo>
                    <a:pt x="558" y="122"/>
                    <a:pt x="558" y="122"/>
                    <a:pt x="558" y="122"/>
                  </a:cubicBezTo>
                  <a:lnTo>
                    <a:pt x="558" y="133"/>
                  </a:lnTo>
                  <a:close/>
                  <a:moveTo>
                    <a:pt x="558" y="111"/>
                  </a:moveTo>
                  <a:cubicBezTo>
                    <a:pt x="550" y="111"/>
                    <a:pt x="550" y="111"/>
                    <a:pt x="550" y="111"/>
                  </a:cubicBezTo>
                  <a:cubicBezTo>
                    <a:pt x="550" y="101"/>
                    <a:pt x="550" y="101"/>
                    <a:pt x="550" y="101"/>
                  </a:cubicBezTo>
                  <a:cubicBezTo>
                    <a:pt x="558" y="101"/>
                    <a:pt x="558" y="101"/>
                    <a:pt x="558" y="101"/>
                  </a:cubicBezTo>
                  <a:lnTo>
                    <a:pt x="558" y="111"/>
                  </a:lnTo>
                  <a:close/>
                  <a:moveTo>
                    <a:pt x="574" y="303"/>
                  </a:moveTo>
                  <a:cubicBezTo>
                    <a:pt x="566" y="303"/>
                    <a:pt x="566" y="303"/>
                    <a:pt x="566" y="303"/>
                  </a:cubicBezTo>
                  <a:cubicBezTo>
                    <a:pt x="566" y="293"/>
                    <a:pt x="566" y="293"/>
                    <a:pt x="566" y="293"/>
                  </a:cubicBezTo>
                  <a:cubicBezTo>
                    <a:pt x="574" y="293"/>
                    <a:pt x="574" y="293"/>
                    <a:pt x="574" y="293"/>
                  </a:cubicBezTo>
                  <a:lnTo>
                    <a:pt x="574" y="303"/>
                  </a:lnTo>
                  <a:close/>
                  <a:moveTo>
                    <a:pt x="574" y="282"/>
                  </a:moveTo>
                  <a:cubicBezTo>
                    <a:pt x="566" y="282"/>
                    <a:pt x="566" y="282"/>
                    <a:pt x="566" y="282"/>
                  </a:cubicBezTo>
                  <a:cubicBezTo>
                    <a:pt x="566" y="271"/>
                    <a:pt x="566" y="271"/>
                    <a:pt x="566" y="271"/>
                  </a:cubicBezTo>
                  <a:cubicBezTo>
                    <a:pt x="574" y="271"/>
                    <a:pt x="574" y="271"/>
                    <a:pt x="574" y="271"/>
                  </a:cubicBezTo>
                  <a:lnTo>
                    <a:pt x="574" y="282"/>
                  </a:lnTo>
                  <a:close/>
                  <a:moveTo>
                    <a:pt x="574" y="239"/>
                  </a:moveTo>
                  <a:cubicBezTo>
                    <a:pt x="566" y="239"/>
                    <a:pt x="566" y="239"/>
                    <a:pt x="566" y="239"/>
                  </a:cubicBezTo>
                  <a:cubicBezTo>
                    <a:pt x="566" y="229"/>
                    <a:pt x="566" y="229"/>
                    <a:pt x="566" y="229"/>
                  </a:cubicBezTo>
                  <a:cubicBezTo>
                    <a:pt x="574" y="229"/>
                    <a:pt x="574" y="229"/>
                    <a:pt x="574" y="229"/>
                  </a:cubicBezTo>
                  <a:lnTo>
                    <a:pt x="574" y="239"/>
                  </a:lnTo>
                  <a:close/>
                  <a:moveTo>
                    <a:pt x="574" y="218"/>
                  </a:moveTo>
                  <a:cubicBezTo>
                    <a:pt x="566" y="218"/>
                    <a:pt x="566" y="218"/>
                    <a:pt x="566" y="218"/>
                  </a:cubicBezTo>
                  <a:cubicBezTo>
                    <a:pt x="566" y="207"/>
                    <a:pt x="566" y="207"/>
                    <a:pt x="566" y="207"/>
                  </a:cubicBezTo>
                  <a:cubicBezTo>
                    <a:pt x="574" y="207"/>
                    <a:pt x="574" y="207"/>
                    <a:pt x="574" y="207"/>
                  </a:cubicBezTo>
                  <a:lnTo>
                    <a:pt x="574" y="218"/>
                  </a:lnTo>
                  <a:close/>
                  <a:moveTo>
                    <a:pt x="574" y="197"/>
                  </a:moveTo>
                  <a:cubicBezTo>
                    <a:pt x="566" y="197"/>
                    <a:pt x="566" y="197"/>
                    <a:pt x="566" y="197"/>
                  </a:cubicBezTo>
                  <a:cubicBezTo>
                    <a:pt x="566" y="186"/>
                    <a:pt x="566" y="186"/>
                    <a:pt x="566" y="186"/>
                  </a:cubicBezTo>
                  <a:cubicBezTo>
                    <a:pt x="574" y="186"/>
                    <a:pt x="574" y="186"/>
                    <a:pt x="574" y="186"/>
                  </a:cubicBezTo>
                  <a:lnTo>
                    <a:pt x="574" y="197"/>
                  </a:lnTo>
                  <a:close/>
                  <a:moveTo>
                    <a:pt x="574" y="175"/>
                  </a:moveTo>
                  <a:cubicBezTo>
                    <a:pt x="566" y="175"/>
                    <a:pt x="566" y="175"/>
                    <a:pt x="566" y="175"/>
                  </a:cubicBezTo>
                  <a:cubicBezTo>
                    <a:pt x="566" y="165"/>
                    <a:pt x="566" y="165"/>
                    <a:pt x="566" y="165"/>
                  </a:cubicBezTo>
                  <a:cubicBezTo>
                    <a:pt x="574" y="165"/>
                    <a:pt x="574" y="165"/>
                    <a:pt x="574" y="165"/>
                  </a:cubicBezTo>
                  <a:lnTo>
                    <a:pt x="574" y="175"/>
                  </a:lnTo>
                  <a:close/>
                  <a:moveTo>
                    <a:pt x="574" y="154"/>
                  </a:moveTo>
                  <a:cubicBezTo>
                    <a:pt x="566" y="154"/>
                    <a:pt x="566" y="154"/>
                    <a:pt x="566" y="154"/>
                  </a:cubicBezTo>
                  <a:cubicBezTo>
                    <a:pt x="566" y="143"/>
                    <a:pt x="566" y="143"/>
                    <a:pt x="566" y="143"/>
                  </a:cubicBezTo>
                  <a:cubicBezTo>
                    <a:pt x="574" y="143"/>
                    <a:pt x="574" y="143"/>
                    <a:pt x="574" y="143"/>
                  </a:cubicBezTo>
                  <a:lnTo>
                    <a:pt x="574" y="154"/>
                  </a:lnTo>
                  <a:close/>
                  <a:moveTo>
                    <a:pt x="574" y="133"/>
                  </a:moveTo>
                  <a:cubicBezTo>
                    <a:pt x="566" y="133"/>
                    <a:pt x="566" y="133"/>
                    <a:pt x="566" y="133"/>
                  </a:cubicBezTo>
                  <a:cubicBezTo>
                    <a:pt x="566" y="122"/>
                    <a:pt x="566" y="122"/>
                    <a:pt x="566" y="122"/>
                  </a:cubicBezTo>
                  <a:cubicBezTo>
                    <a:pt x="574" y="122"/>
                    <a:pt x="574" y="122"/>
                    <a:pt x="574" y="122"/>
                  </a:cubicBezTo>
                  <a:lnTo>
                    <a:pt x="574" y="133"/>
                  </a:lnTo>
                  <a:close/>
                  <a:moveTo>
                    <a:pt x="574" y="111"/>
                  </a:moveTo>
                  <a:cubicBezTo>
                    <a:pt x="566" y="111"/>
                    <a:pt x="566" y="111"/>
                    <a:pt x="566" y="111"/>
                  </a:cubicBezTo>
                  <a:cubicBezTo>
                    <a:pt x="566" y="101"/>
                    <a:pt x="566" y="101"/>
                    <a:pt x="566" y="101"/>
                  </a:cubicBezTo>
                  <a:cubicBezTo>
                    <a:pt x="574" y="101"/>
                    <a:pt x="574" y="101"/>
                    <a:pt x="574" y="101"/>
                  </a:cubicBezTo>
                  <a:lnTo>
                    <a:pt x="574" y="111"/>
                  </a:lnTo>
                  <a:close/>
                  <a:moveTo>
                    <a:pt x="757" y="324"/>
                  </a:moveTo>
                  <a:cubicBezTo>
                    <a:pt x="725" y="324"/>
                    <a:pt x="725" y="324"/>
                    <a:pt x="725" y="324"/>
                  </a:cubicBezTo>
                  <a:cubicBezTo>
                    <a:pt x="725" y="320"/>
                    <a:pt x="725" y="320"/>
                    <a:pt x="725" y="320"/>
                  </a:cubicBezTo>
                  <a:cubicBezTo>
                    <a:pt x="757" y="320"/>
                    <a:pt x="757" y="320"/>
                    <a:pt x="757" y="320"/>
                  </a:cubicBezTo>
                  <a:lnTo>
                    <a:pt x="757" y="324"/>
                  </a:lnTo>
                  <a:close/>
                  <a:moveTo>
                    <a:pt x="757" y="312"/>
                  </a:moveTo>
                  <a:cubicBezTo>
                    <a:pt x="725" y="312"/>
                    <a:pt x="725" y="312"/>
                    <a:pt x="725" y="312"/>
                  </a:cubicBezTo>
                  <a:cubicBezTo>
                    <a:pt x="725" y="308"/>
                    <a:pt x="725" y="308"/>
                    <a:pt x="725" y="308"/>
                  </a:cubicBezTo>
                  <a:cubicBezTo>
                    <a:pt x="757" y="308"/>
                    <a:pt x="757" y="308"/>
                    <a:pt x="757" y="308"/>
                  </a:cubicBezTo>
                  <a:lnTo>
                    <a:pt x="757" y="312"/>
                  </a:lnTo>
                  <a:close/>
                  <a:moveTo>
                    <a:pt x="757" y="289"/>
                  </a:moveTo>
                  <a:cubicBezTo>
                    <a:pt x="725" y="289"/>
                    <a:pt x="725" y="289"/>
                    <a:pt x="725" y="289"/>
                  </a:cubicBezTo>
                  <a:cubicBezTo>
                    <a:pt x="725" y="284"/>
                    <a:pt x="725" y="284"/>
                    <a:pt x="725" y="284"/>
                  </a:cubicBezTo>
                  <a:cubicBezTo>
                    <a:pt x="757" y="284"/>
                    <a:pt x="757" y="284"/>
                    <a:pt x="757" y="284"/>
                  </a:cubicBezTo>
                  <a:lnTo>
                    <a:pt x="757" y="289"/>
                  </a:lnTo>
                  <a:close/>
                  <a:moveTo>
                    <a:pt x="757" y="277"/>
                  </a:moveTo>
                  <a:cubicBezTo>
                    <a:pt x="725" y="277"/>
                    <a:pt x="725" y="277"/>
                    <a:pt x="725" y="277"/>
                  </a:cubicBezTo>
                  <a:cubicBezTo>
                    <a:pt x="725" y="273"/>
                    <a:pt x="725" y="273"/>
                    <a:pt x="725" y="273"/>
                  </a:cubicBezTo>
                  <a:cubicBezTo>
                    <a:pt x="757" y="273"/>
                    <a:pt x="757" y="273"/>
                    <a:pt x="757" y="273"/>
                  </a:cubicBezTo>
                  <a:lnTo>
                    <a:pt x="757" y="277"/>
                  </a:lnTo>
                  <a:close/>
                  <a:moveTo>
                    <a:pt x="757" y="265"/>
                  </a:moveTo>
                  <a:cubicBezTo>
                    <a:pt x="725" y="265"/>
                    <a:pt x="725" y="265"/>
                    <a:pt x="725" y="265"/>
                  </a:cubicBezTo>
                  <a:cubicBezTo>
                    <a:pt x="725" y="261"/>
                    <a:pt x="725" y="261"/>
                    <a:pt x="725" y="261"/>
                  </a:cubicBezTo>
                  <a:cubicBezTo>
                    <a:pt x="757" y="261"/>
                    <a:pt x="757" y="261"/>
                    <a:pt x="757" y="261"/>
                  </a:cubicBezTo>
                  <a:lnTo>
                    <a:pt x="757" y="265"/>
                  </a:lnTo>
                  <a:close/>
                  <a:moveTo>
                    <a:pt x="757" y="253"/>
                  </a:moveTo>
                  <a:cubicBezTo>
                    <a:pt x="725" y="253"/>
                    <a:pt x="725" y="253"/>
                    <a:pt x="725" y="253"/>
                  </a:cubicBezTo>
                  <a:cubicBezTo>
                    <a:pt x="725" y="249"/>
                    <a:pt x="725" y="249"/>
                    <a:pt x="725" y="249"/>
                  </a:cubicBezTo>
                  <a:cubicBezTo>
                    <a:pt x="757" y="249"/>
                    <a:pt x="757" y="249"/>
                    <a:pt x="757" y="249"/>
                  </a:cubicBezTo>
                  <a:lnTo>
                    <a:pt x="757" y="253"/>
                  </a:lnTo>
                  <a:close/>
                  <a:moveTo>
                    <a:pt x="757" y="242"/>
                  </a:moveTo>
                  <a:cubicBezTo>
                    <a:pt x="725" y="242"/>
                    <a:pt x="725" y="242"/>
                    <a:pt x="725" y="242"/>
                  </a:cubicBezTo>
                  <a:cubicBezTo>
                    <a:pt x="725" y="237"/>
                    <a:pt x="725" y="237"/>
                    <a:pt x="725" y="237"/>
                  </a:cubicBezTo>
                  <a:cubicBezTo>
                    <a:pt x="757" y="237"/>
                    <a:pt x="757" y="237"/>
                    <a:pt x="757" y="237"/>
                  </a:cubicBezTo>
                  <a:lnTo>
                    <a:pt x="757" y="242"/>
                  </a:lnTo>
                  <a:close/>
                  <a:moveTo>
                    <a:pt x="757" y="230"/>
                  </a:moveTo>
                  <a:cubicBezTo>
                    <a:pt x="725" y="230"/>
                    <a:pt x="725" y="230"/>
                    <a:pt x="725" y="230"/>
                  </a:cubicBezTo>
                  <a:cubicBezTo>
                    <a:pt x="725" y="226"/>
                    <a:pt x="725" y="226"/>
                    <a:pt x="725" y="226"/>
                  </a:cubicBezTo>
                  <a:cubicBezTo>
                    <a:pt x="757" y="226"/>
                    <a:pt x="757" y="226"/>
                    <a:pt x="757" y="226"/>
                  </a:cubicBezTo>
                  <a:lnTo>
                    <a:pt x="757" y="230"/>
                  </a:lnTo>
                  <a:close/>
                  <a:moveTo>
                    <a:pt x="757" y="207"/>
                  </a:moveTo>
                  <a:cubicBezTo>
                    <a:pt x="725" y="207"/>
                    <a:pt x="725" y="207"/>
                    <a:pt x="725" y="207"/>
                  </a:cubicBezTo>
                  <a:cubicBezTo>
                    <a:pt x="725" y="202"/>
                    <a:pt x="725" y="202"/>
                    <a:pt x="725" y="202"/>
                  </a:cubicBezTo>
                  <a:cubicBezTo>
                    <a:pt x="757" y="202"/>
                    <a:pt x="757" y="202"/>
                    <a:pt x="757" y="202"/>
                  </a:cubicBezTo>
                  <a:lnTo>
                    <a:pt x="757" y="207"/>
                  </a:lnTo>
                  <a:close/>
                  <a:moveTo>
                    <a:pt x="757" y="195"/>
                  </a:moveTo>
                  <a:cubicBezTo>
                    <a:pt x="725" y="195"/>
                    <a:pt x="725" y="195"/>
                    <a:pt x="725" y="195"/>
                  </a:cubicBezTo>
                  <a:cubicBezTo>
                    <a:pt x="725" y="191"/>
                    <a:pt x="725" y="191"/>
                    <a:pt x="725" y="191"/>
                  </a:cubicBezTo>
                  <a:cubicBezTo>
                    <a:pt x="757" y="191"/>
                    <a:pt x="757" y="191"/>
                    <a:pt x="757" y="191"/>
                  </a:cubicBezTo>
                  <a:lnTo>
                    <a:pt x="757" y="195"/>
                  </a:lnTo>
                  <a:close/>
                  <a:moveTo>
                    <a:pt x="757" y="183"/>
                  </a:moveTo>
                  <a:cubicBezTo>
                    <a:pt x="725" y="183"/>
                    <a:pt x="725" y="183"/>
                    <a:pt x="725" y="183"/>
                  </a:cubicBezTo>
                  <a:cubicBezTo>
                    <a:pt x="725" y="179"/>
                    <a:pt x="725" y="179"/>
                    <a:pt x="725" y="179"/>
                  </a:cubicBezTo>
                  <a:cubicBezTo>
                    <a:pt x="757" y="179"/>
                    <a:pt x="757" y="179"/>
                    <a:pt x="757" y="179"/>
                  </a:cubicBezTo>
                  <a:lnTo>
                    <a:pt x="757" y="183"/>
                  </a:lnTo>
                  <a:close/>
                  <a:moveTo>
                    <a:pt x="757" y="171"/>
                  </a:moveTo>
                  <a:cubicBezTo>
                    <a:pt x="725" y="171"/>
                    <a:pt x="725" y="171"/>
                    <a:pt x="725" y="171"/>
                  </a:cubicBezTo>
                  <a:cubicBezTo>
                    <a:pt x="725" y="167"/>
                    <a:pt x="725" y="167"/>
                    <a:pt x="725" y="167"/>
                  </a:cubicBezTo>
                  <a:cubicBezTo>
                    <a:pt x="757" y="167"/>
                    <a:pt x="757" y="167"/>
                    <a:pt x="757" y="167"/>
                  </a:cubicBezTo>
                  <a:lnTo>
                    <a:pt x="757" y="171"/>
                  </a:lnTo>
                  <a:close/>
                  <a:moveTo>
                    <a:pt x="793" y="312"/>
                  </a:moveTo>
                  <a:cubicBezTo>
                    <a:pt x="761" y="312"/>
                    <a:pt x="761" y="312"/>
                    <a:pt x="761" y="312"/>
                  </a:cubicBezTo>
                  <a:cubicBezTo>
                    <a:pt x="761" y="308"/>
                    <a:pt x="761" y="308"/>
                    <a:pt x="761" y="308"/>
                  </a:cubicBezTo>
                  <a:cubicBezTo>
                    <a:pt x="793" y="308"/>
                    <a:pt x="793" y="308"/>
                    <a:pt x="793" y="308"/>
                  </a:cubicBezTo>
                  <a:lnTo>
                    <a:pt x="793" y="312"/>
                  </a:lnTo>
                  <a:close/>
                  <a:moveTo>
                    <a:pt x="793" y="300"/>
                  </a:moveTo>
                  <a:cubicBezTo>
                    <a:pt x="761" y="300"/>
                    <a:pt x="761" y="300"/>
                    <a:pt x="761" y="300"/>
                  </a:cubicBezTo>
                  <a:cubicBezTo>
                    <a:pt x="761" y="296"/>
                    <a:pt x="761" y="296"/>
                    <a:pt x="761" y="296"/>
                  </a:cubicBezTo>
                  <a:cubicBezTo>
                    <a:pt x="793" y="296"/>
                    <a:pt x="793" y="296"/>
                    <a:pt x="793" y="296"/>
                  </a:cubicBezTo>
                  <a:lnTo>
                    <a:pt x="793" y="300"/>
                  </a:lnTo>
                  <a:close/>
                  <a:moveTo>
                    <a:pt x="793" y="289"/>
                  </a:moveTo>
                  <a:cubicBezTo>
                    <a:pt x="761" y="289"/>
                    <a:pt x="761" y="289"/>
                    <a:pt x="761" y="289"/>
                  </a:cubicBezTo>
                  <a:cubicBezTo>
                    <a:pt x="761" y="284"/>
                    <a:pt x="761" y="284"/>
                    <a:pt x="761" y="284"/>
                  </a:cubicBezTo>
                  <a:cubicBezTo>
                    <a:pt x="793" y="284"/>
                    <a:pt x="793" y="284"/>
                    <a:pt x="793" y="284"/>
                  </a:cubicBezTo>
                  <a:lnTo>
                    <a:pt x="793" y="289"/>
                  </a:lnTo>
                  <a:close/>
                  <a:moveTo>
                    <a:pt x="793" y="277"/>
                  </a:moveTo>
                  <a:cubicBezTo>
                    <a:pt x="761" y="277"/>
                    <a:pt x="761" y="277"/>
                    <a:pt x="761" y="277"/>
                  </a:cubicBezTo>
                  <a:cubicBezTo>
                    <a:pt x="761" y="273"/>
                    <a:pt x="761" y="273"/>
                    <a:pt x="761" y="273"/>
                  </a:cubicBezTo>
                  <a:cubicBezTo>
                    <a:pt x="793" y="273"/>
                    <a:pt x="793" y="273"/>
                    <a:pt x="793" y="273"/>
                  </a:cubicBezTo>
                  <a:lnTo>
                    <a:pt x="793" y="277"/>
                  </a:lnTo>
                  <a:close/>
                  <a:moveTo>
                    <a:pt x="793" y="265"/>
                  </a:moveTo>
                  <a:cubicBezTo>
                    <a:pt x="761" y="265"/>
                    <a:pt x="761" y="265"/>
                    <a:pt x="761" y="265"/>
                  </a:cubicBezTo>
                  <a:cubicBezTo>
                    <a:pt x="761" y="261"/>
                    <a:pt x="761" y="261"/>
                    <a:pt x="761" y="261"/>
                  </a:cubicBezTo>
                  <a:cubicBezTo>
                    <a:pt x="793" y="261"/>
                    <a:pt x="793" y="261"/>
                    <a:pt x="793" y="261"/>
                  </a:cubicBezTo>
                  <a:lnTo>
                    <a:pt x="793" y="265"/>
                  </a:lnTo>
                  <a:close/>
                  <a:moveTo>
                    <a:pt x="793" y="242"/>
                  </a:moveTo>
                  <a:cubicBezTo>
                    <a:pt x="761" y="242"/>
                    <a:pt x="761" y="242"/>
                    <a:pt x="761" y="242"/>
                  </a:cubicBezTo>
                  <a:cubicBezTo>
                    <a:pt x="761" y="237"/>
                    <a:pt x="761" y="237"/>
                    <a:pt x="761" y="237"/>
                  </a:cubicBezTo>
                  <a:cubicBezTo>
                    <a:pt x="793" y="237"/>
                    <a:pt x="793" y="237"/>
                    <a:pt x="793" y="237"/>
                  </a:cubicBezTo>
                  <a:lnTo>
                    <a:pt x="793" y="242"/>
                  </a:lnTo>
                  <a:close/>
                  <a:moveTo>
                    <a:pt x="793" y="230"/>
                  </a:moveTo>
                  <a:cubicBezTo>
                    <a:pt x="761" y="230"/>
                    <a:pt x="761" y="230"/>
                    <a:pt x="761" y="230"/>
                  </a:cubicBezTo>
                  <a:cubicBezTo>
                    <a:pt x="761" y="226"/>
                    <a:pt x="761" y="226"/>
                    <a:pt x="761" y="226"/>
                  </a:cubicBezTo>
                  <a:cubicBezTo>
                    <a:pt x="793" y="226"/>
                    <a:pt x="793" y="226"/>
                    <a:pt x="793" y="226"/>
                  </a:cubicBezTo>
                  <a:lnTo>
                    <a:pt x="793" y="230"/>
                  </a:lnTo>
                  <a:close/>
                  <a:moveTo>
                    <a:pt x="793" y="218"/>
                  </a:moveTo>
                  <a:cubicBezTo>
                    <a:pt x="761" y="218"/>
                    <a:pt x="761" y="218"/>
                    <a:pt x="761" y="218"/>
                  </a:cubicBezTo>
                  <a:cubicBezTo>
                    <a:pt x="761" y="214"/>
                    <a:pt x="761" y="214"/>
                    <a:pt x="761" y="214"/>
                  </a:cubicBezTo>
                  <a:cubicBezTo>
                    <a:pt x="793" y="214"/>
                    <a:pt x="793" y="214"/>
                    <a:pt x="793" y="214"/>
                  </a:cubicBezTo>
                  <a:lnTo>
                    <a:pt x="793" y="218"/>
                  </a:lnTo>
                  <a:close/>
                  <a:moveTo>
                    <a:pt x="793" y="207"/>
                  </a:moveTo>
                  <a:cubicBezTo>
                    <a:pt x="761" y="207"/>
                    <a:pt x="761" y="207"/>
                    <a:pt x="761" y="207"/>
                  </a:cubicBezTo>
                  <a:cubicBezTo>
                    <a:pt x="761" y="202"/>
                    <a:pt x="761" y="202"/>
                    <a:pt x="761" y="202"/>
                  </a:cubicBezTo>
                  <a:cubicBezTo>
                    <a:pt x="793" y="202"/>
                    <a:pt x="793" y="202"/>
                    <a:pt x="793" y="202"/>
                  </a:cubicBezTo>
                  <a:lnTo>
                    <a:pt x="793" y="207"/>
                  </a:lnTo>
                  <a:close/>
                  <a:moveTo>
                    <a:pt x="793" y="195"/>
                  </a:moveTo>
                  <a:cubicBezTo>
                    <a:pt x="761" y="195"/>
                    <a:pt x="761" y="195"/>
                    <a:pt x="761" y="195"/>
                  </a:cubicBezTo>
                  <a:cubicBezTo>
                    <a:pt x="761" y="191"/>
                    <a:pt x="761" y="191"/>
                    <a:pt x="761" y="191"/>
                  </a:cubicBezTo>
                  <a:cubicBezTo>
                    <a:pt x="793" y="191"/>
                    <a:pt x="793" y="191"/>
                    <a:pt x="793" y="191"/>
                  </a:cubicBezTo>
                  <a:lnTo>
                    <a:pt x="793" y="195"/>
                  </a:lnTo>
                  <a:close/>
                  <a:moveTo>
                    <a:pt x="793" y="183"/>
                  </a:moveTo>
                  <a:cubicBezTo>
                    <a:pt x="761" y="183"/>
                    <a:pt x="761" y="183"/>
                    <a:pt x="761" y="183"/>
                  </a:cubicBezTo>
                  <a:cubicBezTo>
                    <a:pt x="761" y="179"/>
                    <a:pt x="761" y="179"/>
                    <a:pt x="761" y="179"/>
                  </a:cubicBezTo>
                  <a:cubicBezTo>
                    <a:pt x="793" y="179"/>
                    <a:pt x="793" y="179"/>
                    <a:pt x="793" y="179"/>
                  </a:cubicBezTo>
                  <a:lnTo>
                    <a:pt x="793" y="183"/>
                  </a:lnTo>
                  <a:close/>
                  <a:moveTo>
                    <a:pt x="793" y="171"/>
                  </a:moveTo>
                  <a:cubicBezTo>
                    <a:pt x="761" y="171"/>
                    <a:pt x="761" y="171"/>
                    <a:pt x="761" y="171"/>
                  </a:cubicBezTo>
                  <a:cubicBezTo>
                    <a:pt x="761" y="167"/>
                    <a:pt x="761" y="167"/>
                    <a:pt x="761" y="167"/>
                  </a:cubicBezTo>
                  <a:cubicBezTo>
                    <a:pt x="793" y="167"/>
                    <a:pt x="793" y="167"/>
                    <a:pt x="793" y="167"/>
                  </a:cubicBezTo>
                  <a:lnTo>
                    <a:pt x="793" y="171"/>
                  </a:lnTo>
                  <a:close/>
                  <a:moveTo>
                    <a:pt x="793" y="160"/>
                  </a:moveTo>
                  <a:cubicBezTo>
                    <a:pt x="761" y="160"/>
                    <a:pt x="761" y="160"/>
                    <a:pt x="761" y="160"/>
                  </a:cubicBezTo>
                  <a:cubicBezTo>
                    <a:pt x="761" y="155"/>
                    <a:pt x="761" y="155"/>
                    <a:pt x="761" y="155"/>
                  </a:cubicBezTo>
                  <a:cubicBezTo>
                    <a:pt x="793" y="155"/>
                    <a:pt x="793" y="155"/>
                    <a:pt x="793" y="155"/>
                  </a:cubicBezTo>
                  <a:lnTo>
                    <a:pt x="793" y="160"/>
                  </a:lnTo>
                  <a:close/>
                  <a:moveTo>
                    <a:pt x="804" y="314"/>
                  </a:moveTo>
                  <a:cubicBezTo>
                    <a:pt x="800" y="314"/>
                    <a:pt x="800" y="314"/>
                    <a:pt x="800" y="314"/>
                  </a:cubicBezTo>
                  <a:cubicBezTo>
                    <a:pt x="800" y="310"/>
                    <a:pt x="800" y="310"/>
                    <a:pt x="800" y="310"/>
                  </a:cubicBezTo>
                  <a:cubicBezTo>
                    <a:pt x="804" y="310"/>
                    <a:pt x="804" y="310"/>
                    <a:pt x="804" y="310"/>
                  </a:cubicBezTo>
                  <a:lnTo>
                    <a:pt x="804" y="314"/>
                  </a:lnTo>
                  <a:close/>
                  <a:moveTo>
                    <a:pt x="804" y="297"/>
                  </a:moveTo>
                  <a:cubicBezTo>
                    <a:pt x="800" y="297"/>
                    <a:pt x="800" y="297"/>
                    <a:pt x="800" y="297"/>
                  </a:cubicBezTo>
                  <a:cubicBezTo>
                    <a:pt x="800" y="293"/>
                    <a:pt x="800" y="293"/>
                    <a:pt x="800" y="293"/>
                  </a:cubicBezTo>
                  <a:cubicBezTo>
                    <a:pt x="804" y="293"/>
                    <a:pt x="804" y="293"/>
                    <a:pt x="804" y="293"/>
                  </a:cubicBezTo>
                  <a:lnTo>
                    <a:pt x="804" y="297"/>
                  </a:lnTo>
                  <a:close/>
                  <a:moveTo>
                    <a:pt x="804" y="280"/>
                  </a:moveTo>
                  <a:cubicBezTo>
                    <a:pt x="800" y="280"/>
                    <a:pt x="800" y="280"/>
                    <a:pt x="800" y="280"/>
                  </a:cubicBezTo>
                  <a:cubicBezTo>
                    <a:pt x="800" y="276"/>
                    <a:pt x="800" y="276"/>
                    <a:pt x="800" y="276"/>
                  </a:cubicBezTo>
                  <a:cubicBezTo>
                    <a:pt x="804" y="276"/>
                    <a:pt x="804" y="276"/>
                    <a:pt x="804" y="276"/>
                  </a:cubicBezTo>
                  <a:lnTo>
                    <a:pt x="804" y="280"/>
                  </a:lnTo>
                  <a:close/>
                  <a:moveTo>
                    <a:pt x="804" y="263"/>
                  </a:moveTo>
                  <a:cubicBezTo>
                    <a:pt x="800" y="263"/>
                    <a:pt x="800" y="263"/>
                    <a:pt x="800" y="263"/>
                  </a:cubicBezTo>
                  <a:cubicBezTo>
                    <a:pt x="800" y="259"/>
                    <a:pt x="800" y="259"/>
                    <a:pt x="800" y="259"/>
                  </a:cubicBezTo>
                  <a:cubicBezTo>
                    <a:pt x="804" y="259"/>
                    <a:pt x="804" y="259"/>
                    <a:pt x="804" y="259"/>
                  </a:cubicBezTo>
                  <a:lnTo>
                    <a:pt x="804" y="263"/>
                  </a:lnTo>
                  <a:close/>
                  <a:moveTo>
                    <a:pt x="804" y="246"/>
                  </a:moveTo>
                  <a:cubicBezTo>
                    <a:pt x="800" y="246"/>
                    <a:pt x="800" y="246"/>
                    <a:pt x="800" y="246"/>
                  </a:cubicBezTo>
                  <a:cubicBezTo>
                    <a:pt x="800" y="242"/>
                    <a:pt x="800" y="242"/>
                    <a:pt x="800" y="242"/>
                  </a:cubicBezTo>
                  <a:cubicBezTo>
                    <a:pt x="804" y="242"/>
                    <a:pt x="804" y="242"/>
                    <a:pt x="804" y="242"/>
                  </a:cubicBezTo>
                  <a:lnTo>
                    <a:pt x="804" y="246"/>
                  </a:lnTo>
                  <a:close/>
                  <a:moveTo>
                    <a:pt x="804" y="229"/>
                  </a:moveTo>
                  <a:cubicBezTo>
                    <a:pt x="800" y="229"/>
                    <a:pt x="800" y="229"/>
                    <a:pt x="800" y="229"/>
                  </a:cubicBezTo>
                  <a:cubicBezTo>
                    <a:pt x="800" y="225"/>
                    <a:pt x="800" y="225"/>
                    <a:pt x="800" y="225"/>
                  </a:cubicBezTo>
                  <a:cubicBezTo>
                    <a:pt x="804" y="225"/>
                    <a:pt x="804" y="225"/>
                    <a:pt x="804" y="225"/>
                  </a:cubicBezTo>
                  <a:lnTo>
                    <a:pt x="804" y="229"/>
                  </a:lnTo>
                  <a:close/>
                  <a:moveTo>
                    <a:pt x="804" y="212"/>
                  </a:moveTo>
                  <a:cubicBezTo>
                    <a:pt x="800" y="212"/>
                    <a:pt x="800" y="212"/>
                    <a:pt x="800" y="212"/>
                  </a:cubicBezTo>
                  <a:cubicBezTo>
                    <a:pt x="800" y="208"/>
                    <a:pt x="800" y="208"/>
                    <a:pt x="800" y="208"/>
                  </a:cubicBezTo>
                  <a:cubicBezTo>
                    <a:pt x="804" y="208"/>
                    <a:pt x="804" y="208"/>
                    <a:pt x="804" y="208"/>
                  </a:cubicBezTo>
                  <a:lnTo>
                    <a:pt x="804" y="212"/>
                  </a:lnTo>
                  <a:close/>
                  <a:moveTo>
                    <a:pt x="804" y="195"/>
                  </a:moveTo>
                  <a:cubicBezTo>
                    <a:pt x="800" y="195"/>
                    <a:pt x="800" y="195"/>
                    <a:pt x="800" y="195"/>
                  </a:cubicBezTo>
                  <a:cubicBezTo>
                    <a:pt x="800" y="191"/>
                    <a:pt x="800" y="191"/>
                    <a:pt x="800" y="191"/>
                  </a:cubicBezTo>
                  <a:cubicBezTo>
                    <a:pt x="804" y="191"/>
                    <a:pt x="804" y="191"/>
                    <a:pt x="804" y="191"/>
                  </a:cubicBezTo>
                  <a:lnTo>
                    <a:pt x="804" y="195"/>
                  </a:lnTo>
                  <a:close/>
                  <a:moveTo>
                    <a:pt x="810" y="314"/>
                  </a:moveTo>
                  <a:cubicBezTo>
                    <a:pt x="807" y="314"/>
                    <a:pt x="807" y="314"/>
                    <a:pt x="807" y="314"/>
                  </a:cubicBezTo>
                  <a:cubicBezTo>
                    <a:pt x="807" y="310"/>
                    <a:pt x="807" y="310"/>
                    <a:pt x="807" y="310"/>
                  </a:cubicBezTo>
                  <a:cubicBezTo>
                    <a:pt x="810" y="310"/>
                    <a:pt x="810" y="310"/>
                    <a:pt x="810" y="310"/>
                  </a:cubicBezTo>
                  <a:lnTo>
                    <a:pt x="810" y="314"/>
                  </a:lnTo>
                  <a:close/>
                  <a:moveTo>
                    <a:pt x="810" y="297"/>
                  </a:moveTo>
                  <a:cubicBezTo>
                    <a:pt x="807" y="297"/>
                    <a:pt x="807" y="297"/>
                    <a:pt x="807" y="297"/>
                  </a:cubicBezTo>
                  <a:cubicBezTo>
                    <a:pt x="807" y="293"/>
                    <a:pt x="807" y="293"/>
                    <a:pt x="807" y="293"/>
                  </a:cubicBezTo>
                  <a:cubicBezTo>
                    <a:pt x="810" y="293"/>
                    <a:pt x="810" y="293"/>
                    <a:pt x="810" y="293"/>
                  </a:cubicBezTo>
                  <a:lnTo>
                    <a:pt x="810" y="297"/>
                  </a:lnTo>
                  <a:close/>
                  <a:moveTo>
                    <a:pt x="810" y="280"/>
                  </a:moveTo>
                  <a:cubicBezTo>
                    <a:pt x="807" y="280"/>
                    <a:pt x="807" y="280"/>
                    <a:pt x="807" y="280"/>
                  </a:cubicBezTo>
                  <a:cubicBezTo>
                    <a:pt x="807" y="276"/>
                    <a:pt x="807" y="276"/>
                    <a:pt x="807" y="276"/>
                  </a:cubicBezTo>
                  <a:cubicBezTo>
                    <a:pt x="810" y="276"/>
                    <a:pt x="810" y="276"/>
                    <a:pt x="810" y="276"/>
                  </a:cubicBezTo>
                  <a:lnTo>
                    <a:pt x="810" y="280"/>
                  </a:lnTo>
                  <a:close/>
                  <a:moveTo>
                    <a:pt x="810" y="263"/>
                  </a:moveTo>
                  <a:cubicBezTo>
                    <a:pt x="807" y="263"/>
                    <a:pt x="807" y="263"/>
                    <a:pt x="807" y="263"/>
                  </a:cubicBezTo>
                  <a:cubicBezTo>
                    <a:pt x="807" y="259"/>
                    <a:pt x="807" y="259"/>
                    <a:pt x="807" y="259"/>
                  </a:cubicBezTo>
                  <a:cubicBezTo>
                    <a:pt x="810" y="259"/>
                    <a:pt x="810" y="259"/>
                    <a:pt x="810" y="259"/>
                  </a:cubicBezTo>
                  <a:lnTo>
                    <a:pt x="810" y="263"/>
                  </a:lnTo>
                  <a:close/>
                  <a:moveTo>
                    <a:pt x="810" y="246"/>
                  </a:moveTo>
                  <a:cubicBezTo>
                    <a:pt x="807" y="246"/>
                    <a:pt x="807" y="246"/>
                    <a:pt x="807" y="246"/>
                  </a:cubicBezTo>
                  <a:cubicBezTo>
                    <a:pt x="807" y="242"/>
                    <a:pt x="807" y="242"/>
                    <a:pt x="807" y="242"/>
                  </a:cubicBezTo>
                  <a:cubicBezTo>
                    <a:pt x="810" y="242"/>
                    <a:pt x="810" y="242"/>
                    <a:pt x="810" y="242"/>
                  </a:cubicBezTo>
                  <a:lnTo>
                    <a:pt x="810" y="246"/>
                  </a:lnTo>
                  <a:close/>
                  <a:moveTo>
                    <a:pt x="810" y="229"/>
                  </a:moveTo>
                  <a:cubicBezTo>
                    <a:pt x="807" y="229"/>
                    <a:pt x="807" y="229"/>
                    <a:pt x="807" y="229"/>
                  </a:cubicBezTo>
                  <a:cubicBezTo>
                    <a:pt x="807" y="225"/>
                    <a:pt x="807" y="225"/>
                    <a:pt x="807" y="225"/>
                  </a:cubicBezTo>
                  <a:cubicBezTo>
                    <a:pt x="810" y="225"/>
                    <a:pt x="810" y="225"/>
                    <a:pt x="810" y="225"/>
                  </a:cubicBezTo>
                  <a:lnTo>
                    <a:pt x="810" y="229"/>
                  </a:lnTo>
                  <a:close/>
                  <a:moveTo>
                    <a:pt x="810" y="212"/>
                  </a:moveTo>
                  <a:cubicBezTo>
                    <a:pt x="807" y="212"/>
                    <a:pt x="807" y="212"/>
                    <a:pt x="807" y="212"/>
                  </a:cubicBezTo>
                  <a:cubicBezTo>
                    <a:pt x="807" y="208"/>
                    <a:pt x="807" y="208"/>
                    <a:pt x="807" y="208"/>
                  </a:cubicBezTo>
                  <a:cubicBezTo>
                    <a:pt x="810" y="208"/>
                    <a:pt x="810" y="208"/>
                    <a:pt x="810" y="208"/>
                  </a:cubicBezTo>
                  <a:lnTo>
                    <a:pt x="810" y="212"/>
                  </a:lnTo>
                  <a:close/>
                  <a:moveTo>
                    <a:pt x="810" y="195"/>
                  </a:moveTo>
                  <a:cubicBezTo>
                    <a:pt x="807" y="195"/>
                    <a:pt x="807" y="195"/>
                    <a:pt x="807" y="195"/>
                  </a:cubicBezTo>
                  <a:cubicBezTo>
                    <a:pt x="807" y="191"/>
                    <a:pt x="807" y="191"/>
                    <a:pt x="807" y="191"/>
                  </a:cubicBezTo>
                  <a:cubicBezTo>
                    <a:pt x="810" y="191"/>
                    <a:pt x="810" y="191"/>
                    <a:pt x="810" y="191"/>
                  </a:cubicBezTo>
                  <a:lnTo>
                    <a:pt x="810" y="195"/>
                  </a:lnTo>
                  <a:close/>
                  <a:moveTo>
                    <a:pt x="891" y="108"/>
                  </a:moveTo>
                  <a:cubicBezTo>
                    <a:pt x="895" y="108"/>
                    <a:pt x="899" y="113"/>
                    <a:pt x="899" y="120"/>
                  </a:cubicBezTo>
                  <a:cubicBezTo>
                    <a:pt x="891" y="120"/>
                    <a:pt x="891" y="120"/>
                    <a:pt x="891" y="120"/>
                  </a:cubicBezTo>
                  <a:lnTo>
                    <a:pt x="891" y="108"/>
                  </a:lnTo>
                  <a:close/>
                  <a:moveTo>
                    <a:pt x="891" y="122"/>
                  </a:moveTo>
                  <a:cubicBezTo>
                    <a:pt x="899" y="122"/>
                    <a:pt x="899" y="122"/>
                    <a:pt x="899" y="122"/>
                  </a:cubicBezTo>
                  <a:cubicBezTo>
                    <a:pt x="899" y="128"/>
                    <a:pt x="895" y="132"/>
                    <a:pt x="891" y="133"/>
                  </a:cubicBezTo>
                  <a:lnTo>
                    <a:pt x="891" y="122"/>
                  </a:lnTo>
                  <a:close/>
                  <a:moveTo>
                    <a:pt x="892" y="150"/>
                  </a:moveTo>
                  <a:cubicBezTo>
                    <a:pt x="892" y="192"/>
                    <a:pt x="892" y="192"/>
                    <a:pt x="892" y="192"/>
                  </a:cubicBezTo>
                  <a:cubicBezTo>
                    <a:pt x="889" y="192"/>
                    <a:pt x="889" y="192"/>
                    <a:pt x="889" y="192"/>
                  </a:cubicBezTo>
                  <a:cubicBezTo>
                    <a:pt x="889" y="150"/>
                    <a:pt x="889" y="150"/>
                    <a:pt x="889" y="150"/>
                  </a:cubicBezTo>
                  <a:lnTo>
                    <a:pt x="892" y="150"/>
                  </a:lnTo>
                  <a:close/>
                  <a:moveTo>
                    <a:pt x="881" y="122"/>
                  </a:moveTo>
                  <a:cubicBezTo>
                    <a:pt x="889" y="122"/>
                    <a:pt x="889" y="122"/>
                    <a:pt x="889" y="122"/>
                  </a:cubicBezTo>
                  <a:cubicBezTo>
                    <a:pt x="889" y="133"/>
                    <a:pt x="889" y="133"/>
                    <a:pt x="889" y="133"/>
                  </a:cubicBezTo>
                  <a:cubicBezTo>
                    <a:pt x="885" y="132"/>
                    <a:pt x="881" y="128"/>
                    <a:pt x="881" y="122"/>
                  </a:cubicBezTo>
                  <a:close/>
                  <a:moveTo>
                    <a:pt x="886" y="150"/>
                  </a:moveTo>
                  <a:cubicBezTo>
                    <a:pt x="886" y="192"/>
                    <a:pt x="886" y="192"/>
                    <a:pt x="886" y="192"/>
                  </a:cubicBezTo>
                  <a:cubicBezTo>
                    <a:pt x="882" y="192"/>
                    <a:pt x="882" y="192"/>
                    <a:pt x="882" y="192"/>
                  </a:cubicBezTo>
                  <a:cubicBezTo>
                    <a:pt x="882" y="150"/>
                    <a:pt x="882" y="150"/>
                    <a:pt x="882" y="150"/>
                  </a:cubicBezTo>
                  <a:lnTo>
                    <a:pt x="886" y="150"/>
                  </a:lnTo>
                  <a:close/>
                  <a:moveTo>
                    <a:pt x="889" y="108"/>
                  </a:moveTo>
                  <a:cubicBezTo>
                    <a:pt x="889" y="120"/>
                    <a:pt x="889" y="120"/>
                    <a:pt x="889" y="120"/>
                  </a:cubicBezTo>
                  <a:cubicBezTo>
                    <a:pt x="881" y="120"/>
                    <a:pt x="881" y="120"/>
                    <a:pt x="881" y="120"/>
                  </a:cubicBezTo>
                  <a:cubicBezTo>
                    <a:pt x="881" y="113"/>
                    <a:pt x="884" y="108"/>
                    <a:pt x="889" y="108"/>
                  </a:cubicBezTo>
                  <a:close/>
                  <a:moveTo>
                    <a:pt x="873" y="287"/>
                  </a:moveTo>
                  <a:cubicBezTo>
                    <a:pt x="870" y="287"/>
                    <a:pt x="870" y="287"/>
                    <a:pt x="870" y="287"/>
                  </a:cubicBezTo>
                  <a:cubicBezTo>
                    <a:pt x="870" y="244"/>
                    <a:pt x="870" y="244"/>
                    <a:pt x="870" y="244"/>
                  </a:cubicBezTo>
                  <a:cubicBezTo>
                    <a:pt x="873" y="244"/>
                    <a:pt x="873" y="244"/>
                    <a:pt x="873" y="244"/>
                  </a:cubicBezTo>
                  <a:lnTo>
                    <a:pt x="873" y="287"/>
                  </a:lnTo>
                  <a:close/>
                  <a:moveTo>
                    <a:pt x="879" y="287"/>
                  </a:moveTo>
                  <a:cubicBezTo>
                    <a:pt x="876" y="287"/>
                    <a:pt x="876" y="287"/>
                    <a:pt x="876" y="287"/>
                  </a:cubicBezTo>
                  <a:cubicBezTo>
                    <a:pt x="876" y="244"/>
                    <a:pt x="876" y="244"/>
                    <a:pt x="876" y="244"/>
                  </a:cubicBezTo>
                  <a:cubicBezTo>
                    <a:pt x="879" y="244"/>
                    <a:pt x="879" y="244"/>
                    <a:pt x="879" y="244"/>
                  </a:cubicBezTo>
                  <a:lnTo>
                    <a:pt x="879" y="287"/>
                  </a:lnTo>
                  <a:close/>
                  <a:moveTo>
                    <a:pt x="879" y="197"/>
                  </a:moveTo>
                  <a:cubicBezTo>
                    <a:pt x="882" y="197"/>
                    <a:pt x="882" y="197"/>
                    <a:pt x="882" y="197"/>
                  </a:cubicBezTo>
                  <a:cubicBezTo>
                    <a:pt x="882" y="240"/>
                    <a:pt x="882" y="240"/>
                    <a:pt x="882" y="240"/>
                  </a:cubicBezTo>
                  <a:cubicBezTo>
                    <a:pt x="879" y="240"/>
                    <a:pt x="879" y="240"/>
                    <a:pt x="879" y="240"/>
                  </a:cubicBezTo>
                  <a:lnTo>
                    <a:pt x="879" y="197"/>
                  </a:lnTo>
                  <a:close/>
                  <a:moveTo>
                    <a:pt x="886" y="287"/>
                  </a:moveTo>
                  <a:cubicBezTo>
                    <a:pt x="882" y="287"/>
                    <a:pt x="882" y="287"/>
                    <a:pt x="882" y="287"/>
                  </a:cubicBezTo>
                  <a:cubicBezTo>
                    <a:pt x="882" y="244"/>
                    <a:pt x="882" y="244"/>
                    <a:pt x="882" y="244"/>
                  </a:cubicBezTo>
                  <a:cubicBezTo>
                    <a:pt x="886" y="244"/>
                    <a:pt x="886" y="244"/>
                    <a:pt x="886" y="244"/>
                  </a:cubicBezTo>
                  <a:lnTo>
                    <a:pt x="886" y="287"/>
                  </a:lnTo>
                  <a:close/>
                  <a:moveTo>
                    <a:pt x="886" y="197"/>
                  </a:moveTo>
                  <a:cubicBezTo>
                    <a:pt x="889" y="197"/>
                    <a:pt x="889" y="197"/>
                    <a:pt x="889" y="197"/>
                  </a:cubicBezTo>
                  <a:cubicBezTo>
                    <a:pt x="889" y="240"/>
                    <a:pt x="889" y="240"/>
                    <a:pt x="889" y="240"/>
                  </a:cubicBezTo>
                  <a:cubicBezTo>
                    <a:pt x="886" y="240"/>
                    <a:pt x="886" y="240"/>
                    <a:pt x="886" y="240"/>
                  </a:cubicBezTo>
                  <a:lnTo>
                    <a:pt x="886" y="197"/>
                  </a:lnTo>
                  <a:close/>
                  <a:moveTo>
                    <a:pt x="892" y="287"/>
                  </a:moveTo>
                  <a:cubicBezTo>
                    <a:pt x="889" y="287"/>
                    <a:pt x="889" y="287"/>
                    <a:pt x="889" y="287"/>
                  </a:cubicBezTo>
                  <a:cubicBezTo>
                    <a:pt x="889" y="244"/>
                    <a:pt x="889" y="244"/>
                    <a:pt x="889" y="244"/>
                  </a:cubicBezTo>
                  <a:cubicBezTo>
                    <a:pt x="892" y="244"/>
                    <a:pt x="892" y="244"/>
                    <a:pt x="892" y="244"/>
                  </a:cubicBezTo>
                  <a:lnTo>
                    <a:pt x="892" y="287"/>
                  </a:lnTo>
                  <a:close/>
                  <a:moveTo>
                    <a:pt x="895" y="240"/>
                  </a:moveTo>
                  <a:cubicBezTo>
                    <a:pt x="892" y="240"/>
                    <a:pt x="892" y="240"/>
                    <a:pt x="892" y="240"/>
                  </a:cubicBezTo>
                  <a:cubicBezTo>
                    <a:pt x="892" y="197"/>
                    <a:pt x="892" y="197"/>
                    <a:pt x="892" y="197"/>
                  </a:cubicBezTo>
                  <a:cubicBezTo>
                    <a:pt x="895" y="197"/>
                    <a:pt x="895" y="197"/>
                    <a:pt x="895" y="197"/>
                  </a:cubicBezTo>
                  <a:lnTo>
                    <a:pt x="895" y="240"/>
                  </a:lnTo>
                  <a:close/>
                  <a:moveTo>
                    <a:pt x="895" y="150"/>
                  </a:moveTo>
                  <a:cubicBezTo>
                    <a:pt x="898" y="150"/>
                    <a:pt x="898" y="150"/>
                    <a:pt x="898" y="150"/>
                  </a:cubicBezTo>
                  <a:cubicBezTo>
                    <a:pt x="898" y="192"/>
                    <a:pt x="898" y="192"/>
                    <a:pt x="898" y="192"/>
                  </a:cubicBezTo>
                  <a:cubicBezTo>
                    <a:pt x="895" y="192"/>
                    <a:pt x="895" y="192"/>
                    <a:pt x="895" y="192"/>
                  </a:cubicBezTo>
                  <a:lnTo>
                    <a:pt x="895" y="150"/>
                  </a:lnTo>
                  <a:close/>
                  <a:moveTo>
                    <a:pt x="898" y="197"/>
                  </a:moveTo>
                  <a:cubicBezTo>
                    <a:pt x="902" y="197"/>
                    <a:pt x="902" y="197"/>
                    <a:pt x="902" y="197"/>
                  </a:cubicBezTo>
                  <a:cubicBezTo>
                    <a:pt x="902" y="240"/>
                    <a:pt x="902" y="240"/>
                    <a:pt x="902" y="240"/>
                  </a:cubicBezTo>
                  <a:cubicBezTo>
                    <a:pt x="898" y="240"/>
                    <a:pt x="898" y="240"/>
                    <a:pt x="898" y="240"/>
                  </a:cubicBezTo>
                  <a:lnTo>
                    <a:pt x="898" y="197"/>
                  </a:lnTo>
                  <a:close/>
                  <a:moveTo>
                    <a:pt x="902" y="287"/>
                  </a:moveTo>
                  <a:cubicBezTo>
                    <a:pt x="899" y="287"/>
                    <a:pt x="899" y="287"/>
                    <a:pt x="899" y="287"/>
                  </a:cubicBezTo>
                  <a:cubicBezTo>
                    <a:pt x="899" y="244"/>
                    <a:pt x="899" y="244"/>
                    <a:pt x="899" y="244"/>
                  </a:cubicBezTo>
                  <a:cubicBezTo>
                    <a:pt x="902" y="244"/>
                    <a:pt x="902" y="244"/>
                    <a:pt x="902" y="244"/>
                  </a:cubicBezTo>
                  <a:lnTo>
                    <a:pt x="902" y="287"/>
                  </a:lnTo>
                  <a:close/>
                  <a:moveTo>
                    <a:pt x="909" y="287"/>
                  </a:moveTo>
                  <a:cubicBezTo>
                    <a:pt x="906" y="287"/>
                    <a:pt x="906" y="287"/>
                    <a:pt x="906" y="287"/>
                  </a:cubicBezTo>
                  <a:cubicBezTo>
                    <a:pt x="906" y="244"/>
                    <a:pt x="906" y="244"/>
                    <a:pt x="906" y="244"/>
                  </a:cubicBezTo>
                  <a:cubicBezTo>
                    <a:pt x="909" y="244"/>
                    <a:pt x="909" y="244"/>
                    <a:pt x="909" y="244"/>
                  </a:cubicBezTo>
                  <a:lnTo>
                    <a:pt x="909" y="287"/>
                  </a:lnTo>
                  <a:close/>
                  <a:moveTo>
                    <a:pt x="915" y="287"/>
                  </a:moveTo>
                  <a:cubicBezTo>
                    <a:pt x="912" y="287"/>
                    <a:pt x="912" y="287"/>
                    <a:pt x="912" y="287"/>
                  </a:cubicBezTo>
                  <a:cubicBezTo>
                    <a:pt x="912" y="244"/>
                    <a:pt x="912" y="244"/>
                    <a:pt x="912" y="244"/>
                  </a:cubicBezTo>
                  <a:cubicBezTo>
                    <a:pt x="915" y="244"/>
                    <a:pt x="915" y="244"/>
                    <a:pt x="915" y="244"/>
                  </a:cubicBezTo>
                  <a:lnTo>
                    <a:pt x="915" y="287"/>
                  </a:lnTo>
                  <a:close/>
                  <a:moveTo>
                    <a:pt x="922" y="287"/>
                  </a:moveTo>
                  <a:cubicBezTo>
                    <a:pt x="918" y="287"/>
                    <a:pt x="918" y="287"/>
                    <a:pt x="918" y="287"/>
                  </a:cubicBezTo>
                  <a:cubicBezTo>
                    <a:pt x="918" y="244"/>
                    <a:pt x="918" y="244"/>
                    <a:pt x="918" y="244"/>
                  </a:cubicBezTo>
                  <a:cubicBezTo>
                    <a:pt x="922" y="244"/>
                    <a:pt x="922" y="244"/>
                    <a:pt x="922" y="244"/>
                  </a:cubicBezTo>
                  <a:lnTo>
                    <a:pt x="922" y="287"/>
                  </a:lnTo>
                  <a:close/>
                  <a:moveTo>
                    <a:pt x="1050" y="345"/>
                  </a:moveTo>
                  <a:cubicBezTo>
                    <a:pt x="1037" y="345"/>
                    <a:pt x="1037" y="345"/>
                    <a:pt x="1037" y="345"/>
                  </a:cubicBezTo>
                  <a:cubicBezTo>
                    <a:pt x="1037" y="336"/>
                    <a:pt x="1037" y="336"/>
                    <a:pt x="1037" y="336"/>
                  </a:cubicBezTo>
                  <a:cubicBezTo>
                    <a:pt x="1050" y="336"/>
                    <a:pt x="1050" y="336"/>
                    <a:pt x="1050" y="336"/>
                  </a:cubicBezTo>
                  <a:lnTo>
                    <a:pt x="1050" y="345"/>
                  </a:lnTo>
                  <a:close/>
                  <a:moveTo>
                    <a:pt x="1050" y="328"/>
                  </a:moveTo>
                  <a:cubicBezTo>
                    <a:pt x="1037" y="328"/>
                    <a:pt x="1037" y="328"/>
                    <a:pt x="1037" y="328"/>
                  </a:cubicBezTo>
                  <a:cubicBezTo>
                    <a:pt x="1037" y="319"/>
                    <a:pt x="1037" y="319"/>
                    <a:pt x="1037" y="319"/>
                  </a:cubicBezTo>
                  <a:cubicBezTo>
                    <a:pt x="1050" y="319"/>
                    <a:pt x="1050" y="319"/>
                    <a:pt x="1050" y="319"/>
                  </a:cubicBezTo>
                  <a:lnTo>
                    <a:pt x="1050" y="328"/>
                  </a:lnTo>
                  <a:close/>
                  <a:moveTo>
                    <a:pt x="1050" y="311"/>
                  </a:moveTo>
                  <a:cubicBezTo>
                    <a:pt x="1037" y="311"/>
                    <a:pt x="1037" y="311"/>
                    <a:pt x="1037" y="311"/>
                  </a:cubicBezTo>
                  <a:cubicBezTo>
                    <a:pt x="1037" y="302"/>
                    <a:pt x="1037" y="302"/>
                    <a:pt x="1037" y="302"/>
                  </a:cubicBezTo>
                  <a:cubicBezTo>
                    <a:pt x="1050" y="302"/>
                    <a:pt x="1050" y="302"/>
                    <a:pt x="1050" y="302"/>
                  </a:cubicBezTo>
                  <a:lnTo>
                    <a:pt x="1050" y="311"/>
                  </a:lnTo>
                  <a:close/>
                  <a:moveTo>
                    <a:pt x="1050" y="294"/>
                  </a:moveTo>
                  <a:cubicBezTo>
                    <a:pt x="1037" y="294"/>
                    <a:pt x="1037" y="294"/>
                    <a:pt x="1037" y="294"/>
                  </a:cubicBezTo>
                  <a:cubicBezTo>
                    <a:pt x="1037" y="285"/>
                    <a:pt x="1037" y="285"/>
                    <a:pt x="1037" y="285"/>
                  </a:cubicBezTo>
                  <a:cubicBezTo>
                    <a:pt x="1050" y="285"/>
                    <a:pt x="1050" y="285"/>
                    <a:pt x="1050" y="285"/>
                  </a:cubicBezTo>
                  <a:lnTo>
                    <a:pt x="1050" y="294"/>
                  </a:lnTo>
                  <a:close/>
                  <a:moveTo>
                    <a:pt x="1050" y="277"/>
                  </a:moveTo>
                  <a:cubicBezTo>
                    <a:pt x="1037" y="277"/>
                    <a:pt x="1037" y="277"/>
                    <a:pt x="1037" y="277"/>
                  </a:cubicBezTo>
                  <a:cubicBezTo>
                    <a:pt x="1037" y="268"/>
                    <a:pt x="1037" y="268"/>
                    <a:pt x="1037" y="268"/>
                  </a:cubicBezTo>
                  <a:cubicBezTo>
                    <a:pt x="1050" y="268"/>
                    <a:pt x="1050" y="268"/>
                    <a:pt x="1050" y="268"/>
                  </a:cubicBezTo>
                  <a:lnTo>
                    <a:pt x="1050" y="277"/>
                  </a:lnTo>
                  <a:close/>
                  <a:moveTo>
                    <a:pt x="1050" y="260"/>
                  </a:moveTo>
                  <a:cubicBezTo>
                    <a:pt x="1037" y="260"/>
                    <a:pt x="1037" y="260"/>
                    <a:pt x="1037" y="260"/>
                  </a:cubicBezTo>
                  <a:cubicBezTo>
                    <a:pt x="1037" y="251"/>
                    <a:pt x="1037" y="251"/>
                    <a:pt x="1037" y="251"/>
                  </a:cubicBezTo>
                  <a:cubicBezTo>
                    <a:pt x="1050" y="251"/>
                    <a:pt x="1050" y="251"/>
                    <a:pt x="1050" y="251"/>
                  </a:cubicBezTo>
                  <a:lnTo>
                    <a:pt x="1050" y="260"/>
                  </a:lnTo>
                  <a:close/>
                  <a:moveTo>
                    <a:pt x="1050" y="243"/>
                  </a:moveTo>
                  <a:cubicBezTo>
                    <a:pt x="1037" y="243"/>
                    <a:pt x="1037" y="243"/>
                    <a:pt x="1037" y="243"/>
                  </a:cubicBezTo>
                  <a:cubicBezTo>
                    <a:pt x="1037" y="234"/>
                    <a:pt x="1037" y="234"/>
                    <a:pt x="1037" y="234"/>
                  </a:cubicBezTo>
                  <a:cubicBezTo>
                    <a:pt x="1050" y="234"/>
                    <a:pt x="1050" y="234"/>
                    <a:pt x="1050" y="234"/>
                  </a:cubicBezTo>
                  <a:lnTo>
                    <a:pt x="1050" y="243"/>
                  </a:lnTo>
                  <a:close/>
                  <a:moveTo>
                    <a:pt x="1050" y="226"/>
                  </a:moveTo>
                  <a:cubicBezTo>
                    <a:pt x="1037" y="226"/>
                    <a:pt x="1037" y="226"/>
                    <a:pt x="1037" y="226"/>
                  </a:cubicBezTo>
                  <a:cubicBezTo>
                    <a:pt x="1037" y="217"/>
                    <a:pt x="1037" y="217"/>
                    <a:pt x="1037" y="217"/>
                  </a:cubicBezTo>
                  <a:cubicBezTo>
                    <a:pt x="1050" y="217"/>
                    <a:pt x="1050" y="217"/>
                    <a:pt x="1050" y="217"/>
                  </a:cubicBezTo>
                  <a:lnTo>
                    <a:pt x="1050" y="226"/>
                  </a:lnTo>
                  <a:close/>
                  <a:moveTo>
                    <a:pt x="1050" y="209"/>
                  </a:moveTo>
                  <a:cubicBezTo>
                    <a:pt x="1037" y="209"/>
                    <a:pt x="1037" y="209"/>
                    <a:pt x="1037" y="209"/>
                  </a:cubicBezTo>
                  <a:cubicBezTo>
                    <a:pt x="1037" y="200"/>
                    <a:pt x="1037" y="200"/>
                    <a:pt x="1037" y="200"/>
                  </a:cubicBezTo>
                  <a:cubicBezTo>
                    <a:pt x="1050" y="200"/>
                    <a:pt x="1050" y="200"/>
                    <a:pt x="1050" y="200"/>
                  </a:cubicBezTo>
                  <a:lnTo>
                    <a:pt x="1050" y="209"/>
                  </a:lnTo>
                  <a:close/>
                  <a:moveTo>
                    <a:pt x="1050" y="191"/>
                  </a:moveTo>
                  <a:cubicBezTo>
                    <a:pt x="1037" y="191"/>
                    <a:pt x="1037" y="191"/>
                    <a:pt x="1037" y="191"/>
                  </a:cubicBezTo>
                  <a:cubicBezTo>
                    <a:pt x="1037" y="183"/>
                    <a:pt x="1037" y="183"/>
                    <a:pt x="1037" y="183"/>
                  </a:cubicBezTo>
                  <a:cubicBezTo>
                    <a:pt x="1050" y="183"/>
                    <a:pt x="1050" y="183"/>
                    <a:pt x="1050" y="183"/>
                  </a:cubicBezTo>
                  <a:lnTo>
                    <a:pt x="1050" y="191"/>
                  </a:lnTo>
                  <a:close/>
                  <a:moveTo>
                    <a:pt x="1050" y="174"/>
                  </a:moveTo>
                  <a:cubicBezTo>
                    <a:pt x="1037" y="174"/>
                    <a:pt x="1037" y="174"/>
                    <a:pt x="1037" y="174"/>
                  </a:cubicBezTo>
                  <a:cubicBezTo>
                    <a:pt x="1037" y="166"/>
                    <a:pt x="1037" y="166"/>
                    <a:pt x="1037" y="166"/>
                  </a:cubicBezTo>
                  <a:cubicBezTo>
                    <a:pt x="1050" y="166"/>
                    <a:pt x="1050" y="166"/>
                    <a:pt x="1050" y="166"/>
                  </a:cubicBezTo>
                  <a:lnTo>
                    <a:pt x="1050" y="174"/>
                  </a:lnTo>
                  <a:close/>
                  <a:moveTo>
                    <a:pt x="1050" y="157"/>
                  </a:moveTo>
                  <a:cubicBezTo>
                    <a:pt x="1037" y="157"/>
                    <a:pt x="1037" y="157"/>
                    <a:pt x="1037" y="157"/>
                  </a:cubicBezTo>
                  <a:cubicBezTo>
                    <a:pt x="1037" y="149"/>
                    <a:pt x="1037" y="149"/>
                    <a:pt x="1037" y="149"/>
                  </a:cubicBezTo>
                  <a:cubicBezTo>
                    <a:pt x="1050" y="149"/>
                    <a:pt x="1050" y="149"/>
                    <a:pt x="1050" y="149"/>
                  </a:cubicBezTo>
                  <a:lnTo>
                    <a:pt x="1050" y="157"/>
                  </a:lnTo>
                  <a:close/>
                  <a:moveTo>
                    <a:pt x="1050" y="140"/>
                  </a:moveTo>
                  <a:cubicBezTo>
                    <a:pt x="1037" y="140"/>
                    <a:pt x="1037" y="140"/>
                    <a:pt x="1037" y="140"/>
                  </a:cubicBezTo>
                  <a:cubicBezTo>
                    <a:pt x="1037" y="132"/>
                    <a:pt x="1037" y="132"/>
                    <a:pt x="1037" y="132"/>
                  </a:cubicBezTo>
                  <a:cubicBezTo>
                    <a:pt x="1050" y="132"/>
                    <a:pt x="1050" y="132"/>
                    <a:pt x="1050" y="132"/>
                  </a:cubicBezTo>
                  <a:lnTo>
                    <a:pt x="1050" y="140"/>
                  </a:lnTo>
                  <a:close/>
                  <a:moveTo>
                    <a:pt x="1069" y="345"/>
                  </a:moveTo>
                  <a:cubicBezTo>
                    <a:pt x="1056" y="345"/>
                    <a:pt x="1056" y="345"/>
                    <a:pt x="1056" y="345"/>
                  </a:cubicBezTo>
                  <a:cubicBezTo>
                    <a:pt x="1056" y="336"/>
                    <a:pt x="1056" y="336"/>
                    <a:pt x="1056" y="336"/>
                  </a:cubicBezTo>
                  <a:cubicBezTo>
                    <a:pt x="1069" y="336"/>
                    <a:pt x="1069" y="336"/>
                    <a:pt x="1069" y="336"/>
                  </a:cubicBezTo>
                  <a:lnTo>
                    <a:pt x="1069" y="345"/>
                  </a:lnTo>
                  <a:close/>
                  <a:moveTo>
                    <a:pt x="1069" y="328"/>
                  </a:moveTo>
                  <a:cubicBezTo>
                    <a:pt x="1056" y="328"/>
                    <a:pt x="1056" y="328"/>
                    <a:pt x="1056" y="328"/>
                  </a:cubicBezTo>
                  <a:cubicBezTo>
                    <a:pt x="1056" y="319"/>
                    <a:pt x="1056" y="319"/>
                    <a:pt x="1056" y="319"/>
                  </a:cubicBezTo>
                  <a:cubicBezTo>
                    <a:pt x="1069" y="319"/>
                    <a:pt x="1069" y="319"/>
                    <a:pt x="1069" y="319"/>
                  </a:cubicBezTo>
                  <a:lnTo>
                    <a:pt x="1069" y="328"/>
                  </a:lnTo>
                  <a:close/>
                  <a:moveTo>
                    <a:pt x="1069" y="311"/>
                  </a:moveTo>
                  <a:cubicBezTo>
                    <a:pt x="1056" y="311"/>
                    <a:pt x="1056" y="311"/>
                    <a:pt x="1056" y="311"/>
                  </a:cubicBezTo>
                  <a:cubicBezTo>
                    <a:pt x="1056" y="302"/>
                    <a:pt x="1056" y="302"/>
                    <a:pt x="1056" y="302"/>
                  </a:cubicBezTo>
                  <a:cubicBezTo>
                    <a:pt x="1069" y="302"/>
                    <a:pt x="1069" y="302"/>
                    <a:pt x="1069" y="302"/>
                  </a:cubicBezTo>
                  <a:lnTo>
                    <a:pt x="1069" y="311"/>
                  </a:lnTo>
                  <a:close/>
                  <a:moveTo>
                    <a:pt x="1069" y="294"/>
                  </a:moveTo>
                  <a:cubicBezTo>
                    <a:pt x="1056" y="294"/>
                    <a:pt x="1056" y="294"/>
                    <a:pt x="1056" y="294"/>
                  </a:cubicBezTo>
                  <a:cubicBezTo>
                    <a:pt x="1056" y="285"/>
                    <a:pt x="1056" y="285"/>
                    <a:pt x="1056" y="285"/>
                  </a:cubicBezTo>
                  <a:cubicBezTo>
                    <a:pt x="1069" y="285"/>
                    <a:pt x="1069" y="285"/>
                    <a:pt x="1069" y="285"/>
                  </a:cubicBezTo>
                  <a:lnTo>
                    <a:pt x="1069" y="294"/>
                  </a:lnTo>
                  <a:close/>
                  <a:moveTo>
                    <a:pt x="1069" y="277"/>
                  </a:moveTo>
                  <a:cubicBezTo>
                    <a:pt x="1056" y="277"/>
                    <a:pt x="1056" y="277"/>
                    <a:pt x="1056" y="277"/>
                  </a:cubicBezTo>
                  <a:cubicBezTo>
                    <a:pt x="1056" y="268"/>
                    <a:pt x="1056" y="268"/>
                    <a:pt x="1056" y="268"/>
                  </a:cubicBezTo>
                  <a:cubicBezTo>
                    <a:pt x="1069" y="268"/>
                    <a:pt x="1069" y="268"/>
                    <a:pt x="1069" y="268"/>
                  </a:cubicBezTo>
                  <a:lnTo>
                    <a:pt x="1069" y="277"/>
                  </a:lnTo>
                  <a:close/>
                  <a:moveTo>
                    <a:pt x="1069" y="260"/>
                  </a:moveTo>
                  <a:cubicBezTo>
                    <a:pt x="1056" y="260"/>
                    <a:pt x="1056" y="260"/>
                    <a:pt x="1056" y="260"/>
                  </a:cubicBezTo>
                  <a:cubicBezTo>
                    <a:pt x="1056" y="251"/>
                    <a:pt x="1056" y="251"/>
                    <a:pt x="1056" y="251"/>
                  </a:cubicBezTo>
                  <a:cubicBezTo>
                    <a:pt x="1069" y="251"/>
                    <a:pt x="1069" y="251"/>
                    <a:pt x="1069" y="251"/>
                  </a:cubicBezTo>
                  <a:lnTo>
                    <a:pt x="1069" y="260"/>
                  </a:lnTo>
                  <a:close/>
                  <a:moveTo>
                    <a:pt x="1069" y="243"/>
                  </a:moveTo>
                  <a:cubicBezTo>
                    <a:pt x="1056" y="243"/>
                    <a:pt x="1056" y="243"/>
                    <a:pt x="1056" y="243"/>
                  </a:cubicBezTo>
                  <a:cubicBezTo>
                    <a:pt x="1056" y="234"/>
                    <a:pt x="1056" y="234"/>
                    <a:pt x="1056" y="234"/>
                  </a:cubicBezTo>
                  <a:cubicBezTo>
                    <a:pt x="1069" y="234"/>
                    <a:pt x="1069" y="234"/>
                    <a:pt x="1069" y="234"/>
                  </a:cubicBezTo>
                  <a:lnTo>
                    <a:pt x="1069" y="243"/>
                  </a:lnTo>
                  <a:close/>
                  <a:moveTo>
                    <a:pt x="1069" y="226"/>
                  </a:moveTo>
                  <a:cubicBezTo>
                    <a:pt x="1056" y="226"/>
                    <a:pt x="1056" y="226"/>
                    <a:pt x="1056" y="226"/>
                  </a:cubicBezTo>
                  <a:cubicBezTo>
                    <a:pt x="1056" y="217"/>
                    <a:pt x="1056" y="217"/>
                    <a:pt x="1056" y="217"/>
                  </a:cubicBezTo>
                  <a:cubicBezTo>
                    <a:pt x="1069" y="217"/>
                    <a:pt x="1069" y="217"/>
                    <a:pt x="1069" y="217"/>
                  </a:cubicBezTo>
                  <a:lnTo>
                    <a:pt x="1069" y="226"/>
                  </a:lnTo>
                  <a:close/>
                  <a:moveTo>
                    <a:pt x="1069" y="209"/>
                  </a:moveTo>
                  <a:cubicBezTo>
                    <a:pt x="1056" y="209"/>
                    <a:pt x="1056" y="209"/>
                    <a:pt x="1056" y="209"/>
                  </a:cubicBezTo>
                  <a:cubicBezTo>
                    <a:pt x="1056" y="200"/>
                    <a:pt x="1056" y="200"/>
                    <a:pt x="1056" y="200"/>
                  </a:cubicBezTo>
                  <a:cubicBezTo>
                    <a:pt x="1069" y="200"/>
                    <a:pt x="1069" y="200"/>
                    <a:pt x="1069" y="200"/>
                  </a:cubicBezTo>
                  <a:lnTo>
                    <a:pt x="1069" y="209"/>
                  </a:lnTo>
                  <a:close/>
                  <a:moveTo>
                    <a:pt x="1069" y="191"/>
                  </a:moveTo>
                  <a:cubicBezTo>
                    <a:pt x="1056" y="191"/>
                    <a:pt x="1056" y="191"/>
                    <a:pt x="1056" y="191"/>
                  </a:cubicBezTo>
                  <a:cubicBezTo>
                    <a:pt x="1056" y="183"/>
                    <a:pt x="1056" y="183"/>
                    <a:pt x="1056" y="183"/>
                  </a:cubicBezTo>
                  <a:cubicBezTo>
                    <a:pt x="1069" y="183"/>
                    <a:pt x="1069" y="183"/>
                    <a:pt x="1069" y="183"/>
                  </a:cubicBezTo>
                  <a:lnTo>
                    <a:pt x="1069" y="191"/>
                  </a:lnTo>
                  <a:close/>
                  <a:moveTo>
                    <a:pt x="1069" y="174"/>
                  </a:moveTo>
                  <a:cubicBezTo>
                    <a:pt x="1056" y="174"/>
                    <a:pt x="1056" y="174"/>
                    <a:pt x="1056" y="174"/>
                  </a:cubicBezTo>
                  <a:cubicBezTo>
                    <a:pt x="1056" y="166"/>
                    <a:pt x="1056" y="166"/>
                    <a:pt x="1056" y="166"/>
                  </a:cubicBezTo>
                  <a:cubicBezTo>
                    <a:pt x="1069" y="166"/>
                    <a:pt x="1069" y="166"/>
                    <a:pt x="1069" y="166"/>
                  </a:cubicBezTo>
                  <a:lnTo>
                    <a:pt x="1069" y="174"/>
                  </a:lnTo>
                  <a:close/>
                  <a:moveTo>
                    <a:pt x="1069" y="157"/>
                  </a:moveTo>
                  <a:cubicBezTo>
                    <a:pt x="1056" y="157"/>
                    <a:pt x="1056" y="157"/>
                    <a:pt x="1056" y="157"/>
                  </a:cubicBezTo>
                  <a:cubicBezTo>
                    <a:pt x="1056" y="149"/>
                    <a:pt x="1056" y="149"/>
                    <a:pt x="1056" y="149"/>
                  </a:cubicBezTo>
                  <a:cubicBezTo>
                    <a:pt x="1069" y="149"/>
                    <a:pt x="1069" y="149"/>
                    <a:pt x="1069" y="149"/>
                  </a:cubicBezTo>
                  <a:lnTo>
                    <a:pt x="1069" y="157"/>
                  </a:lnTo>
                  <a:close/>
                  <a:moveTo>
                    <a:pt x="1069" y="140"/>
                  </a:moveTo>
                  <a:cubicBezTo>
                    <a:pt x="1056" y="140"/>
                    <a:pt x="1056" y="140"/>
                    <a:pt x="1056" y="140"/>
                  </a:cubicBezTo>
                  <a:cubicBezTo>
                    <a:pt x="1056" y="132"/>
                    <a:pt x="1056" y="132"/>
                    <a:pt x="1056" y="132"/>
                  </a:cubicBezTo>
                  <a:cubicBezTo>
                    <a:pt x="1069" y="132"/>
                    <a:pt x="1069" y="132"/>
                    <a:pt x="1069" y="132"/>
                  </a:cubicBezTo>
                  <a:lnTo>
                    <a:pt x="1069" y="140"/>
                  </a:lnTo>
                  <a:close/>
                  <a:moveTo>
                    <a:pt x="1088" y="345"/>
                  </a:moveTo>
                  <a:cubicBezTo>
                    <a:pt x="1075" y="345"/>
                    <a:pt x="1075" y="345"/>
                    <a:pt x="1075" y="345"/>
                  </a:cubicBezTo>
                  <a:cubicBezTo>
                    <a:pt x="1075" y="336"/>
                    <a:pt x="1075" y="336"/>
                    <a:pt x="1075" y="336"/>
                  </a:cubicBezTo>
                  <a:cubicBezTo>
                    <a:pt x="1088" y="336"/>
                    <a:pt x="1088" y="336"/>
                    <a:pt x="1088" y="336"/>
                  </a:cubicBezTo>
                  <a:lnTo>
                    <a:pt x="1088" y="345"/>
                  </a:lnTo>
                  <a:close/>
                  <a:moveTo>
                    <a:pt x="1088" y="328"/>
                  </a:moveTo>
                  <a:cubicBezTo>
                    <a:pt x="1075" y="328"/>
                    <a:pt x="1075" y="328"/>
                    <a:pt x="1075" y="328"/>
                  </a:cubicBezTo>
                  <a:cubicBezTo>
                    <a:pt x="1075" y="319"/>
                    <a:pt x="1075" y="319"/>
                    <a:pt x="1075" y="319"/>
                  </a:cubicBezTo>
                  <a:cubicBezTo>
                    <a:pt x="1088" y="319"/>
                    <a:pt x="1088" y="319"/>
                    <a:pt x="1088" y="319"/>
                  </a:cubicBezTo>
                  <a:lnTo>
                    <a:pt x="1088" y="328"/>
                  </a:lnTo>
                  <a:close/>
                  <a:moveTo>
                    <a:pt x="1088" y="311"/>
                  </a:moveTo>
                  <a:cubicBezTo>
                    <a:pt x="1075" y="311"/>
                    <a:pt x="1075" y="311"/>
                    <a:pt x="1075" y="311"/>
                  </a:cubicBezTo>
                  <a:cubicBezTo>
                    <a:pt x="1075" y="302"/>
                    <a:pt x="1075" y="302"/>
                    <a:pt x="1075" y="302"/>
                  </a:cubicBezTo>
                  <a:cubicBezTo>
                    <a:pt x="1088" y="302"/>
                    <a:pt x="1088" y="302"/>
                    <a:pt x="1088" y="302"/>
                  </a:cubicBezTo>
                  <a:lnTo>
                    <a:pt x="1088" y="311"/>
                  </a:lnTo>
                  <a:close/>
                  <a:moveTo>
                    <a:pt x="1088" y="294"/>
                  </a:moveTo>
                  <a:cubicBezTo>
                    <a:pt x="1075" y="294"/>
                    <a:pt x="1075" y="294"/>
                    <a:pt x="1075" y="294"/>
                  </a:cubicBezTo>
                  <a:cubicBezTo>
                    <a:pt x="1075" y="285"/>
                    <a:pt x="1075" y="285"/>
                    <a:pt x="1075" y="285"/>
                  </a:cubicBezTo>
                  <a:cubicBezTo>
                    <a:pt x="1088" y="285"/>
                    <a:pt x="1088" y="285"/>
                    <a:pt x="1088" y="285"/>
                  </a:cubicBezTo>
                  <a:lnTo>
                    <a:pt x="1088" y="294"/>
                  </a:lnTo>
                  <a:close/>
                  <a:moveTo>
                    <a:pt x="1088" y="277"/>
                  </a:moveTo>
                  <a:cubicBezTo>
                    <a:pt x="1075" y="277"/>
                    <a:pt x="1075" y="277"/>
                    <a:pt x="1075" y="277"/>
                  </a:cubicBezTo>
                  <a:cubicBezTo>
                    <a:pt x="1075" y="268"/>
                    <a:pt x="1075" y="268"/>
                    <a:pt x="1075" y="268"/>
                  </a:cubicBezTo>
                  <a:cubicBezTo>
                    <a:pt x="1088" y="268"/>
                    <a:pt x="1088" y="268"/>
                    <a:pt x="1088" y="268"/>
                  </a:cubicBezTo>
                  <a:lnTo>
                    <a:pt x="1088" y="277"/>
                  </a:lnTo>
                  <a:close/>
                  <a:moveTo>
                    <a:pt x="1088" y="260"/>
                  </a:moveTo>
                  <a:cubicBezTo>
                    <a:pt x="1075" y="260"/>
                    <a:pt x="1075" y="260"/>
                    <a:pt x="1075" y="260"/>
                  </a:cubicBezTo>
                  <a:cubicBezTo>
                    <a:pt x="1075" y="251"/>
                    <a:pt x="1075" y="251"/>
                    <a:pt x="1075" y="251"/>
                  </a:cubicBezTo>
                  <a:cubicBezTo>
                    <a:pt x="1088" y="251"/>
                    <a:pt x="1088" y="251"/>
                    <a:pt x="1088" y="251"/>
                  </a:cubicBezTo>
                  <a:lnTo>
                    <a:pt x="1088" y="260"/>
                  </a:lnTo>
                  <a:close/>
                  <a:moveTo>
                    <a:pt x="1088" y="243"/>
                  </a:moveTo>
                  <a:cubicBezTo>
                    <a:pt x="1075" y="243"/>
                    <a:pt x="1075" y="243"/>
                    <a:pt x="1075" y="243"/>
                  </a:cubicBezTo>
                  <a:cubicBezTo>
                    <a:pt x="1075" y="234"/>
                    <a:pt x="1075" y="234"/>
                    <a:pt x="1075" y="234"/>
                  </a:cubicBezTo>
                  <a:cubicBezTo>
                    <a:pt x="1088" y="234"/>
                    <a:pt x="1088" y="234"/>
                    <a:pt x="1088" y="234"/>
                  </a:cubicBezTo>
                  <a:lnTo>
                    <a:pt x="1088" y="243"/>
                  </a:lnTo>
                  <a:close/>
                  <a:moveTo>
                    <a:pt x="1088" y="226"/>
                  </a:moveTo>
                  <a:cubicBezTo>
                    <a:pt x="1075" y="226"/>
                    <a:pt x="1075" y="226"/>
                    <a:pt x="1075" y="226"/>
                  </a:cubicBezTo>
                  <a:cubicBezTo>
                    <a:pt x="1075" y="217"/>
                    <a:pt x="1075" y="217"/>
                    <a:pt x="1075" y="217"/>
                  </a:cubicBezTo>
                  <a:cubicBezTo>
                    <a:pt x="1088" y="217"/>
                    <a:pt x="1088" y="217"/>
                    <a:pt x="1088" y="217"/>
                  </a:cubicBezTo>
                  <a:lnTo>
                    <a:pt x="1088" y="226"/>
                  </a:lnTo>
                  <a:close/>
                  <a:moveTo>
                    <a:pt x="1088" y="209"/>
                  </a:moveTo>
                  <a:cubicBezTo>
                    <a:pt x="1075" y="209"/>
                    <a:pt x="1075" y="209"/>
                    <a:pt x="1075" y="209"/>
                  </a:cubicBezTo>
                  <a:cubicBezTo>
                    <a:pt x="1075" y="200"/>
                    <a:pt x="1075" y="200"/>
                    <a:pt x="1075" y="200"/>
                  </a:cubicBezTo>
                  <a:cubicBezTo>
                    <a:pt x="1088" y="200"/>
                    <a:pt x="1088" y="200"/>
                    <a:pt x="1088" y="200"/>
                  </a:cubicBezTo>
                  <a:lnTo>
                    <a:pt x="1088" y="209"/>
                  </a:lnTo>
                  <a:close/>
                  <a:moveTo>
                    <a:pt x="1088" y="191"/>
                  </a:moveTo>
                  <a:cubicBezTo>
                    <a:pt x="1075" y="191"/>
                    <a:pt x="1075" y="191"/>
                    <a:pt x="1075" y="191"/>
                  </a:cubicBezTo>
                  <a:cubicBezTo>
                    <a:pt x="1075" y="183"/>
                    <a:pt x="1075" y="183"/>
                    <a:pt x="1075" y="183"/>
                  </a:cubicBezTo>
                  <a:cubicBezTo>
                    <a:pt x="1088" y="183"/>
                    <a:pt x="1088" y="183"/>
                    <a:pt x="1088" y="183"/>
                  </a:cubicBezTo>
                  <a:lnTo>
                    <a:pt x="1088" y="191"/>
                  </a:lnTo>
                  <a:close/>
                  <a:moveTo>
                    <a:pt x="1088" y="174"/>
                  </a:moveTo>
                  <a:cubicBezTo>
                    <a:pt x="1075" y="174"/>
                    <a:pt x="1075" y="174"/>
                    <a:pt x="1075" y="174"/>
                  </a:cubicBezTo>
                  <a:cubicBezTo>
                    <a:pt x="1075" y="166"/>
                    <a:pt x="1075" y="166"/>
                    <a:pt x="1075" y="166"/>
                  </a:cubicBezTo>
                  <a:cubicBezTo>
                    <a:pt x="1088" y="166"/>
                    <a:pt x="1088" y="166"/>
                    <a:pt x="1088" y="166"/>
                  </a:cubicBezTo>
                  <a:lnTo>
                    <a:pt x="1088" y="174"/>
                  </a:lnTo>
                  <a:close/>
                  <a:moveTo>
                    <a:pt x="1088" y="157"/>
                  </a:moveTo>
                  <a:cubicBezTo>
                    <a:pt x="1075" y="157"/>
                    <a:pt x="1075" y="157"/>
                    <a:pt x="1075" y="157"/>
                  </a:cubicBezTo>
                  <a:cubicBezTo>
                    <a:pt x="1075" y="149"/>
                    <a:pt x="1075" y="149"/>
                    <a:pt x="1075" y="149"/>
                  </a:cubicBezTo>
                  <a:cubicBezTo>
                    <a:pt x="1088" y="149"/>
                    <a:pt x="1088" y="149"/>
                    <a:pt x="1088" y="149"/>
                  </a:cubicBezTo>
                  <a:lnTo>
                    <a:pt x="1088" y="157"/>
                  </a:lnTo>
                  <a:close/>
                  <a:moveTo>
                    <a:pt x="1088" y="140"/>
                  </a:moveTo>
                  <a:cubicBezTo>
                    <a:pt x="1075" y="140"/>
                    <a:pt x="1075" y="140"/>
                    <a:pt x="1075" y="140"/>
                  </a:cubicBezTo>
                  <a:cubicBezTo>
                    <a:pt x="1075" y="132"/>
                    <a:pt x="1075" y="132"/>
                    <a:pt x="1075" y="132"/>
                  </a:cubicBezTo>
                  <a:cubicBezTo>
                    <a:pt x="1088" y="132"/>
                    <a:pt x="1088" y="132"/>
                    <a:pt x="1088" y="132"/>
                  </a:cubicBezTo>
                  <a:lnTo>
                    <a:pt x="1088" y="140"/>
                  </a:lnTo>
                  <a:close/>
                  <a:moveTo>
                    <a:pt x="1123" y="240"/>
                  </a:moveTo>
                  <a:cubicBezTo>
                    <a:pt x="1128" y="240"/>
                    <a:pt x="1128" y="240"/>
                    <a:pt x="1128" y="240"/>
                  </a:cubicBezTo>
                  <a:cubicBezTo>
                    <a:pt x="1128" y="246"/>
                    <a:pt x="1128" y="246"/>
                    <a:pt x="1128" y="246"/>
                  </a:cubicBezTo>
                  <a:cubicBezTo>
                    <a:pt x="1123" y="246"/>
                    <a:pt x="1123" y="246"/>
                    <a:pt x="1123" y="246"/>
                  </a:cubicBezTo>
                  <a:lnTo>
                    <a:pt x="1123" y="240"/>
                  </a:lnTo>
                  <a:close/>
                  <a:moveTo>
                    <a:pt x="1122" y="253"/>
                  </a:moveTo>
                  <a:cubicBezTo>
                    <a:pt x="1126" y="253"/>
                    <a:pt x="1126" y="253"/>
                    <a:pt x="1126" y="253"/>
                  </a:cubicBezTo>
                  <a:cubicBezTo>
                    <a:pt x="1126" y="259"/>
                    <a:pt x="1126" y="259"/>
                    <a:pt x="1126" y="259"/>
                  </a:cubicBezTo>
                  <a:cubicBezTo>
                    <a:pt x="1122" y="259"/>
                    <a:pt x="1122" y="259"/>
                    <a:pt x="1122" y="259"/>
                  </a:cubicBezTo>
                  <a:lnTo>
                    <a:pt x="1122" y="253"/>
                  </a:lnTo>
                  <a:close/>
                  <a:moveTo>
                    <a:pt x="1122" y="298"/>
                  </a:moveTo>
                  <a:cubicBezTo>
                    <a:pt x="1117" y="298"/>
                    <a:pt x="1117" y="298"/>
                    <a:pt x="1117" y="298"/>
                  </a:cubicBezTo>
                  <a:cubicBezTo>
                    <a:pt x="1117" y="291"/>
                    <a:pt x="1117" y="291"/>
                    <a:pt x="1117" y="291"/>
                  </a:cubicBezTo>
                  <a:cubicBezTo>
                    <a:pt x="1122" y="291"/>
                    <a:pt x="1122" y="291"/>
                    <a:pt x="1122" y="291"/>
                  </a:cubicBezTo>
                  <a:lnTo>
                    <a:pt x="1122" y="298"/>
                  </a:lnTo>
                  <a:close/>
                  <a:moveTo>
                    <a:pt x="1123" y="285"/>
                  </a:moveTo>
                  <a:cubicBezTo>
                    <a:pt x="1118" y="285"/>
                    <a:pt x="1118" y="285"/>
                    <a:pt x="1118" y="285"/>
                  </a:cubicBezTo>
                  <a:cubicBezTo>
                    <a:pt x="1118" y="278"/>
                    <a:pt x="1118" y="278"/>
                    <a:pt x="1118" y="278"/>
                  </a:cubicBezTo>
                  <a:cubicBezTo>
                    <a:pt x="1123" y="278"/>
                    <a:pt x="1123" y="278"/>
                    <a:pt x="1123" y="278"/>
                  </a:cubicBezTo>
                  <a:lnTo>
                    <a:pt x="1123" y="285"/>
                  </a:lnTo>
                  <a:close/>
                  <a:moveTo>
                    <a:pt x="1125" y="272"/>
                  </a:moveTo>
                  <a:cubicBezTo>
                    <a:pt x="1120" y="272"/>
                    <a:pt x="1120" y="272"/>
                    <a:pt x="1120" y="272"/>
                  </a:cubicBezTo>
                  <a:cubicBezTo>
                    <a:pt x="1120" y="266"/>
                    <a:pt x="1120" y="266"/>
                    <a:pt x="1120" y="266"/>
                  </a:cubicBezTo>
                  <a:cubicBezTo>
                    <a:pt x="1125" y="266"/>
                    <a:pt x="1125" y="266"/>
                    <a:pt x="1125" y="266"/>
                  </a:cubicBezTo>
                  <a:lnTo>
                    <a:pt x="1125" y="272"/>
                  </a:lnTo>
                  <a:close/>
                  <a:moveTo>
                    <a:pt x="1131" y="298"/>
                  </a:moveTo>
                  <a:cubicBezTo>
                    <a:pt x="1126" y="298"/>
                    <a:pt x="1126" y="298"/>
                    <a:pt x="1126" y="298"/>
                  </a:cubicBezTo>
                  <a:cubicBezTo>
                    <a:pt x="1126" y="291"/>
                    <a:pt x="1126" y="291"/>
                    <a:pt x="1126" y="291"/>
                  </a:cubicBezTo>
                  <a:cubicBezTo>
                    <a:pt x="1131" y="291"/>
                    <a:pt x="1131" y="291"/>
                    <a:pt x="1131" y="291"/>
                  </a:cubicBezTo>
                  <a:lnTo>
                    <a:pt x="1131" y="298"/>
                  </a:lnTo>
                  <a:close/>
                  <a:moveTo>
                    <a:pt x="1133" y="285"/>
                  </a:moveTo>
                  <a:cubicBezTo>
                    <a:pt x="1128" y="285"/>
                    <a:pt x="1128" y="285"/>
                    <a:pt x="1128" y="285"/>
                  </a:cubicBezTo>
                  <a:cubicBezTo>
                    <a:pt x="1128" y="278"/>
                    <a:pt x="1128" y="278"/>
                    <a:pt x="1128" y="278"/>
                  </a:cubicBezTo>
                  <a:cubicBezTo>
                    <a:pt x="1133" y="278"/>
                    <a:pt x="1133" y="278"/>
                    <a:pt x="1133" y="278"/>
                  </a:cubicBezTo>
                  <a:lnTo>
                    <a:pt x="1133" y="285"/>
                  </a:lnTo>
                  <a:close/>
                  <a:moveTo>
                    <a:pt x="1134" y="272"/>
                  </a:moveTo>
                  <a:cubicBezTo>
                    <a:pt x="1130" y="272"/>
                    <a:pt x="1130" y="272"/>
                    <a:pt x="1130" y="272"/>
                  </a:cubicBezTo>
                  <a:cubicBezTo>
                    <a:pt x="1130" y="266"/>
                    <a:pt x="1130" y="266"/>
                    <a:pt x="1130" y="266"/>
                  </a:cubicBezTo>
                  <a:cubicBezTo>
                    <a:pt x="1134" y="266"/>
                    <a:pt x="1134" y="266"/>
                    <a:pt x="1134" y="266"/>
                  </a:cubicBezTo>
                  <a:lnTo>
                    <a:pt x="1134" y="272"/>
                  </a:lnTo>
                  <a:close/>
                  <a:moveTo>
                    <a:pt x="1136" y="259"/>
                  </a:moveTo>
                  <a:cubicBezTo>
                    <a:pt x="1131" y="259"/>
                    <a:pt x="1131" y="259"/>
                    <a:pt x="1131" y="259"/>
                  </a:cubicBezTo>
                  <a:cubicBezTo>
                    <a:pt x="1131" y="253"/>
                    <a:pt x="1131" y="253"/>
                    <a:pt x="1131" y="253"/>
                  </a:cubicBezTo>
                  <a:cubicBezTo>
                    <a:pt x="1136" y="253"/>
                    <a:pt x="1136" y="253"/>
                    <a:pt x="1136" y="253"/>
                  </a:cubicBezTo>
                  <a:lnTo>
                    <a:pt x="1136" y="259"/>
                  </a:lnTo>
                  <a:close/>
                  <a:moveTo>
                    <a:pt x="1138" y="246"/>
                  </a:moveTo>
                  <a:cubicBezTo>
                    <a:pt x="1133" y="246"/>
                    <a:pt x="1133" y="246"/>
                    <a:pt x="1133" y="246"/>
                  </a:cubicBezTo>
                  <a:cubicBezTo>
                    <a:pt x="1133" y="240"/>
                    <a:pt x="1133" y="240"/>
                    <a:pt x="1133" y="240"/>
                  </a:cubicBezTo>
                  <a:cubicBezTo>
                    <a:pt x="1138" y="240"/>
                    <a:pt x="1138" y="240"/>
                    <a:pt x="1138" y="240"/>
                  </a:cubicBezTo>
                  <a:lnTo>
                    <a:pt x="1138" y="246"/>
                  </a:lnTo>
                  <a:close/>
                  <a:moveTo>
                    <a:pt x="1159" y="344"/>
                  </a:moveTo>
                  <a:cubicBezTo>
                    <a:pt x="1154" y="344"/>
                    <a:pt x="1154" y="344"/>
                    <a:pt x="1154" y="344"/>
                  </a:cubicBezTo>
                  <a:cubicBezTo>
                    <a:pt x="1154" y="338"/>
                    <a:pt x="1154" y="338"/>
                    <a:pt x="1154" y="338"/>
                  </a:cubicBezTo>
                  <a:cubicBezTo>
                    <a:pt x="1159" y="338"/>
                    <a:pt x="1159" y="338"/>
                    <a:pt x="1159" y="338"/>
                  </a:cubicBezTo>
                  <a:lnTo>
                    <a:pt x="1159" y="344"/>
                  </a:lnTo>
                  <a:close/>
                  <a:moveTo>
                    <a:pt x="1159" y="332"/>
                  </a:moveTo>
                  <a:cubicBezTo>
                    <a:pt x="1154" y="332"/>
                    <a:pt x="1154" y="332"/>
                    <a:pt x="1154" y="332"/>
                  </a:cubicBezTo>
                  <a:cubicBezTo>
                    <a:pt x="1154" y="325"/>
                    <a:pt x="1154" y="325"/>
                    <a:pt x="1154" y="325"/>
                  </a:cubicBezTo>
                  <a:cubicBezTo>
                    <a:pt x="1159" y="325"/>
                    <a:pt x="1159" y="325"/>
                    <a:pt x="1159" y="325"/>
                  </a:cubicBezTo>
                  <a:lnTo>
                    <a:pt x="1159" y="332"/>
                  </a:lnTo>
                  <a:close/>
                  <a:moveTo>
                    <a:pt x="1159" y="319"/>
                  </a:moveTo>
                  <a:cubicBezTo>
                    <a:pt x="1154" y="319"/>
                    <a:pt x="1154" y="319"/>
                    <a:pt x="1154" y="319"/>
                  </a:cubicBezTo>
                  <a:cubicBezTo>
                    <a:pt x="1154" y="312"/>
                    <a:pt x="1154" y="312"/>
                    <a:pt x="1154" y="312"/>
                  </a:cubicBezTo>
                  <a:cubicBezTo>
                    <a:pt x="1159" y="312"/>
                    <a:pt x="1159" y="312"/>
                    <a:pt x="1159" y="312"/>
                  </a:cubicBezTo>
                  <a:lnTo>
                    <a:pt x="1159" y="319"/>
                  </a:lnTo>
                  <a:close/>
                  <a:moveTo>
                    <a:pt x="1159" y="306"/>
                  </a:moveTo>
                  <a:cubicBezTo>
                    <a:pt x="1154" y="306"/>
                    <a:pt x="1154" y="306"/>
                    <a:pt x="1154" y="306"/>
                  </a:cubicBezTo>
                  <a:cubicBezTo>
                    <a:pt x="1154" y="300"/>
                    <a:pt x="1154" y="300"/>
                    <a:pt x="1154" y="300"/>
                  </a:cubicBezTo>
                  <a:cubicBezTo>
                    <a:pt x="1159" y="300"/>
                    <a:pt x="1159" y="300"/>
                    <a:pt x="1159" y="300"/>
                  </a:cubicBezTo>
                  <a:lnTo>
                    <a:pt x="1159" y="306"/>
                  </a:lnTo>
                  <a:close/>
                  <a:moveTo>
                    <a:pt x="1159" y="293"/>
                  </a:moveTo>
                  <a:cubicBezTo>
                    <a:pt x="1154" y="293"/>
                    <a:pt x="1154" y="293"/>
                    <a:pt x="1154" y="293"/>
                  </a:cubicBezTo>
                  <a:cubicBezTo>
                    <a:pt x="1154" y="287"/>
                    <a:pt x="1154" y="287"/>
                    <a:pt x="1154" y="287"/>
                  </a:cubicBezTo>
                  <a:cubicBezTo>
                    <a:pt x="1159" y="287"/>
                    <a:pt x="1159" y="287"/>
                    <a:pt x="1159" y="287"/>
                  </a:cubicBezTo>
                  <a:lnTo>
                    <a:pt x="1159" y="293"/>
                  </a:lnTo>
                  <a:close/>
                  <a:moveTo>
                    <a:pt x="1159" y="268"/>
                  </a:moveTo>
                  <a:cubicBezTo>
                    <a:pt x="1154" y="268"/>
                    <a:pt x="1154" y="268"/>
                    <a:pt x="1154" y="268"/>
                  </a:cubicBezTo>
                  <a:cubicBezTo>
                    <a:pt x="1154" y="261"/>
                    <a:pt x="1154" y="261"/>
                    <a:pt x="1154" y="261"/>
                  </a:cubicBezTo>
                  <a:cubicBezTo>
                    <a:pt x="1159" y="261"/>
                    <a:pt x="1159" y="261"/>
                    <a:pt x="1159" y="261"/>
                  </a:cubicBezTo>
                  <a:lnTo>
                    <a:pt x="1159" y="268"/>
                  </a:lnTo>
                  <a:close/>
                  <a:moveTo>
                    <a:pt x="1159" y="255"/>
                  </a:moveTo>
                  <a:cubicBezTo>
                    <a:pt x="1154" y="255"/>
                    <a:pt x="1154" y="255"/>
                    <a:pt x="1154" y="255"/>
                  </a:cubicBezTo>
                  <a:cubicBezTo>
                    <a:pt x="1154" y="248"/>
                    <a:pt x="1154" y="248"/>
                    <a:pt x="1154" y="248"/>
                  </a:cubicBezTo>
                  <a:cubicBezTo>
                    <a:pt x="1159" y="248"/>
                    <a:pt x="1159" y="248"/>
                    <a:pt x="1159" y="248"/>
                  </a:cubicBezTo>
                  <a:lnTo>
                    <a:pt x="1159" y="255"/>
                  </a:lnTo>
                  <a:close/>
                  <a:moveTo>
                    <a:pt x="1169" y="344"/>
                  </a:moveTo>
                  <a:cubicBezTo>
                    <a:pt x="1164" y="344"/>
                    <a:pt x="1164" y="344"/>
                    <a:pt x="1164" y="344"/>
                  </a:cubicBezTo>
                  <a:cubicBezTo>
                    <a:pt x="1164" y="338"/>
                    <a:pt x="1164" y="338"/>
                    <a:pt x="1164" y="338"/>
                  </a:cubicBezTo>
                  <a:cubicBezTo>
                    <a:pt x="1169" y="338"/>
                    <a:pt x="1169" y="338"/>
                    <a:pt x="1169" y="338"/>
                  </a:cubicBezTo>
                  <a:lnTo>
                    <a:pt x="1169" y="344"/>
                  </a:lnTo>
                  <a:close/>
                  <a:moveTo>
                    <a:pt x="1169" y="332"/>
                  </a:moveTo>
                  <a:cubicBezTo>
                    <a:pt x="1164" y="332"/>
                    <a:pt x="1164" y="332"/>
                    <a:pt x="1164" y="332"/>
                  </a:cubicBezTo>
                  <a:cubicBezTo>
                    <a:pt x="1164" y="325"/>
                    <a:pt x="1164" y="325"/>
                    <a:pt x="1164" y="325"/>
                  </a:cubicBezTo>
                  <a:cubicBezTo>
                    <a:pt x="1169" y="325"/>
                    <a:pt x="1169" y="325"/>
                    <a:pt x="1169" y="325"/>
                  </a:cubicBezTo>
                  <a:lnTo>
                    <a:pt x="1169" y="332"/>
                  </a:lnTo>
                  <a:close/>
                  <a:moveTo>
                    <a:pt x="1169" y="319"/>
                  </a:moveTo>
                  <a:cubicBezTo>
                    <a:pt x="1164" y="319"/>
                    <a:pt x="1164" y="319"/>
                    <a:pt x="1164" y="319"/>
                  </a:cubicBezTo>
                  <a:cubicBezTo>
                    <a:pt x="1164" y="312"/>
                    <a:pt x="1164" y="312"/>
                    <a:pt x="1164" y="312"/>
                  </a:cubicBezTo>
                  <a:cubicBezTo>
                    <a:pt x="1169" y="312"/>
                    <a:pt x="1169" y="312"/>
                    <a:pt x="1169" y="312"/>
                  </a:cubicBezTo>
                  <a:lnTo>
                    <a:pt x="1169" y="319"/>
                  </a:lnTo>
                  <a:close/>
                  <a:moveTo>
                    <a:pt x="1169" y="306"/>
                  </a:moveTo>
                  <a:cubicBezTo>
                    <a:pt x="1164" y="306"/>
                    <a:pt x="1164" y="306"/>
                    <a:pt x="1164" y="306"/>
                  </a:cubicBezTo>
                  <a:cubicBezTo>
                    <a:pt x="1164" y="300"/>
                    <a:pt x="1164" y="300"/>
                    <a:pt x="1164" y="300"/>
                  </a:cubicBezTo>
                  <a:cubicBezTo>
                    <a:pt x="1169" y="300"/>
                    <a:pt x="1169" y="300"/>
                    <a:pt x="1169" y="300"/>
                  </a:cubicBezTo>
                  <a:lnTo>
                    <a:pt x="1169" y="306"/>
                  </a:lnTo>
                  <a:close/>
                  <a:moveTo>
                    <a:pt x="1169" y="293"/>
                  </a:moveTo>
                  <a:cubicBezTo>
                    <a:pt x="1164" y="293"/>
                    <a:pt x="1164" y="293"/>
                    <a:pt x="1164" y="293"/>
                  </a:cubicBezTo>
                  <a:cubicBezTo>
                    <a:pt x="1164" y="287"/>
                    <a:pt x="1164" y="287"/>
                    <a:pt x="1164" y="287"/>
                  </a:cubicBezTo>
                  <a:cubicBezTo>
                    <a:pt x="1169" y="287"/>
                    <a:pt x="1169" y="287"/>
                    <a:pt x="1169" y="287"/>
                  </a:cubicBezTo>
                  <a:lnTo>
                    <a:pt x="1169" y="293"/>
                  </a:lnTo>
                  <a:close/>
                  <a:moveTo>
                    <a:pt x="1169" y="280"/>
                  </a:moveTo>
                  <a:cubicBezTo>
                    <a:pt x="1164" y="280"/>
                    <a:pt x="1164" y="280"/>
                    <a:pt x="1164" y="280"/>
                  </a:cubicBezTo>
                  <a:cubicBezTo>
                    <a:pt x="1164" y="274"/>
                    <a:pt x="1164" y="274"/>
                    <a:pt x="1164" y="274"/>
                  </a:cubicBezTo>
                  <a:cubicBezTo>
                    <a:pt x="1169" y="274"/>
                    <a:pt x="1169" y="274"/>
                    <a:pt x="1169" y="274"/>
                  </a:cubicBezTo>
                  <a:lnTo>
                    <a:pt x="1169" y="280"/>
                  </a:lnTo>
                  <a:close/>
                  <a:moveTo>
                    <a:pt x="1169" y="268"/>
                  </a:moveTo>
                  <a:cubicBezTo>
                    <a:pt x="1164" y="268"/>
                    <a:pt x="1164" y="268"/>
                    <a:pt x="1164" y="268"/>
                  </a:cubicBezTo>
                  <a:cubicBezTo>
                    <a:pt x="1164" y="261"/>
                    <a:pt x="1164" y="261"/>
                    <a:pt x="1164" y="261"/>
                  </a:cubicBezTo>
                  <a:cubicBezTo>
                    <a:pt x="1169" y="261"/>
                    <a:pt x="1169" y="261"/>
                    <a:pt x="1169" y="261"/>
                  </a:cubicBezTo>
                  <a:lnTo>
                    <a:pt x="1169" y="268"/>
                  </a:lnTo>
                  <a:close/>
                  <a:moveTo>
                    <a:pt x="1169" y="255"/>
                  </a:moveTo>
                  <a:cubicBezTo>
                    <a:pt x="1164" y="255"/>
                    <a:pt x="1164" y="255"/>
                    <a:pt x="1164" y="255"/>
                  </a:cubicBezTo>
                  <a:cubicBezTo>
                    <a:pt x="1164" y="248"/>
                    <a:pt x="1164" y="248"/>
                    <a:pt x="1164" y="248"/>
                  </a:cubicBezTo>
                  <a:cubicBezTo>
                    <a:pt x="1169" y="248"/>
                    <a:pt x="1169" y="248"/>
                    <a:pt x="1169" y="248"/>
                  </a:cubicBezTo>
                  <a:lnTo>
                    <a:pt x="1169" y="255"/>
                  </a:lnTo>
                  <a:close/>
                  <a:moveTo>
                    <a:pt x="1169" y="242"/>
                  </a:moveTo>
                  <a:cubicBezTo>
                    <a:pt x="1163" y="242"/>
                    <a:pt x="1163" y="242"/>
                    <a:pt x="1163" y="242"/>
                  </a:cubicBezTo>
                  <a:cubicBezTo>
                    <a:pt x="1169" y="232"/>
                    <a:pt x="1169" y="232"/>
                    <a:pt x="1169" y="232"/>
                  </a:cubicBezTo>
                  <a:lnTo>
                    <a:pt x="1169" y="242"/>
                  </a:lnTo>
                  <a:close/>
                  <a:moveTo>
                    <a:pt x="1178" y="344"/>
                  </a:moveTo>
                  <a:cubicBezTo>
                    <a:pt x="1173" y="344"/>
                    <a:pt x="1173" y="344"/>
                    <a:pt x="1173" y="344"/>
                  </a:cubicBezTo>
                  <a:cubicBezTo>
                    <a:pt x="1173" y="338"/>
                    <a:pt x="1173" y="338"/>
                    <a:pt x="1173" y="338"/>
                  </a:cubicBezTo>
                  <a:cubicBezTo>
                    <a:pt x="1178" y="338"/>
                    <a:pt x="1178" y="338"/>
                    <a:pt x="1178" y="338"/>
                  </a:cubicBezTo>
                  <a:lnTo>
                    <a:pt x="1178" y="344"/>
                  </a:lnTo>
                  <a:close/>
                  <a:moveTo>
                    <a:pt x="1178" y="319"/>
                  </a:moveTo>
                  <a:cubicBezTo>
                    <a:pt x="1173" y="319"/>
                    <a:pt x="1173" y="319"/>
                    <a:pt x="1173" y="319"/>
                  </a:cubicBezTo>
                  <a:cubicBezTo>
                    <a:pt x="1173" y="312"/>
                    <a:pt x="1173" y="312"/>
                    <a:pt x="1173" y="312"/>
                  </a:cubicBezTo>
                  <a:cubicBezTo>
                    <a:pt x="1178" y="312"/>
                    <a:pt x="1178" y="312"/>
                    <a:pt x="1178" y="312"/>
                  </a:cubicBezTo>
                  <a:lnTo>
                    <a:pt x="1178" y="319"/>
                  </a:lnTo>
                  <a:close/>
                  <a:moveTo>
                    <a:pt x="1178" y="306"/>
                  </a:moveTo>
                  <a:cubicBezTo>
                    <a:pt x="1173" y="306"/>
                    <a:pt x="1173" y="306"/>
                    <a:pt x="1173" y="306"/>
                  </a:cubicBezTo>
                  <a:cubicBezTo>
                    <a:pt x="1173" y="300"/>
                    <a:pt x="1173" y="300"/>
                    <a:pt x="1173" y="300"/>
                  </a:cubicBezTo>
                  <a:cubicBezTo>
                    <a:pt x="1178" y="300"/>
                    <a:pt x="1178" y="300"/>
                    <a:pt x="1178" y="300"/>
                  </a:cubicBezTo>
                  <a:lnTo>
                    <a:pt x="1178" y="306"/>
                  </a:lnTo>
                  <a:close/>
                  <a:moveTo>
                    <a:pt x="1178" y="280"/>
                  </a:moveTo>
                  <a:cubicBezTo>
                    <a:pt x="1173" y="280"/>
                    <a:pt x="1173" y="280"/>
                    <a:pt x="1173" y="280"/>
                  </a:cubicBezTo>
                  <a:cubicBezTo>
                    <a:pt x="1173" y="274"/>
                    <a:pt x="1173" y="274"/>
                    <a:pt x="1173" y="274"/>
                  </a:cubicBezTo>
                  <a:cubicBezTo>
                    <a:pt x="1178" y="274"/>
                    <a:pt x="1178" y="274"/>
                    <a:pt x="1178" y="274"/>
                  </a:cubicBezTo>
                  <a:lnTo>
                    <a:pt x="1178" y="280"/>
                  </a:lnTo>
                  <a:close/>
                  <a:moveTo>
                    <a:pt x="1178" y="268"/>
                  </a:moveTo>
                  <a:cubicBezTo>
                    <a:pt x="1173" y="268"/>
                    <a:pt x="1173" y="268"/>
                    <a:pt x="1173" y="268"/>
                  </a:cubicBezTo>
                  <a:cubicBezTo>
                    <a:pt x="1173" y="261"/>
                    <a:pt x="1173" y="261"/>
                    <a:pt x="1173" y="261"/>
                  </a:cubicBezTo>
                  <a:cubicBezTo>
                    <a:pt x="1178" y="261"/>
                    <a:pt x="1178" y="261"/>
                    <a:pt x="1178" y="261"/>
                  </a:cubicBezTo>
                  <a:lnTo>
                    <a:pt x="1178" y="268"/>
                  </a:lnTo>
                  <a:close/>
                  <a:moveTo>
                    <a:pt x="1178" y="255"/>
                  </a:moveTo>
                  <a:cubicBezTo>
                    <a:pt x="1173" y="255"/>
                    <a:pt x="1173" y="255"/>
                    <a:pt x="1173" y="255"/>
                  </a:cubicBezTo>
                  <a:cubicBezTo>
                    <a:pt x="1173" y="248"/>
                    <a:pt x="1173" y="248"/>
                    <a:pt x="1173" y="248"/>
                  </a:cubicBezTo>
                  <a:cubicBezTo>
                    <a:pt x="1178" y="248"/>
                    <a:pt x="1178" y="248"/>
                    <a:pt x="1178" y="248"/>
                  </a:cubicBezTo>
                  <a:lnTo>
                    <a:pt x="1178" y="255"/>
                  </a:lnTo>
                  <a:close/>
                  <a:moveTo>
                    <a:pt x="1178" y="242"/>
                  </a:moveTo>
                  <a:cubicBezTo>
                    <a:pt x="1173" y="242"/>
                    <a:pt x="1173" y="242"/>
                    <a:pt x="1173" y="242"/>
                  </a:cubicBezTo>
                  <a:cubicBezTo>
                    <a:pt x="1173" y="236"/>
                    <a:pt x="1173" y="236"/>
                    <a:pt x="1173" y="236"/>
                  </a:cubicBezTo>
                  <a:cubicBezTo>
                    <a:pt x="1178" y="236"/>
                    <a:pt x="1178" y="236"/>
                    <a:pt x="1178" y="236"/>
                  </a:cubicBezTo>
                  <a:lnTo>
                    <a:pt x="1178" y="242"/>
                  </a:lnTo>
                  <a:close/>
                  <a:moveTo>
                    <a:pt x="1178" y="229"/>
                  </a:moveTo>
                  <a:cubicBezTo>
                    <a:pt x="1173" y="229"/>
                    <a:pt x="1173" y="229"/>
                    <a:pt x="1173" y="229"/>
                  </a:cubicBezTo>
                  <a:cubicBezTo>
                    <a:pt x="1173" y="223"/>
                    <a:pt x="1173" y="223"/>
                    <a:pt x="1173" y="223"/>
                  </a:cubicBezTo>
                  <a:cubicBezTo>
                    <a:pt x="1178" y="223"/>
                    <a:pt x="1178" y="223"/>
                    <a:pt x="1178" y="223"/>
                  </a:cubicBezTo>
                  <a:lnTo>
                    <a:pt x="1178" y="229"/>
                  </a:lnTo>
                  <a:close/>
                  <a:moveTo>
                    <a:pt x="1188" y="344"/>
                  </a:moveTo>
                  <a:cubicBezTo>
                    <a:pt x="1183" y="344"/>
                    <a:pt x="1183" y="344"/>
                    <a:pt x="1183" y="344"/>
                  </a:cubicBezTo>
                  <a:cubicBezTo>
                    <a:pt x="1183" y="338"/>
                    <a:pt x="1183" y="338"/>
                    <a:pt x="1183" y="338"/>
                  </a:cubicBezTo>
                  <a:cubicBezTo>
                    <a:pt x="1188" y="338"/>
                    <a:pt x="1188" y="338"/>
                    <a:pt x="1188" y="338"/>
                  </a:cubicBezTo>
                  <a:lnTo>
                    <a:pt x="1188" y="344"/>
                  </a:lnTo>
                  <a:close/>
                  <a:moveTo>
                    <a:pt x="1188" y="332"/>
                  </a:moveTo>
                  <a:cubicBezTo>
                    <a:pt x="1183" y="332"/>
                    <a:pt x="1183" y="332"/>
                    <a:pt x="1183" y="332"/>
                  </a:cubicBezTo>
                  <a:cubicBezTo>
                    <a:pt x="1183" y="325"/>
                    <a:pt x="1183" y="325"/>
                    <a:pt x="1183" y="325"/>
                  </a:cubicBezTo>
                  <a:cubicBezTo>
                    <a:pt x="1188" y="325"/>
                    <a:pt x="1188" y="325"/>
                    <a:pt x="1188" y="325"/>
                  </a:cubicBezTo>
                  <a:lnTo>
                    <a:pt x="1188" y="332"/>
                  </a:lnTo>
                  <a:close/>
                  <a:moveTo>
                    <a:pt x="1188" y="319"/>
                  </a:moveTo>
                  <a:cubicBezTo>
                    <a:pt x="1183" y="319"/>
                    <a:pt x="1183" y="319"/>
                    <a:pt x="1183" y="319"/>
                  </a:cubicBezTo>
                  <a:cubicBezTo>
                    <a:pt x="1183" y="312"/>
                    <a:pt x="1183" y="312"/>
                    <a:pt x="1183" y="312"/>
                  </a:cubicBezTo>
                  <a:cubicBezTo>
                    <a:pt x="1188" y="312"/>
                    <a:pt x="1188" y="312"/>
                    <a:pt x="1188" y="312"/>
                  </a:cubicBezTo>
                  <a:lnTo>
                    <a:pt x="1188" y="319"/>
                  </a:lnTo>
                  <a:close/>
                  <a:moveTo>
                    <a:pt x="1188" y="306"/>
                  </a:moveTo>
                  <a:cubicBezTo>
                    <a:pt x="1183" y="306"/>
                    <a:pt x="1183" y="306"/>
                    <a:pt x="1183" y="306"/>
                  </a:cubicBezTo>
                  <a:cubicBezTo>
                    <a:pt x="1183" y="300"/>
                    <a:pt x="1183" y="300"/>
                    <a:pt x="1183" y="300"/>
                  </a:cubicBezTo>
                  <a:cubicBezTo>
                    <a:pt x="1188" y="300"/>
                    <a:pt x="1188" y="300"/>
                    <a:pt x="1188" y="300"/>
                  </a:cubicBezTo>
                  <a:lnTo>
                    <a:pt x="1188" y="306"/>
                  </a:lnTo>
                  <a:close/>
                  <a:moveTo>
                    <a:pt x="1188" y="293"/>
                  </a:moveTo>
                  <a:cubicBezTo>
                    <a:pt x="1183" y="293"/>
                    <a:pt x="1183" y="293"/>
                    <a:pt x="1183" y="293"/>
                  </a:cubicBezTo>
                  <a:cubicBezTo>
                    <a:pt x="1183" y="287"/>
                    <a:pt x="1183" y="287"/>
                    <a:pt x="1183" y="287"/>
                  </a:cubicBezTo>
                  <a:cubicBezTo>
                    <a:pt x="1188" y="287"/>
                    <a:pt x="1188" y="287"/>
                    <a:pt x="1188" y="287"/>
                  </a:cubicBezTo>
                  <a:lnTo>
                    <a:pt x="1188" y="293"/>
                  </a:lnTo>
                  <a:close/>
                  <a:moveTo>
                    <a:pt x="1188" y="280"/>
                  </a:moveTo>
                  <a:cubicBezTo>
                    <a:pt x="1183" y="280"/>
                    <a:pt x="1183" y="280"/>
                    <a:pt x="1183" y="280"/>
                  </a:cubicBezTo>
                  <a:cubicBezTo>
                    <a:pt x="1183" y="274"/>
                    <a:pt x="1183" y="274"/>
                    <a:pt x="1183" y="274"/>
                  </a:cubicBezTo>
                  <a:cubicBezTo>
                    <a:pt x="1188" y="274"/>
                    <a:pt x="1188" y="274"/>
                    <a:pt x="1188" y="274"/>
                  </a:cubicBezTo>
                  <a:lnTo>
                    <a:pt x="1188" y="280"/>
                  </a:lnTo>
                  <a:close/>
                  <a:moveTo>
                    <a:pt x="1188" y="255"/>
                  </a:moveTo>
                  <a:cubicBezTo>
                    <a:pt x="1183" y="255"/>
                    <a:pt x="1183" y="255"/>
                    <a:pt x="1183" y="255"/>
                  </a:cubicBezTo>
                  <a:cubicBezTo>
                    <a:pt x="1183" y="248"/>
                    <a:pt x="1183" y="248"/>
                    <a:pt x="1183" y="248"/>
                  </a:cubicBezTo>
                  <a:cubicBezTo>
                    <a:pt x="1188" y="248"/>
                    <a:pt x="1188" y="248"/>
                    <a:pt x="1188" y="248"/>
                  </a:cubicBezTo>
                  <a:lnTo>
                    <a:pt x="1188" y="255"/>
                  </a:lnTo>
                  <a:close/>
                  <a:moveTo>
                    <a:pt x="1188" y="242"/>
                  </a:moveTo>
                  <a:cubicBezTo>
                    <a:pt x="1183" y="242"/>
                    <a:pt x="1183" y="242"/>
                    <a:pt x="1183" y="242"/>
                  </a:cubicBezTo>
                  <a:cubicBezTo>
                    <a:pt x="1183" y="236"/>
                    <a:pt x="1183" y="236"/>
                    <a:pt x="1183" y="236"/>
                  </a:cubicBezTo>
                  <a:cubicBezTo>
                    <a:pt x="1188" y="236"/>
                    <a:pt x="1188" y="236"/>
                    <a:pt x="1188" y="236"/>
                  </a:cubicBezTo>
                  <a:lnTo>
                    <a:pt x="1188" y="242"/>
                  </a:lnTo>
                  <a:close/>
                  <a:moveTo>
                    <a:pt x="1188" y="229"/>
                  </a:moveTo>
                  <a:cubicBezTo>
                    <a:pt x="1183" y="229"/>
                    <a:pt x="1183" y="229"/>
                    <a:pt x="1183" y="229"/>
                  </a:cubicBezTo>
                  <a:cubicBezTo>
                    <a:pt x="1183" y="223"/>
                    <a:pt x="1183" y="223"/>
                    <a:pt x="1183" y="223"/>
                  </a:cubicBezTo>
                  <a:cubicBezTo>
                    <a:pt x="1188" y="223"/>
                    <a:pt x="1188" y="223"/>
                    <a:pt x="1188" y="223"/>
                  </a:cubicBezTo>
                  <a:lnTo>
                    <a:pt x="1188" y="229"/>
                  </a:lnTo>
                  <a:close/>
                  <a:moveTo>
                    <a:pt x="1197" y="344"/>
                  </a:moveTo>
                  <a:cubicBezTo>
                    <a:pt x="1193" y="344"/>
                    <a:pt x="1193" y="344"/>
                    <a:pt x="1193" y="344"/>
                  </a:cubicBezTo>
                  <a:cubicBezTo>
                    <a:pt x="1193" y="338"/>
                    <a:pt x="1193" y="338"/>
                    <a:pt x="1193" y="338"/>
                  </a:cubicBezTo>
                  <a:cubicBezTo>
                    <a:pt x="1197" y="338"/>
                    <a:pt x="1197" y="338"/>
                    <a:pt x="1197" y="338"/>
                  </a:cubicBezTo>
                  <a:lnTo>
                    <a:pt x="1197" y="344"/>
                  </a:lnTo>
                  <a:close/>
                  <a:moveTo>
                    <a:pt x="1197" y="332"/>
                  </a:moveTo>
                  <a:cubicBezTo>
                    <a:pt x="1193" y="332"/>
                    <a:pt x="1193" y="332"/>
                    <a:pt x="1193" y="332"/>
                  </a:cubicBezTo>
                  <a:cubicBezTo>
                    <a:pt x="1193" y="325"/>
                    <a:pt x="1193" y="325"/>
                    <a:pt x="1193" y="325"/>
                  </a:cubicBezTo>
                  <a:cubicBezTo>
                    <a:pt x="1197" y="325"/>
                    <a:pt x="1197" y="325"/>
                    <a:pt x="1197" y="325"/>
                  </a:cubicBezTo>
                  <a:lnTo>
                    <a:pt x="1197" y="332"/>
                  </a:lnTo>
                  <a:close/>
                  <a:moveTo>
                    <a:pt x="1197" y="319"/>
                  </a:moveTo>
                  <a:cubicBezTo>
                    <a:pt x="1193" y="319"/>
                    <a:pt x="1193" y="319"/>
                    <a:pt x="1193" y="319"/>
                  </a:cubicBezTo>
                  <a:cubicBezTo>
                    <a:pt x="1193" y="312"/>
                    <a:pt x="1193" y="312"/>
                    <a:pt x="1193" y="312"/>
                  </a:cubicBezTo>
                  <a:cubicBezTo>
                    <a:pt x="1197" y="312"/>
                    <a:pt x="1197" y="312"/>
                    <a:pt x="1197" y="312"/>
                  </a:cubicBezTo>
                  <a:lnTo>
                    <a:pt x="1197" y="319"/>
                  </a:lnTo>
                  <a:close/>
                  <a:moveTo>
                    <a:pt x="1197" y="306"/>
                  </a:moveTo>
                  <a:cubicBezTo>
                    <a:pt x="1193" y="306"/>
                    <a:pt x="1193" y="306"/>
                    <a:pt x="1193" y="306"/>
                  </a:cubicBezTo>
                  <a:cubicBezTo>
                    <a:pt x="1193" y="300"/>
                    <a:pt x="1193" y="300"/>
                    <a:pt x="1193" y="300"/>
                  </a:cubicBezTo>
                  <a:cubicBezTo>
                    <a:pt x="1197" y="300"/>
                    <a:pt x="1197" y="300"/>
                    <a:pt x="1197" y="300"/>
                  </a:cubicBezTo>
                  <a:lnTo>
                    <a:pt x="1197" y="306"/>
                  </a:lnTo>
                  <a:close/>
                  <a:moveTo>
                    <a:pt x="1197" y="293"/>
                  </a:moveTo>
                  <a:cubicBezTo>
                    <a:pt x="1193" y="293"/>
                    <a:pt x="1193" y="293"/>
                    <a:pt x="1193" y="293"/>
                  </a:cubicBezTo>
                  <a:cubicBezTo>
                    <a:pt x="1193" y="287"/>
                    <a:pt x="1193" y="287"/>
                    <a:pt x="1193" y="287"/>
                  </a:cubicBezTo>
                  <a:cubicBezTo>
                    <a:pt x="1197" y="287"/>
                    <a:pt x="1197" y="287"/>
                    <a:pt x="1197" y="287"/>
                  </a:cubicBezTo>
                  <a:lnTo>
                    <a:pt x="1197" y="293"/>
                  </a:lnTo>
                  <a:close/>
                  <a:moveTo>
                    <a:pt x="1197" y="280"/>
                  </a:moveTo>
                  <a:cubicBezTo>
                    <a:pt x="1193" y="280"/>
                    <a:pt x="1193" y="280"/>
                    <a:pt x="1193" y="280"/>
                  </a:cubicBezTo>
                  <a:cubicBezTo>
                    <a:pt x="1193" y="274"/>
                    <a:pt x="1193" y="274"/>
                    <a:pt x="1193" y="274"/>
                  </a:cubicBezTo>
                  <a:cubicBezTo>
                    <a:pt x="1197" y="274"/>
                    <a:pt x="1197" y="274"/>
                    <a:pt x="1197" y="274"/>
                  </a:cubicBezTo>
                  <a:lnTo>
                    <a:pt x="1197" y="280"/>
                  </a:lnTo>
                  <a:close/>
                  <a:moveTo>
                    <a:pt x="1197" y="268"/>
                  </a:moveTo>
                  <a:cubicBezTo>
                    <a:pt x="1193" y="268"/>
                    <a:pt x="1193" y="268"/>
                    <a:pt x="1193" y="268"/>
                  </a:cubicBezTo>
                  <a:cubicBezTo>
                    <a:pt x="1193" y="261"/>
                    <a:pt x="1193" y="261"/>
                    <a:pt x="1193" y="261"/>
                  </a:cubicBezTo>
                  <a:cubicBezTo>
                    <a:pt x="1197" y="261"/>
                    <a:pt x="1197" y="261"/>
                    <a:pt x="1197" y="261"/>
                  </a:cubicBezTo>
                  <a:lnTo>
                    <a:pt x="1197" y="268"/>
                  </a:lnTo>
                  <a:close/>
                  <a:moveTo>
                    <a:pt x="1197" y="255"/>
                  </a:moveTo>
                  <a:cubicBezTo>
                    <a:pt x="1193" y="255"/>
                    <a:pt x="1193" y="255"/>
                    <a:pt x="1193" y="255"/>
                  </a:cubicBezTo>
                  <a:cubicBezTo>
                    <a:pt x="1193" y="248"/>
                    <a:pt x="1193" y="248"/>
                    <a:pt x="1193" y="248"/>
                  </a:cubicBezTo>
                  <a:cubicBezTo>
                    <a:pt x="1197" y="248"/>
                    <a:pt x="1197" y="248"/>
                    <a:pt x="1197" y="248"/>
                  </a:cubicBezTo>
                  <a:lnTo>
                    <a:pt x="1197" y="255"/>
                  </a:lnTo>
                  <a:close/>
                  <a:moveTo>
                    <a:pt x="1197" y="229"/>
                  </a:moveTo>
                  <a:cubicBezTo>
                    <a:pt x="1193" y="229"/>
                    <a:pt x="1193" y="229"/>
                    <a:pt x="1193" y="229"/>
                  </a:cubicBezTo>
                  <a:cubicBezTo>
                    <a:pt x="1193" y="223"/>
                    <a:pt x="1193" y="223"/>
                    <a:pt x="1193" y="223"/>
                  </a:cubicBezTo>
                  <a:cubicBezTo>
                    <a:pt x="1197" y="223"/>
                    <a:pt x="1197" y="223"/>
                    <a:pt x="1197" y="223"/>
                  </a:cubicBezTo>
                  <a:lnTo>
                    <a:pt x="1197" y="229"/>
                  </a:lnTo>
                  <a:close/>
                  <a:moveTo>
                    <a:pt x="1207" y="344"/>
                  </a:moveTo>
                  <a:cubicBezTo>
                    <a:pt x="1202" y="344"/>
                    <a:pt x="1202" y="344"/>
                    <a:pt x="1202" y="344"/>
                  </a:cubicBezTo>
                  <a:cubicBezTo>
                    <a:pt x="1202" y="338"/>
                    <a:pt x="1202" y="338"/>
                    <a:pt x="1202" y="338"/>
                  </a:cubicBezTo>
                  <a:cubicBezTo>
                    <a:pt x="1207" y="338"/>
                    <a:pt x="1207" y="338"/>
                    <a:pt x="1207" y="338"/>
                  </a:cubicBezTo>
                  <a:lnTo>
                    <a:pt x="1207" y="344"/>
                  </a:lnTo>
                  <a:close/>
                  <a:moveTo>
                    <a:pt x="1207" y="332"/>
                  </a:moveTo>
                  <a:cubicBezTo>
                    <a:pt x="1202" y="332"/>
                    <a:pt x="1202" y="332"/>
                    <a:pt x="1202" y="332"/>
                  </a:cubicBezTo>
                  <a:cubicBezTo>
                    <a:pt x="1202" y="325"/>
                    <a:pt x="1202" y="325"/>
                    <a:pt x="1202" y="325"/>
                  </a:cubicBezTo>
                  <a:cubicBezTo>
                    <a:pt x="1207" y="325"/>
                    <a:pt x="1207" y="325"/>
                    <a:pt x="1207" y="325"/>
                  </a:cubicBezTo>
                  <a:lnTo>
                    <a:pt x="1207" y="332"/>
                  </a:lnTo>
                  <a:close/>
                  <a:moveTo>
                    <a:pt x="1207" y="319"/>
                  </a:moveTo>
                  <a:cubicBezTo>
                    <a:pt x="1202" y="319"/>
                    <a:pt x="1202" y="319"/>
                    <a:pt x="1202" y="319"/>
                  </a:cubicBezTo>
                  <a:cubicBezTo>
                    <a:pt x="1202" y="312"/>
                    <a:pt x="1202" y="312"/>
                    <a:pt x="1202" y="312"/>
                  </a:cubicBezTo>
                  <a:cubicBezTo>
                    <a:pt x="1207" y="312"/>
                    <a:pt x="1207" y="312"/>
                    <a:pt x="1207" y="312"/>
                  </a:cubicBezTo>
                  <a:lnTo>
                    <a:pt x="1207" y="319"/>
                  </a:lnTo>
                  <a:close/>
                  <a:moveTo>
                    <a:pt x="1207" y="293"/>
                  </a:moveTo>
                  <a:cubicBezTo>
                    <a:pt x="1202" y="293"/>
                    <a:pt x="1202" y="293"/>
                    <a:pt x="1202" y="293"/>
                  </a:cubicBezTo>
                  <a:cubicBezTo>
                    <a:pt x="1202" y="287"/>
                    <a:pt x="1202" y="287"/>
                    <a:pt x="1202" y="287"/>
                  </a:cubicBezTo>
                  <a:cubicBezTo>
                    <a:pt x="1207" y="287"/>
                    <a:pt x="1207" y="287"/>
                    <a:pt x="1207" y="287"/>
                  </a:cubicBezTo>
                  <a:lnTo>
                    <a:pt x="1207" y="293"/>
                  </a:lnTo>
                  <a:close/>
                  <a:moveTo>
                    <a:pt x="1207" y="280"/>
                  </a:moveTo>
                  <a:cubicBezTo>
                    <a:pt x="1202" y="280"/>
                    <a:pt x="1202" y="280"/>
                    <a:pt x="1202" y="280"/>
                  </a:cubicBezTo>
                  <a:cubicBezTo>
                    <a:pt x="1202" y="274"/>
                    <a:pt x="1202" y="274"/>
                    <a:pt x="1202" y="274"/>
                  </a:cubicBezTo>
                  <a:cubicBezTo>
                    <a:pt x="1207" y="274"/>
                    <a:pt x="1207" y="274"/>
                    <a:pt x="1207" y="274"/>
                  </a:cubicBezTo>
                  <a:lnTo>
                    <a:pt x="1207" y="280"/>
                  </a:lnTo>
                  <a:close/>
                  <a:moveTo>
                    <a:pt x="1207" y="268"/>
                  </a:moveTo>
                  <a:cubicBezTo>
                    <a:pt x="1202" y="268"/>
                    <a:pt x="1202" y="268"/>
                    <a:pt x="1202" y="268"/>
                  </a:cubicBezTo>
                  <a:cubicBezTo>
                    <a:pt x="1202" y="261"/>
                    <a:pt x="1202" y="261"/>
                    <a:pt x="1202" y="261"/>
                  </a:cubicBezTo>
                  <a:cubicBezTo>
                    <a:pt x="1207" y="261"/>
                    <a:pt x="1207" y="261"/>
                    <a:pt x="1207" y="261"/>
                  </a:cubicBezTo>
                  <a:lnTo>
                    <a:pt x="1207" y="268"/>
                  </a:lnTo>
                  <a:close/>
                  <a:moveTo>
                    <a:pt x="1207" y="255"/>
                  </a:moveTo>
                  <a:cubicBezTo>
                    <a:pt x="1202" y="255"/>
                    <a:pt x="1202" y="255"/>
                    <a:pt x="1202" y="255"/>
                  </a:cubicBezTo>
                  <a:cubicBezTo>
                    <a:pt x="1202" y="248"/>
                    <a:pt x="1202" y="248"/>
                    <a:pt x="1202" y="248"/>
                  </a:cubicBezTo>
                  <a:cubicBezTo>
                    <a:pt x="1207" y="248"/>
                    <a:pt x="1207" y="248"/>
                    <a:pt x="1207" y="248"/>
                  </a:cubicBezTo>
                  <a:lnTo>
                    <a:pt x="1207" y="255"/>
                  </a:lnTo>
                  <a:close/>
                  <a:moveTo>
                    <a:pt x="1207" y="242"/>
                  </a:moveTo>
                  <a:cubicBezTo>
                    <a:pt x="1202" y="242"/>
                    <a:pt x="1202" y="242"/>
                    <a:pt x="1202" y="242"/>
                  </a:cubicBezTo>
                  <a:cubicBezTo>
                    <a:pt x="1202" y="236"/>
                    <a:pt x="1202" y="236"/>
                    <a:pt x="1202" y="236"/>
                  </a:cubicBezTo>
                  <a:cubicBezTo>
                    <a:pt x="1207" y="236"/>
                    <a:pt x="1207" y="236"/>
                    <a:pt x="1207" y="236"/>
                  </a:cubicBezTo>
                  <a:lnTo>
                    <a:pt x="1207" y="242"/>
                  </a:lnTo>
                  <a:close/>
                  <a:moveTo>
                    <a:pt x="1207" y="229"/>
                  </a:moveTo>
                  <a:cubicBezTo>
                    <a:pt x="1202" y="229"/>
                    <a:pt x="1202" y="229"/>
                    <a:pt x="1202" y="229"/>
                  </a:cubicBezTo>
                  <a:cubicBezTo>
                    <a:pt x="1202" y="223"/>
                    <a:pt x="1202" y="223"/>
                    <a:pt x="1202" y="223"/>
                  </a:cubicBezTo>
                  <a:cubicBezTo>
                    <a:pt x="1207" y="223"/>
                    <a:pt x="1207" y="223"/>
                    <a:pt x="1207" y="223"/>
                  </a:cubicBezTo>
                  <a:lnTo>
                    <a:pt x="1207" y="229"/>
                  </a:lnTo>
                  <a:close/>
                  <a:moveTo>
                    <a:pt x="1415" y="190"/>
                  </a:moveTo>
                  <a:cubicBezTo>
                    <a:pt x="1431" y="214"/>
                    <a:pt x="1431" y="214"/>
                    <a:pt x="1431" y="214"/>
                  </a:cubicBezTo>
                  <a:cubicBezTo>
                    <a:pt x="1399" y="214"/>
                    <a:pt x="1399" y="214"/>
                    <a:pt x="1399" y="214"/>
                  </a:cubicBezTo>
                  <a:lnTo>
                    <a:pt x="1415" y="190"/>
                  </a:lnTo>
                  <a:close/>
                  <a:moveTo>
                    <a:pt x="1403" y="289"/>
                  </a:moveTo>
                  <a:cubicBezTo>
                    <a:pt x="1403" y="290"/>
                    <a:pt x="1402" y="291"/>
                    <a:pt x="1402" y="291"/>
                  </a:cubicBezTo>
                  <a:cubicBezTo>
                    <a:pt x="1400" y="291"/>
                    <a:pt x="1400" y="291"/>
                    <a:pt x="1400" y="291"/>
                  </a:cubicBezTo>
                  <a:cubicBezTo>
                    <a:pt x="1399" y="291"/>
                    <a:pt x="1398" y="290"/>
                    <a:pt x="1398" y="289"/>
                  </a:cubicBezTo>
                  <a:cubicBezTo>
                    <a:pt x="1398" y="287"/>
                    <a:pt x="1398" y="287"/>
                    <a:pt x="1398" y="287"/>
                  </a:cubicBezTo>
                  <a:cubicBezTo>
                    <a:pt x="1398" y="285"/>
                    <a:pt x="1399" y="284"/>
                    <a:pt x="1400" y="284"/>
                  </a:cubicBezTo>
                  <a:cubicBezTo>
                    <a:pt x="1402" y="284"/>
                    <a:pt x="1402" y="284"/>
                    <a:pt x="1402" y="284"/>
                  </a:cubicBezTo>
                  <a:cubicBezTo>
                    <a:pt x="1402" y="284"/>
                    <a:pt x="1403" y="285"/>
                    <a:pt x="1403" y="287"/>
                  </a:cubicBezTo>
                  <a:lnTo>
                    <a:pt x="1403" y="289"/>
                  </a:lnTo>
                  <a:close/>
                  <a:moveTo>
                    <a:pt x="1403" y="276"/>
                  </a:moveTo>
                  <a:cubicBezTo>
                    <a:pt x="1403" y="277"/>
                    <a:pt x="1402" y="278"/>
                    <a:pt x="1402" y="278"/>
                  </a:cubicBezTo>
                  <a:cubicBezTo>
                    <a:pt x="1400" y="278"/>
                    <a:pt x="1400" y="278"/>
                    <a:pt x="1400" y="278"/>
                  </a:cubicBezTo>
                  <a:cubicBezTo>
                    <a:pt x="1399" y="278"/>
                    <a:pt x="1398" y="277"/>
                    <a:pt x="1398" y="276"/>
                  </a:cubicBezTo>
                  <a:cubicBezTo>
                    <a:pt x="1398" y="274"/>
                    <a:pt x="1398" y="274"/>
                    <a:pt x="1398" y="274"/>
                  </a:cubicBezTo>
                  <a:cubicBezTo>
                    <a:pt x="1398" y="273"/>
                    <a:pt x="1399" y="272"/>
                    <a:pt x="1400" y="272"/>
                  </a:cubicBezTo>
                  <a:cubicBezTo>
                    <a:pt x="1402" y="272"/>
                    <a:pt x="1402" y="272"/>
                    <a:pt x="1402" y="272"/>
                  </a:cubicBezTo>
                  <a:cubicBezTo>
                    <a:pt x="1402" y="272"/>
                    <a:pt x="1403" y="273"/>
                    <a:pt x="1403" y="274"/>
                  </a:cubicBezTo>
                  <a:lnTo>
                    <a:pt x="1403" y="276"/>
                  </a:lnTo>
                  <a:close/>
                  <a:moveTo>
                    <a:pt x="1403" y="263"/>
                  </a:moveTo>
                  <a:cubicBezTo>
                    <a:pt x="1403" y="264"/>
                    <a:pt x="1402" y="265"/>
                    <a:pt x="1402" y="265"/>
                  </a:cubicBezTo>
                  <a:cubicBezTo>
                    <a:pt x="1400" y="265"/>
                    <a:pt x="1400" y="265"/>
                    <a:pt x="1400" y="265"/>
                  </a:cubicBezTo>
                  <a:cubicBezTo>
                    <a:pt x="1399" y="265"/>
                    <a:pt x="1398" y="264"/>
                    <a:pt x="1398" y="263"/>
                  </a:cubicBezTo>
                  <a:cubicBezTo>
                    <a:pt x="1398" y="261"/>
                    <a:pt x="1398" y="261"/>
                    <a:pt x="1398" y="261"/>
                  </a:cubicBezTo>
                  <a:cubicBezTo>
                    <a:pt x="1398" y="260"/>
                    <a:pt x="1399" y="259"/>
                    <a:pt x="1400" y="259"/>
                  </a:cubicBezTo>
                  <a:cubicBezTo>
                    <a:pt x="1402" y="259"/>
                    <a:pt x="1402" y="259"/>
                    <a:pt x="1402" y="259"/>
                  </a:cubicBezTo>
                  <a:cubicBezTo>
                    <a:pt x="1402" y="259"/>
                    <a:pt x="1403" y="260"/>
                    <a:pt x="1403" y="261"/>
                  </a:cubicBezTo>
                  <a:lnTo>
                    <a:pt x="1403" y="263"/>
                  </a:lnTo>
                  <a:close/>
                  <a:moveTo>
                    <a:pt x="1403" y="250"/>
                  </a:moveTo>
                  <a:cubicBezTo>
                    <a:pt x="1403" y="251"/>
                    <a:pt x="1402" y="252"/>
                    <a:pt x="1402" y="252"/>
                  </a:cubicBezTo>
                  <a:cubicBezTo>
                    <a:pt x="1400" y="252"/>
                    <a:pt x="1400" y="252"/>
                    <a:pt x="1400" y="252"/>
                  </a:cubicBezTo>
                  <a:cubicBezTo>
                    <a:pt x="1399" y="252"/>
                    <a:pt x="1398" y="251"/>
                    <a:pt x="1398" y="250"/>
                  </a:cubicBezTo>
                  <a:cubicBezTo>
                    <a:pt x="1398" y="248"/>
                    <a:pt x="1398" y="248"/>
                    <a:pt x="1398" y="248"/>
                  </a:cubicBezTo>
                  <a:cubicBezTo>
                    <a:pt x="1398" y="247"/>
                    <a:pt x="1399" y="246"/>
                    <a:pt x="1400" y="246"/>
                  </a:cubicBezTo>
                  <a:cubicBezTo>
                    <a:pt x="1402" y="246"/>
                    <a:pt x="1402" y="246"/>
                    <a:pt x="1402" y="246"/>
                  </a:cubicBezTo>
                  <a:cubicBezTo>
                    <a:pt x="1402" y="246"/>
                    <a:pt x="1403" y="247"/>
                    <a:pt x="1403" y="248"/>
                  </a:cubicBezTo>
                  <a:lnTo>
                    <a:pt x="1403" y="250"/>
                  </a:lnTo>
                  <a:close/>
                  <a:moveTo>
                    <a:pt x="1403" y="237"/>
                  </a:moveTo>
                  <a:cubicBezTo>
                    <a:pt x="1403" y="239"/>
                    <a:pt x="1402" y="240"/>
                    <a:pt x="1402" y="240"/>
                  </a:cubicBezTo>
                  <a:cubicBezTo>
                    <a:pt x="1400" y="240"/>
                    <a:pt x="1400" y="240"/>
                    <a:pt x="1400" y="240"/>
                  </a:cubicBezTo>
                  <a:cubicBezTo>
                    <a:pt x="1399" y="240"/>
                    <a:pt x="1398" y="239"/>
                    <a:pt x="1398" y="237"/>
                  </a:cubicBezTo>
                  <a:cubicBezTo>
                    <a:pt x="1398" y="235"/>
                    <a:pt x="1398" y="235"/>
                    <a:pt x="1398" y="235"/>
                  </a:cubicBezTo>
                  <a:cubicBezTo>
                    <a:pt x="1398" y="234"/>
                    <a:pt x="1399" y="233"/>
                    <a:pt x="1400" y="233"/>
                  </a:cubicBezTo>
                  <a:cubicBezTo>
                    <a:pt x="1402" y="233"/>
                    <a:pt x="1402" y="233"/>
                    <a:pt x="1402" y="233"/>
                  </a:cubicBezTo>
                  <a:cubicBezTo>
                    <a:pt x="1402" y="233"/>
                    <a:pt x="1403" y="234"/>
                    <a:pt x="1403" y="235"/>
                  </a:cubicBezTo>
                  <a:lnTo>
                    <a:pt x="1403" y="237"/>
                  </a:lnTo>
                  <a:close/>
                  <a:moveTo>
                    <a:pt x="1403" y="225"/>
                  </a:moveTo>
                  <a:cubicBezTo>
                    <a:pt x="1403" y="226"/>
                    <a:pt x="1402" y="227"/>
                    <a:pt x="1402" y="227"/>
                  </a:cubicBezTo>
                  <a:cubicBezTo>
                    <a:pt x="1400" y="227"/>
                    <a:pt x="1400" y="227"/>
                    <a:pt x="1400" y="227"/>
                  </a:cubicBezTo>
                  <a:cubicBezTo>
                    <a:pt x="1399" y="227"/>
                    <a:pt x="1398" y="226"/>
                    <a:pt x="1398" y="225"/>
                  </a:cubicBezTo>
                  <a:cubicBezTo>
                    <a:pt x="1398" y="223"/>
                    <a:pt x="1398" y="223"/>
                    <a:pt x="1398" y="223"/>
                  </a:cubicBezTo>
                  <a:cubicBezTo>
                    <a:pt x="1398" y="221"/>
                    <a:pt x="1399" y="220"/>
                    <a:pt x="1400" y="220"/>
                  </a:cubicBezTo>
                  <a:cubicBezTo>
                    <a:pt x="1402" y="220"/>
                    <a:pt x="1402" y="220"/>
                    <a:pt x="1402" y="220"/>
                  </a:cubicBezTo>
                  <a:cubicBezTo>
                    <a:pt x="1402" y="220"/>
                    <a:pt x="1403" y="221"/>
                    <a:pt x="1403" y="223"/>
                  </a:cubicBezTo>
                  <a:lnTo>
                    <a:pt x="1403" y="225"/>
                  </a:lnTo>
                  <a:close/>
                  <a:moveTo>
                    <a:pt x="1413" y="301"/>
                  </a:moveTo>
                  <a:cubicBezTo>
                    <a:pt x="1413" y="303"/>
                    <a:pt x="1412" y="304"/>
                    <a:pt x="1411" y="304"/>
                  </a:cubicBezTo>
                  <a:cubicBezTo>
                    <a:pt x="1410" y="304"/>
                    <a:pt x="1410" y="304"/>
                    <a:pt x="1410" y="304"/>
                  </a:cubicBezTo>
                  <a:cubicBezTo>
                    <a:pt x="1409" y="304"/>
                    <a:pt x="1408" y="303"/>
                    <a:pt x="1408" y="301"/>
                  </a:cubicBezTo>
                  <a:cubicBezTo>
                    <a:pt x="1408" y="299"/>
                    <a:pt x="1408" y="299"/>
                    <a:pt x="1408" y="299"/>
                  </a:cubicBezTo>
                  <a:cubicBezTo>
                    <a:pt x="1408" y="298"/>
                    <a:pt x="1409" y="297"/>
                    <a:pt x="1410" y="297"/>
                  </a:cubicBezTo>
                  <a:cubicBezTo>
                    <a:pt x="1411" y="297"/>
                    <a:pt x="1411" y="297"/>
                    <a:pt x="1411" y="297"/>
                  </a:cubicBezTo>
                  <a:cubicBezTo>
                    <a:pt x="1412" y="297"/>
                    <a:pt x="1413" y="298"/>
                    <a:pt x="1413" y="299"/>
                  </a:cubicBezTo>
                  <a:lnTo>
                    <a:pt x="1413" y="301"/>
                  </a:lnTo>
                  <a:close/>
                  <a:moveTo>
                    <a:pt x="1413" y="289"/>
                  </a:moveTo>
                  <a:cubicBezTo>
                    <a:pt x="1413" y="290"/>
                    <a:pt x="1412" y="291"/>
                    <a:pt x="1411" y="291"/>
                  </a:cubicBezTo>
                  <a:cubicBezTo>
                    <a:pt x="1410" y="291"/>
                    <a:pt x="1410" y="291"/>
                    <a:pt x="1410" y="291"/>
                  </a:cubicBezTo>
                  <a:cubicBezTo>
                    <a:pt x="1409" y="291"/>
                    <a:pt x="1408" y="290"/>
                    <a:pt x="1408" y="289"/>
                  </a:cubicBezTo>
                  <a:cubicBezTo>
                    <a:pt x="1408" y="287"/>
                    <a:pt x="1408" y="287"/>
                    <a:pt x="1408" y="287"/>
                  </a:cubicBezTo>
                  <a:cubicBezTo>
                    <a:pt x="1408" y="285"/>
                    <a:pt x="1409" y="284"/>
                    <a:pt x="1410" y="284"/>
                  </a:cubicBezTo>
                  <a:cubicBezTo>
                    <a:pt x="1411" y="284"/>
                    <a:pt x="1411" y="284"/>
                    <a:pt x="1411" y="284"/>
                  </a:cubicBezTo>
                  <a:cubicBezTo>
                    <a:pt x="1412" y="284"/>
                    <a:pt x="1413" y="285"/>
                    <a:pt x="1413" y="287"/>
                  </a:cubicBezTo>
                  <a:lnTo>
                    <a:pt x="1413" y="289"/>
                  </a:lnTo>
                  <a:close/>
                  <a:moveTo>
                    <a:pt x="1413" y="263"/>
                  </a:moveTo>
                  <a:cubicBezTo>
                    <a:pt x="1413" y="264"/>
                    <a:pt x="1412" y="265"/>
                    <a:pt x="1411" y="265"/>
                  </a:cubicBezTo>
                  <a:cubicBezTo>
                    <a:pt x="1410" y="265"/>
                    <a:pt x="1410" y="265"/>
                    <a:pt x="1410" y="265"/>
                  </a:cubicBezTo>
                  <a:cubicBezTo>
                    <a:pt x="1409" y="265"/>
                    <a:pt x="1408" y="264"/>
                    <a:pt x="1408" y="263"/>
                  </a:cubicBezTo>
                  <a:cubicBezTo>
                    <a:pt x="1408" y="261"/>
                    <a:pt x="1408" y="261"/>
                    <a:pt x="1408" y="261"/>
                  </a:cubicBezTo>
                  <a:cubicBezTo>
                    <a:pt x="1408" y="260"/>
                    <a:pt x="1409" y="259"/>
                    <a:pt x="1410" y="259"/>
                  </a:cubicBezTo>
                  <a:cubicBezTo>
                    <a:pt x="1411" y="259"/>
                    <a:pt x="1411" y="259"/>
                    <a:pt x="1411" y="259"/>
                  </a:cubicBezTo>
                  <a:cubicBezTo>
                    <a:pt x="1412" y="259"/>
                    <a:pt x="1413" y="260"/>
                    <a:pt x="1413" y="261"/>
                  </a:cubicBezTo>
                  <a:lnTo>
                    <a:pt x="1413" y="263"/>
                  </a:lnTo>
                  <a:close/>
                  <a:moveTo>
                    <a:pt x="1413" y="250"/>
                  </a:moveTo>
                  <a:cubicBezTo>
                    <a:pt x="1413" y="251"/>
                    <a:pt x="1412" y="252"/>
                    <a:pt x="1411" y="252"/>
                  </a:cubicBezTo>
                  <a:cubicBezTo>
                    <a:pt x="1410" y="252"/>
                    <a:pt x="1410" y="252"/>
                    <a:pt x="1410" y="252"/>
                  </a:cubicBezTo>
                  <a:cubicBezTo>
                    <a:pt x="1409" y="252"/>
                    <a:pt x="1408" y="251"/>
                    <a:pt x="1408" y="250"/>
                  </a:cubicBezTo>
                  <a:cubicBezTo>
                    <a:pt x="1408" y="248"/>
                    <a:pt x="1408" y="248"/>
                    <a:pt x="1408" y="248"/>
                  </a:cubicBezTo>
                  <a:cubicBezTo>
                    <a:pt x="1408" y="247"/>
                    <a:pt x="1409" y="246"/>
                    <a:pt x="1410" y="246"/>
                  </a:cubicBezTo>
                  <a:cubicBezTo>
                    <a:pt x="1411" y="246"/>
                    <a:pt x="1411" y="246"/>
                    <a:pt x="1411" y="246"/>
                  </a:cubicBezTo>
                  <a:cubicBezTo>
                    <a:pt x="1412" y="246"/>
                    <a:pt x="1413" y="247"/>
                    <a:pt x="1413" y="248"/>
                  </a:cubicBezTo>
                  <a:lnTo>
                    <a:pt x="1413" y="250"/>
                  </a:lnTo>
                  <a:close/>
                  <a:moveTo>
                    <a:pt x="1413" y="237"/>
                  </a:moveTo>
                  <a:cubicBezTo>
                    <a:pt x="1413" y="239"/>
                    <a:pt x="1412" y="240"/>
                    <a:pt x="1411" y="240"/>
                  </a:cubicBezTo>
                  <a:cubicBezTo>
                    <a:pt x="1410" y="240"/>
                    <a:pt x="1410" y="240"/>
                    <a:pt x="1410" y="240"/>
                  </a:cubicBezTo>
                  <a:cubicBezTo>
                    <a:pt x="1409" y="240"/>
                    <a:pt x="1408" y="239"/>
                    <a:pt x="1408" y="237"/>
                  </a:cubicBezTo>
                  <a:cubicBezTo>
                    <a:pt x="1408" y="235"/>
                    <a:pt x="1408" y="235"/>
                    <a:pt x="1408" y="235"/>
                  </a:cubicBezTo>
                  <a:cubicBezTo>
                    <a:pt x="1408" y="234"/>
                    <a:pt x="1409" y="233"/>
                    <a:pt x="1410" y="233"/>
                  </a:cubicBezTo>
                  <a:cubicBezTo>
                    <a:pt x="1411" y="233"/>
                    <a:pt x="1411" y="233"/>
                    <a:pt x="1411" y="233"/>
                  </a:cubicBezTo>
                  <a:cubicBezTo>
                    <a:pt x="1412" y="233"/>
                    <a:pt x="1413" y="234"/>
                    <a:pt x="1413" y="235"/>
                  </a:cubicBezTo>
                  <a:lnTo>
                    <a:pt x="1413" y="237"/>
                  </a:lnTo>
                  <a:close/>
                  <a:moveTo>
                    <a:pt x="1413" y="225"/>
                  </a:moveTo>
                  <a:cubicBezTo>
                    <a:pt x="1413" y="226"/>
                    <a:pt x="1412" y="227"/>
                    <a:pt x="1411" y="227"/>
                  </a:cubicBezTo>
                  <a:cubicBezTo>
                    <a:pt x="1410" y="227"/>
                    <a:pt x="1410" y="227"/>
                    <a:pt x="1410" y="227"/>
                  </a:cubicBezTo>
                  <a:cubicBezTo>
                    <a:pt x="1409" y="227"/>
                    <a:pt x="1408" y="226"/>
                    <a:pt x="1408" y="225"/>
                  </a:cubicBezTo>
                  <a:cubicBezTo>
                    <a:pt x="1408" y="223"/>
                    <a:pt x="1408" y="223"/>
                    <a:pt x="1408" y="223"/>
                  </a:cubicBezTo>
                  <a:cubicBezTo>
                    <a:pt x="1408" y="221"/>
                    <a:pt x="1409" y="220"/>
                    <a:pt x="1410" y="220"/>
                  </a:cubicBezTo>
                  <a:cubicBezTo>
                    <a:pt x="1411" y="220"/>
                    <a:pt x="1411" y="220"/>
                    <a:pt x="1411" y="220"/>
                  </a:cubicBezTo>
                  <a:cubicBezTo>
                    <a:pt x="1412" y="220"/>
                    <a:pt x="1413" y="221"/>
                    <a:pt x="1413" y="223"/>
                  </a:cubicBezTo>
                  <a:lnTo>
                    <a:pt x="1413" y="225"/>
                  </a:lnTo>
                  <a:close/>
                  <a:moveTo>
                    <a:pt x="1422" y="301"/>
                  </a:moveTo>
                  <a:cubicBezTo>
                    <a:pt x="1422" y="303"/>
                    <a:pt x="1422" y="304"/>
                    <a:pt x="1421" y="304"/>
                  </a:cubicBezTo>
                  <a:cubicBezTo>
                    <a:pt x="1419" y="304"/>
                    <a:pt x="1419" y="304"/>
                    <a:pt x="1419" y="304"/>
                  </a:cubicBezTo>
                  <a:cubicBezTo>
                    <a:pt x="1418" y="304"/>
                    <a:pt x="1418" y="303"/>
                    <a:pt x="1418" y="301"/>
                  </a:cubicBezTo>
                  <a:cubicBezTo>
                    <a:pt x="1418" y="299"/>
                    <a:pt x="1418" y="299"/>
                    <a:pt x="1418" y="299"/>
                  </a:cubicBezTo>
                  <a:cubicBezTo>
                    <a:pt x="1418" y="298"/>
                    <a:pt x="1418" y="297"/>
                    <a:pt x="1419" y="297"/>
                  </a:cubicBezTo>
                  <a:cubicBezTo>
                    <a:pt x="1421" y="297"/>
                    <a:pt x="1421" y="297"/>
                    <a:pt x="1421" y="297"/>
                  </a:cubicBezTo>
                  <a:cubicBezTo>
                    <a:pt x="1422" y="297"/>
                    <a:pt x="1422" y="298"/>
                    <a:pt x="1422" y="299"/>
                  </a:cubicBezTo>
                  <a:lnTo>
                    <a:pt x="1422" y="301"/>
                  </a:lnTo>
                  <a:close/>
                  <a:moveTo>
                    <a:pt x="1422" y="289"/>
                  </a:moveTo>
                  <a:cubicBezTo>
                    <a:pt x="1422" y="290"/>
                    <a:pt x="1422" y="291"/>
                    <a:pt x="1421" y="291"/>
                  </a:cubicBezTo>
                  <a:cubicBezTo>
                    <a:pt x="1419" y="291"/>
                    <a:pt x="1419" y="291"/>
                    <a:pt x="1419" y="291"/>
                  </a:cubicBezTo>
                  <a:cubicBezTo>
                    <a:pt x="1418" y="291"/>
                    <a:pt x="1418" y="290"/>
                    <a:pt x="1418" y="289"/>
                  </a:cubicBezTo>
                  <a:cubicBezTo>
                    <a:pt x="1418" y="287"/>
                    <a:pt x="1418" y="287"/>
                    <a:pt x="1418" y="287"/>
                  </a:cubicBezTo>
                  <a:cubicBezTo>
                    <a:pt x="1418" y="285"/>
                    <a:pt x="1418" y="284"/>
                    <a:pt x="1419" y="284"/>
                  </a:cubicBezTo>
                  <a:cubicBezTo>
                    <a:pt x="1421" y="284"/>
                    <a:pt x="1421" y="284"/>
                    <a:pt x="1421" y="284"/>
                  </a:cubicBezTo>
                  <a:cubicBezTo>
                    <a:pt x="1422" y="284"/>
                    <a:pt x="1422" y="285"/>
                    <a:pt x="1422" y="287"/>
                  </a:cubicBezTo>
                  <a:lnTo>
                    <a:pt x="1422" y="289"/>
                  </a:lnTo>
                  <a:close/>
                  <a:moveTo>
                    <a:pt x="1422" y="276"/>
                  </a:moveTo>
                  <a:cubicBezTo>
                    <a:pt x="1422" y="277"/>
                    <a:pt x="1422" y="278"/>
                    <a:pt x="1421" y="278"/>
                  </a:cubicBezTo>
                  <a:cubicBezTo>
                    <a:pt x="1419" y="278"/>
                    <a:pt x="1419" y="278"/>
                    <a:pt x="1419" y="278"/>
                  </a:cubicBezTo>
                  <a:cubicBezTo>
                    <a:pt x="1418" y="278"/>
                    <a:pt x="1418" y="277"/>
                    <a:pt x="1418" y="276"/>
                  </a:cubicBezTo>
                  <a:cubicBezTo>
                    <a:pt x="1418" y="274"/>
                    <a:pt x="1418" y="274"/>
                    <a:pt x="1418" y="274"/>
                  </a:cubicBezTo>
                  <a:cubicBezTo>
                    <a:pt x="1418" y="273"/>
                    <a:pt x="1418" y="272"/>
                    <a:pt x="1419" y="272"/>
                  </a:cubicBezTo>
                  <a:cubicBezTo>
                    <a:pt x="1421" y="272"/>
                    <a:pt x="1421" y="272"/>
                    <a:pt x="1421" y="272"/>
                  </a:cubicBezTo>
                  <a:cubicBezTo>
                    <a:pt x="1422" y="272"/>
                    <a:pt x="1422" y="273"/>
                    <a:pt x="1422" y="274"/>
                  </a:cubicBezTo>
                  <a:lnTo>
                    <a:pt x="1422" y="276"/>
                  </a:lnTo>
                  <a:close/>
                  <a:moveTo>
                    <a:pt x="1422" y="263"/>
                  </a:moveTo>
                  <a:cubicBezTo>
                    <a:pt x="1422" y="264"/>
                    <a:pt x="1422" y="265"/>
                    <a:pt x="1421" y="265"/>
                  </a:cubicBezTo>
                  <a:cubicBezTo>
                    <a:pt x="1419" y="265"/>
                    <a:pt x="1419" y="265"/>
                    <a:pt x="1419" y="265"/>
                  </a:cubicBezTo>
                  <a:cubicBezTo>
                    <a:pt x="1418" y="265"/>
                    <a:pt x="1418" y="264"/>
                    <a:pt x="1418" y="263"/>
                  </a:cubicBezTo>
                  <a:cubicBezTo>
                    <a:pt x="1418" y="261"/>
                    <a:pt x="1418" y="261"/>
                    <a:pt x="1418" y="261"/>
                  </a:cubicBezTo>
                  <a:cubicBezTo>
                    <a:pt x="1418" y="260"/>
                    <a:pt x="1418" y="259"/>
                    <a:pt x="1419" y="259"/>
                  </a:cubicBezTo>
                  <a:cubicBezTo>
                    <a:pt x="1421" y="259"/>
                    <a:pt x="1421" y="259"/>
                    <a:pt x="1421" y="259"/>
                  </a:cubicBezTo>
                  <a:cubicBezTo>
                    <a:pt x="1422" y="259"/>
                    <a:pt x="1422" y="260"/>
                    <a:pt x="1422" y="261"/>
                  </a:cubicBezTo>
                  <a:lnTo>
                    <a:pt x="1422" y="263"/>
                  </a:lnTo>
                  <a:close/>
                  <a:moveTo>
                    <a:pt x="1422" y="250"/>
                  </a:moveTo>
                  <a:cubicBezTo>
                    <a:pt x="1422" y="251"/>
                    <a:pt x="1422" y="252"/>
                    <a:pt x="1421" y="252"/>
                  </a:cubicBezTo>
                  <a:cubicBezTo>
                    <a:pt x="1419" y="252"/>
                    <a:pt x="1419" y="252"/>
                    <a:pt x="1419" y="252"/>
                  </a:cubicBezTo>
                  <a:cubicBezTo>
                    <a:pt x="1418" y="252"/>
                    <a:pt x="1418" y="251"/>
                    <a:pt x="1418" y="250"/>
                  </a:cubicBezTo>
                  <a:cubicBezTo>
                    <a:pt x="1418" y="248"/>
                    <a:pt x="1418" y="248"/>
                    <a:pt x="1418" y="248"/>
                  </a:cubicBezTo>
                  <a:cubicBezTo>
                    <a:pt x="1418" y="247"/>
                    <a:pt x="1418" y="246"/>
                    <a:pt x="1419" y="246"/>
                  </a:cubicBezTo>
                  <a:cubicBezTo>
                    <a:pt x="1421" y="246"/>
                    <a:pt x="1421" y="246"/>
                    <a:pt x="1421" y="246"/>
                  </a:cubicBezTo>
                  <a:cubicBezTo>
                    <a:pt x="1422" y="246"/>
                    <a:pt x="1422" y="247"/>
                    <a:pt x="1422" y="248"/>
                  </a:cubicBezTo>
                  <a:lnTo>
                    <a:pt x="1422" y="250"/>
                  </a:lnTo>
                  <a:close/>
                  <a:moveTo>
                    <a:pt x="1422" y="225"/>
                  </a:moveTo>
                  <a:cubicBezTo>
                    <a:pt x="1422" y="226"/>
                    <a:pt x="1422" y="227"/>
                    <a:pt x="1421" y="227"/>
                  </a:cubicBezTo>
                  <a:cubicBezTo>
                    <a:pt x="1419" y="227"/>
                    <a:pt x="1419" y="227"/>
                    <a:pt x="1419" y="227"/>
                  </a:cubicBezTo>
                  <a:cubicBezTo>
                    <a:pt x="1418" y="227"/>
                    <a:pt x="1418" y="226"/>
                    <a:pt x="1418" y="225"/>
                  </a:cubicBezTo>
                  <a:cubicBezTo>
                    <a:pt x="1418" y="223"/>
                    <a:pt x="1418" y="223"/>
                    <a:pt x="1418" y="223"/>
                  </a:cubicBezTo>
                  <a:cubicBezTo>
                    <a:pt x="1418" y="221"/>
                    <a:pt x="1418" y="220"/>
                    <a:pt x="1419" y="220"/>
                  </a:cubicBezTo>
                  <a:cubicBezTo>
                    <a:pt x="1421" y="220"/>
                    <a:pt x="1421" y="220"/>
                    <a:pt x="1421" y="220"/>
                  </a:cubicBezTo>
                  <a:cubicBezTo>
                    <a:pt x="1422" y="220"/>
                    <a:pt x="1422" y="221"/>
                    <a:pt x="1422" y="223"/>
                  </a:cubicBezTo>
                  <a:lnTo>
                    <a:pt x="1422" y="225"/>
                  </a:lnTo>
                  <a:close/>
                  <a:moveTo>
                    <a:pt x="1432" y="301"/>
                  </a:moveTo>
                  <a:cubicBezTo>
                    <a:pt x="1432" y="303"/>
                    <a:pt x="1431" y="304"/>
                    <a:pt x="1430" y="304"/>
                  </a:cubicBezTo>
                  <a:cubicBezTo>
                    <a:pt x="1429" y="304"/>
                    <a:pt x="1429" y="304"/>
                    <a:pt x="1429" y="304"/>
                  </a:cubicBezTo>
                  <a:cubicBezTo>
                    <a:pt x="1428" y="304"/>
                    <a:pt x="1427" y="303"/>
                    <a:pt x="1427" y="301"/>
                  </a:cubicBezTo>
                  <a:cubicBezTo>
                    <a:pt x="1427" y="299"/>
                    <a:pt x="1427" y="299"/>
                    <a:pt x="1427" y="299"/>
                  </a:cubicBezTo>
                  <a:cubicBezTo>
                    <a:pt x="1427" y="298"/>
                    <a:pt x="1428" y="297"/>
                    <a:pt x="1429" y="297"/>
                  </a:cubicBezTo>
                  <a:cubicBezTo>
                    <a:pt x="1430" y="297"/>
                    <a:pt x="1430" y="297"/>
                    <a:pt x="1430" y="297"/>
                  </a:cubicBezTo>
                  <a:cubicBezTo>
                    <a:pt x="1431" y="297"/>
                    <a:pt x="1432" y="298"/>
                    <a:pt x="1432" y="299"/>
                  </a:cubicBezTo>
                  <a:lnTo>
                    <a:pt x="1432" y="301"/>
                  </a:lnTo>
                  <a:close/>
                  <a:moveTo>
                    <a:pt x="1432" y="289"/>
                  </a:moveTo>
                  <a:cubicBezTo>
                    <a:pt x="1432" y="290"/>
                    <a:pt x="1431" y="291"/>
                    <a:pt x="1430" y="291"/>
                  </a:cubicBezTo>
                  <a:cubicBezTo>
                    <a:pt x="1429" y="291"/>
                    <a:pt x="1429" y="291"/>
                    <a:pt x="1429" y="291"/>
                  </a:cubicBezTo>
                  <a:cubicBezTo>
                    <a:pt x="1428" y="291"/>
                    <a:pt x="1427" y="290"/>
                    <a:pt x="1427" y="289"/>
                  </a:cubicBezTo>
                  <a:cubicBezTo>
                    <a:pt x="1427" y="287"/>
                    <a:pt x="1427" y="287"/>
                    <a:pt x="1427" y="287"/>
                  </a:cubicBezTo>
                  <a:cubicBezTo>
                    <a:pt x="1427" y="285"/>
                    <a:pt x="1428" y="284"/>
                    <a:pt x="1429" y="284"/>
                  </a:cubicBezTo>
                  <a:cubicBezTo>
                    <a:pt x="1430" y="284"/>
                    <a:pt x="1430" y="284"/>
                    <a:pt x="1430" y="284"/>
                  </a:cubicBezTo>
                  <a:cubicBezTo>
                    <a:pt x="1431" y="284"/>
                    <a:pt x="1432" y="285"/>
                    <a:pt x="1432" y="287"/>
                  </a:cubicBezTo>
                  <a:lnTo>
                    <a:pt x="1432" y="289"/>
                  </a:lnTo>
                  <a:close/>
                  <a:moveTo>
                    <a:pt x="1432" y="276"/>
                  </a:moveTo>
                  <a:cubicBezTo>
                    <a:pt x="1432" y="277"/>
                    <a:pt x="1431" y="278"/>
                    <a:pt x="1430" y="278"/>
                  </a:cubicBezTo>
                  <a:cubicBezTo>
                    <a:pt x="1429" y="278"/>
                    <a:pt x="1429" y="278"/>
                    <a:pt x="1429" y="278"/>
                  </a:cubicBezTo>
                  <a:cubicBezTo>
                    <a:pt x="1428" y="278"/>
                    <a:pt x="1427" y="277"/>
                    <a:pt x="1427" y="276"/>
                  </a:cubicBezTo>
                  <a:cubicBezTo>
                    <a:pt x="1427" y="274"/>
                    <a:pt x="1427" y="274"/>
                    <a:pt x="1427" y="274"/>
                  </a:cubicBezTo>
                  <a:cubicBezTo>
                    <a:pt x="1427" y="273"/>
                    <a:pt x="1428" y="272"/>
                    <a:pt x="1429" y="272"/>
                  </a:cubicBezTo>
                  <a:cubicBezTo>
                    <a:pt x="1430" y="272"/>
                    <a:pt x="1430" y="272"/>
                    <a:pt x="1430" y="272"/>
                  </a:cubicBezTo>
                  <a:cubicBezTo>
                    <a:pt x="1431" y="272"/>
                    <a:pt x="1432" y="273"/>
                    <a:pt x="1432" y="274"/>
                  </a:cubicBezTo>
                  <a:lnTo>
                    <a:pt x="1432" y="276"/>
                  </a:lnTo>
                  <a:close/>
                  <a:moveTo>
                    <a:pt x="1432" y="263"/>
                  </a:moveTo>
                  <a:cubicBezTo>
                    <a:pt x="1432" y="264"/>
                    <a:pt x="1431" y="265"/>
                    <a:pt x="1430" y="265"/>
                  </a:cubicBezTo>
                  <a:cubicBezTo>
                    <a:pt x="1429" y="265"/>
                    <a:pt x="1429" y="265"/>
                    <a:pt x="1429" y="265"/>
                  </a:cubicBezTo>
                  <a:cubicBezTo>
                    <a:pt x="1428" y="265"/>
                    <a:pt x="1427" y="264"/>
                    <a:pt x="1427" y="263"/>
                  </a:cubicBezTo>
                  <a:cubicBezTo>
                    <a:pt x="1427" y="261"/>
                    <a:pt x="1427" y="261"/>
                    <a:pt x="1427" y="261"/>
                  </a:cubicBezTo>
                  <a:cubicBezTo>
                    <a:pt x="1427" y="260"/>
                    <a:pt x="1428" y="259"/>
                    <a:pt x="1429" y="259"/>
                  </a:cubicBezTo>
                  <a:cubicBezTo>
                    <a:pt x="1430" y="259"/>
                    <a:pt x="1430" y="259"/>
                    <a:pt x="1430" y="259"/>
                  </a:cubicBezTo>
                  <a:cubicBezTo>
                    <a:pt x="1431" y="259"/>
                    <a:pt x="1432" y="260"/>
                    <a:pt x="1432" y="261"/>
                  </a:cubicBezTo>
                  <a:lnTo>
                    <a:pt x="1432" y="263"/>
                  </a:lnTo>
                  <a:close/>
                  <a:moveTo>
                    <a:pt x="1432" y="250"/>
                  </a:moveTo>
                  <a:cubicBezTo>
                    <a:pt x="1432" y="251"/>
                    <a:pt x="1431" y="252"/>
                    <a:pt x="1430" y="252"/>
                  </a:cubicBezTo>
                  <a:cubicBezTo>
                    <a:pt x="1429" y="252"/>
                    <a:pt x="1429" y="252"/>
                    <a:pt x="1429" y="252"/>
                  </a:cubicBezTo>
                  <a:cubicBezTo>
                    <a:pt x="1428" y="252"/>
                    <a:pt x="1427" y="251"/>
                    <a:pt x="1427" y="250"/>
                  </a:cubicBezTo>
                  <a:cubicBezTo>
                    <a:pt x="1427" y="248"/>
                    <a:pt x="1427" y="248"/>
                    <a:pt x="1427" y="248"/>
                  </a:cubicBezTo>
                  <a:cubicBezTo>
                    <a:pt x="1427" y="247"/>
                    <a:pt x="1428" y="246"/>
                    <a:pt x="1429" y="246"/>
                  </a:cubicBezTo>
                  <a:cubicBezTo>
                    <a:pt x="1430" y="246"/>
                    <a:pt x="1430" y="246"/>
                    <a:pt x="1430" y="246"/>
                  </a:cubicBezTo>
                  <a:cubicBezTo>
                    <a:pt x="1431" y="246"/>
                    <a:pt x="1432" y="247"/>
                    <a:pt x="1432" y="248"/>
                  </a:cubicBezTo>
                  <a:lnTo>
                    <a:pt x="1432" y="250"/>
                  </a:lnTo>
                  <a:close/>
                  <a:moveTo>
                    <a:pt x="1432" y="237"/>
                  </a:moveTo>
                  <a:cubicBezTo>
                    <a:pt x="1432" y="239"/>
                    <a:pt x="1431" y="240"/>
                    <a:pt x="1430" y="240"/>
                  </a:cubicBezTo>
                  <a:cubicBezTo>
                    <a:pt x="1429" y="240"/>
                    <a:pt x="1429" y="240"/>
                    <a:pt x="1429" y="240"/>
                  </a:cubicBezTo>
                  <a:cubicBezTo>
                    <a:pt x="1428" y="240"/>
                    <a:pt x="1427" y="239"/>
                    <a:pt x="1427" y="237"/>
                  </a:cubicBezTo>
                  <a:cubicBezTo>
                    <a:pt x="1427" y="235"/>
                    <a:pt x="1427" y="235"/>
                    <a:pt x="1427" y="235"/>
                  </a:cubicBezTo>
                  <a:cubicBezTo>
                    <a:pt x="1427" y="234"/>
                    <a:pt x="1428" y="233"/>
                    <a:pt x="1429" y="233"/>
                  </a:cubicBezTo>
                  <a:cubicBezTo>
                    <a:pt x="1430" y="233"/>
                    <a:pt x="1430" y="233"/>
                    <a:pt x="1430" y="233"/>
                  </a:cubicBezTo>
                  <a:cubicBezTo>
                    <a:pt x="1431" y="233"/>
                    <a:pt x="1432" y="234"/>
                    <a:pt x="1432" y="235"/>
                  </a:cubicBezTo>
                  <a:lnTo>
                    <a:pt x="1432" y="237"/>
                  </a:lnTo>
                  <a:close/>
                  <a:moveTo>
                    <a:pt x="1432" y="225"/>
                  </a:moveTo>
                  <a:cubicBezTo>
                    <a:pt x="1432" y="226"/>
                    <a:pt x="1431" y="227"/>
                    <a:pt x="1430" y="227"/>
                  </a:cubicBezTo>
                  <a:cubicBezTo>
                    <a:pt x="1429" y="227"/>
                    <a:pt x="1429" y="227"/>
                    <a:pt x="1429" y="227"/>
                  </a:cubicBezTo>
                  <a:cubicBezTo>
                    <a:pt x="1428" y="227"/>
                    <a:pt x="1427" y="226"/>
                    <a:pt x="1427" y="225"/>
                  </a:cubicBezTo>
                  <a:cubicBezTo>
                    <a:pt x="1427" y="223"/>
                    <a:pt x="1427" y="223"/>
                    <a:pt x="1427" y="223"/>
                  </a:cubicBezTo>
                  <a:cubicBezTo>
                    <a:pt x="1427" y="221"/>
                    <a:pt x="1428" y="220"/>
                    <a:pt x="1429" y="220"/>
                  </a:cubicBezTo>
                  <a:cubicBezTo>
                    <a:pt x="1430" y="220"/>
                    <a:pt x="1430" y="220"/>
                    <a:pt x="1430" y="220"/>
                  </a:cubicBezTo>
                  <a:cubicBezTo>
                    <a:pt x="1431" y="220"/>
                    <a:pt x="1432" y="221"/>
                    <a:pt x="1432" y="223"/>
                  </a:cubicBezTo>
                  <a:lnTo>
                    <a:pt x="1432" y="225"/>
                  </a:lnTo>
                  <a:close/>
                  <a:moveTo>
                    <a:pt x="1464" y="377"/>
                  </a:moveTo>
                  <a:cubicBezTo>
                    <a:pt x="1461" y="377"/>
                    <a:pt x="1461" y="377"/>
                    <a:pt x="1461" y="377"/>
                  </a:cubicBezTo>
                  <a:cubicBezTo>
                    <a:pt x="1461" y="373"/>
                    <a:pt x="1461" y="373"/>
                    <a:pt x="1461" y="373"/>
                  </a:cubicBezTo>
                  <a:cubicBezTo>
                    <a:pt x="1464" y="373"/>
                    <a:pt x="1464" y="373"/>
                    <a:pt x="1464" y="373"/>
                  </a:cubicBezTo>
                  <a:lnTo>
                    <a:pt x="1464" y="377"/>
                  </a:lnTo>
                  <a:close/>
                  <a:moveTo>
                    <a:pt x="1464" y="364"/>
                  </a:moveTo>
                  <a:cubicBezTo>
                    <a:pt x="1461" y="364"/>
                    <a:pt x="1461" y="364"/>
                    <a:pt x="1461" y="364"/>
                  </a:cubicBezTo>
                  <a:cubicBezTo>
                    <a:pt x="1461" y="360"/>
                    <a:pt x="1461" y="360"/>
                    <a:pt x="1461" y="360"/>
                  </a:cubicBezTo>
                  <a:cubicBezTo>
                    <a:pt x="1464" y="360"/>
                    <a:pt x="1464" y="360"/>
                    <a:pt x="1464" y="360"/>
                  </a:cubicBezTo>
                  <a:lnTo>
                    <a:pt x="1464" y="364"/>
                  </a:lnTo>
                  <a:close/>
                  <a:moveTo>
                    <a:pt x="1464" y="351"/>
                  </a:moveTo>
                  <a:cubicBezTo>
                    <a:pt x="1461" y="351"/>
                    <a:pt x="1461" y="351"/>
                    <a:pt x="1461" y="351"/>
                  </a:cubicBezTo>
                  <a:cubicBezTo>
                    <a:pt x="1461" y="347"/>
                    <a:pt x="1461" y="347"/>
                    <a:pt x="1461" y="347"/>
                  </a:cubicBezTo>
                  <a:cubicBezTo>
                    <a:pt x="1464" y="347"/>
                    <a:pt x="1464" y="347"/>
                    <a:pt x="1464" y="347"/>
                  </a:cubicBezTo>
                  <a:lnTo>
                    <a:pt x="1464" y="351"/>
                  </a:lnTo>
                  <a:close/>
                  <a:moveTo>
                    <a:pt x="1464" y="326"/>
                  </a:moveTo>
                  <a:cubicBezTo>
                    <a:pt x="1461" y="326"/>
                    <a:pt x="1461" y="326"/>
                    <a:pt x="1461" y="326"/>
                  </a:cubicBezTo>
                  <a:cubicBezTo>
                    <a:pt x="1461" y="321"/>
                    <a:pt x="1461" y="321"/>
                    <a:pt x="1461" y="321"/>
                  </a:cubicBezTo>
                  <a:cubicBezTo>
                    <a:pt x="1464" y="321"/>
                    <a:pt x="1464" y="321"/>
                    <a:pt x="1464" y="321"/>
                  </a:cubicBezTo>
                  <a:lnTo>
                    <a:pt x="1464" y="326"/>
                  </a:lnTo>
                  <a:close/>
                  <a:moveTo>
                    <a:pt x="1464" y="313"/>
                  </a:moveTo>
                  <a:cubicBezTo>
                    <a:pt x="1461" y="313"/>
                    <a:pt x="1461" y="313"/>
                    <a:pt x="1461" y="313"/>
                  </a:cubicBezTo>
                  <a:cubicBezTo>
                    <a:pt x="1461" y="309"/>
                    <a:pt x="1461" y="309"/>
                    <a:pt x="1461" y="309"/>
                  </a:cubicBezTo>
                  <a:cubicBezTo>
                    <a:pt x="1464" y="309"/>
                    <a:pt x="1464" y="309"/>
                    <a:pt x="1464" y="309"/>
                  </a:cubicBezTo>
                  <a:lnTo>
                    <a:pt x="1464" y="313"/>
                  </a:lnTo>
                  <a:close/>
                  <a:moveTo>
                    <a:pt x="1464" y="300"/>
                  </a:moveTo>
                  <a:cubicBezTo>
                    <a:pt x="1461" y="300"/>
                    <a:pt x="1461" y="300"/>
                    <a:pt x="1461" y="300"/>
                  </a:cubicBezTo>
                  <a:cubicBezTo>
                    <a:pt x="1461" y="296"/>
                    <a:pt x="1461" y="296"/>
                    <a:pt x="1461" y="296"/>
                  </a:cubicBezTo>
                  <a:cubicBezTo>
                    <a:pt x="1464" y="296"/>
                    <a:pt x="1464" y="296"/>
                    <a:pt x="1464" y="296"/>
                  </a:cubicBezTo>
                  <a:lnTo>
                    <a:pt x="1464" y="300"/>
                  </a:lnTo>
                  <a:close/>
                  <a:moveTo>
                    <a:pt x="1464" y="287"/>
                  </a:moveTo>
                  <a:cubicBezTo>
                    <a:pt x="1461" y="287"/>
                    <a:pt x="1461" y="287"/>
                    <a:pt x="1461" y="287"/>
                  </a:cubicBezTo>
                  <a:cubicBezTo>
                    <a:pt x="1461" y="283"/>
                    <a:pt x="1461" y="283"/>
                    <a:pt x="1461" y="283"/>
                  </a:cubicBezTo>
                  <a:cubicBezTo>
                    <a:pt x="1464" y="283"/>
                    <a:pt x="1464" y="283"/>
                    <a:pt x="1464" y="283"/>
                  </a:cubicBezTo>
                  <a:lnTo>
                    <a:pt x="1464" y="287"/>
                  </a:lnTo>
                  <a:close/>
                  <a:moveTo>
                    <a:pt x="1464" y="274"/>
                  </a:moveTo>
                  <a:cubicBezTo>
                    <a:pt x="1461" y="274"/>
                    <a:pt x="1461" y="274"/>
                    <a:pt x="1461" y="274"/>
                  </a:cubicBezTo>
                  <a:cubicBezTo>
                    <a:pt x="1461" y="270"/>
                    <a:pt x="1461" y="270"/>
                    <a:pt x="1461" y="270"/>
                  </a:cubicBezTo>
                  <a:cubicBezTo>
                    <a:pt x="1464" y="270"/>
                    <a:pt x="1464" y="270"/>
                    <a:pt x="1464" y="270"/>
                  </a:cubicBezTo>
                  <a:lnTo>
                    <a:pt x="1464" y="274"/>
                  </a:lnTo>
                  <a:close/>
                  <a:moveTo>
                    <a:pt x="1464" y="262"/>
                  </a:moveTo>
                  <a:cubicBezTo>
                    <a:pt x="1461" y="262"/>
                    <a:pt x="1461" y="262"/>
                    <a:pt x="1461" y="262"/>
                  </a:cubicBezTo>
                  <a:cubicBezTo>
                    <a:pt x="1461" y="257"/>
                    <a:pt x="1461" y="257"/>
                    <a:pt x="1461" y="257"/>
                  </a:cubicBezTo>
                  <a:cubicBezTo>
                    <a:pt x="1464" y="257"/>
                    <a:pt x="1464" y="257"/>
                    <a:pt x="1464" y="257"/>
                  </a:cubicBezTo>
                  <a:lnTo>
                    <a:pt x="1464" y="262"/>
                  </a:lnTo>
                  <a:close/>
                  <a:moveTo>
                    <a:pt x="1464" y="249"/>
                  </a:moveTo>
                  <a:cubicBezTo>
                    <a:pt x="1461" y="249"/>
                    <a:pt x="1461" y="249"/>
                    <a:pt x="1461" y="249"/>
                  </a:cubicBezTo>
                  <a:cubicBezTo>
                    <a:pt x="1461" y="245"/>
                    <a:pt x="1461" y="245"/>
                    <a:pt x="1461" y="245"/>
                  </a:cubicBezTo>
                  <a:cubicBezTo>
                    <a:pt x="1464" y="245"/>
                    <a:pt x="1464" y="245"/>
                    <a:pt x="1464" y="245"/>
                  </a:cubicBezTo>
                  <a:lnTo>
                    <a:pt x="1464" y="249"/>
                  </a:lnTo>
                  <a:close/>
                  <a:moveTo>
                    <a:pt x="1464" y="236"/>
                  </a:moveTo>
                  <a:cubicBezTo>
                    <a:pt x="1461" y="236"/>
                    <a:pt x="1461" y="236"/>
                    <a:pt x="1461" y="236"/>
                  </a:cubicBezTo>
                  <a:cubicBezTo>
                    <a:pt x="1461" y="232"/>
                    <a:pt x="1461" y="232"/>
                    <a:pt x="1461" y="232"/>
                  </a:cubicBezTo>
                  <a:cubicBezTo>
                    <a:pt x="1464" y="232"/>
                    <a:pt x="1464" y="232"/>
                    <a:pt x="1464" y="232"/>
                  </a:cubicBezTo>
                  <a:lnTo>
                    <a:pt x="1464" y="236"/>
                  </a:lnTo>
                  <a:close/>
                  <a:moveTo>
                    <a:pt x="1470" y="364"/>
                  </a:moveTo>
                  <a:cubicBezTo>
                    <a:pt x="1467" y="364"/>
                    <a:pt x="1467" y="364"/>
                    <a:pt x="1467" y="364"/>
                  </a:cubicBezTo>
                  <a:cubicBezTo>
                    <a:pt x="1467" y="360"/>
                    <a:pt x="1467" y="360"/>
                    <a:pt x="1467" y="360"/>
                  </a:cubicBezTo>
                  <a:cubicBezTo>
                    <a:pt x="1470" y="360"/>
                    <a:pt x="1470" y="360"/>
                    <a:pt x="1470" y="360"/>
                  </a:cubicBezTo>
                  <a:lnTo>
                    <a:pt x="1470" y="364"/>
                  </a:lnTo>
                  <a:close/>
                  <a:moveTo>
                    <a:pt x="1470" y="351"/>
                  </a:moveTo>
                  <a:cubicBezTo>
                    <a:pt x="1467" y="351"/>
                    <a:pt x="1467" y="351"/>
                    <a:pt x="1467" y="351"/>
                  </a:cubicBezTo>
                  <a:cubicBezTo>
                    <a:pt x="1467" y="347"/>
                    <a:pt x="1467" y="347"/>
                    <a:pt x="1467" y="347"/>
                  </a:cubicBezTo>
                  <a:cubicBezTo>
                    <a:pt x="1470" y="347"/>
                    <a:pt x="1470" y="347"/>
                    <a:pt x="1470" y="347"/>
                  </a:cubicBezTo>
                  <a:lnTo>
                    <a:pt x="1470" y="351"/>
                  </a:lnTo>
                  <a:close/>
                  <a:moveTo>
                    <a:pt x="1470" y="338"/>
                  </a:moveTo>
                  <a:cubicBezTo>
                    <a:pt x="1467" y="338"/>
                    <a:pt x="1467" y="338"/>
                    <a:pt x="1467" y="338"/>
                  </a:cubicBezTo>
                  <a:cubicBezTo>
                    <a:pt x="1467" y="334"/>
                    <a:pt x="1467" y="334"/>
                    <a:pt x="1467" y="334"/>
                  </a:cubicBezTo>
                  <a:cubicBezTo>
                    <a:pt x="1470" y="334"/>
                    <a:pt x="1470" y="334"/>
                    <a:pt x="1470" y="334"/>
                  </a:cubicBezTo>
                  <a:lnTo>
                    <a:pt x="1470" y="338"/>
                  </a:lnTo>
                  <a:close/>
                  <a:moveTo>
                    <a:pt x="1470" y="326"/>
                  </a:moveTo>
                  <a:cubicBezTo>
                    <a:pt x="1467" y="326"/>
                    <a:pt x="1467" y="326"/>
                    <a:pt x="1467" y="326"/>
                  </a:cubicBezTo>
                  <a:cubicBezTo>
                    <a:pt x="1467" y="321"/>
                    <a:pt x="1467" y="321"/>
                    <a:pt x="1467" y="321"/>
                  </a:cubicBezTo>
                  <a:cubicBezTo>
                    <a:pt x="1470" y="321"/>
                    <a:pt x="1470" y="321"/>
                    <a:pt x="1470" y="321"/>
                  </a:cubicBezTo>
                  <a:lnTo>
                    <a:pt x="1470" y="326"/>
                  </a:lnTo>
                  <a:close/>
                  <a:moveTo>
                    <a:pt x="1470" y="313"/>
                  </a:moveTo>
                  <a:cubicBezTo>
                    <a:pt x="1467" y="313"/>
                    <a:pt x="1467" y="313"/>
                    <a:pt x="1467" y="313"/>
                  </a:cubicBezTo>
                  <a:cubicBezTo>
                    <a:pt x="1467" y="309"/>
                    <a:pt x="1467" y="309"/>
                    <a:pt x="1467" y="309"/>
                  </a:cubicBezTo>
                  <a:cubicBezTo>
                    <a:pt x="1470" y="309"/>
                    <a:pt x="1470" y="309"/>
                    <a:pt x="1470" y="309"/>
                  </a:cubicBezTo>
                  <a:lnTo>
                    <a:pt x="1470" y="313"/>
                  </a:lnTo>
                  <a:close/>
                  <a:moveTo>
                    <a:pt x="1470" y="300"/>
                  </a:moveTo>
                  <a:cubicBezTo>
                    <a:pt x="1467" y="300"/>
                    <a:pt x="1467" y="300"/>
                    <a:pt x="1467" y="300"/>
                  </a:cubicBezTo>
                  <a:cubicBezTo>
                    <a:pt x="1467" y="296"/>
                    <a:pt x="1467" y="296"/>
                    <a:pt x="1467" y="296"/>
                  </a:cubicBezTo>
                  <a:cubicBezTo>
                    <a:pt x="1470" y="296"/>
                    <a:pt x="1470" y="296"/>
                    <a:pt x="1470" y="296"/>
                  </a:cubicBezTo>
                  <a:lnTo>
                    <a:pt x="1470" y="300"/>
                  </a:lnTo>
                  <a:close/>
                  <a:moveTo>
                    <a:pt x="1470" y="274"/>
                  </a:moveTo>
                  <a:cubicBezTo>
                    <a:pt x="1467" y="274"/>
                    <a:pt x="1467" y="274"/>
                    <a:pt x="1467" y="274"/>
                  </a:cubicBezTo>
                  <a:cubicBezTo>
                    <a:pt x="1467" y="270"/>
                    <a:pt x="1467" y="270"/>
                    <a:pt x="1467" y="270"/>
                  </a:cubicBezTo>
                  <a:cubicBezTo>
                    <a:pt x="1470" y="270"/>
                    <a:pt x="1470" y="270"/>
                    <a:pt x="1470" y="270"/>
                  </a:cubicBezTo>
                  <a:lnTo>
                    <a:pt x="1470" y="274"/>
                  </a:lnTo>
                  <a:close/>
                  <a:moveTo>
                    <a:pt x="1470" y="262"/>
                  </a:moveTo>
                  <a:cubicBezTo>
                    <a:pt x="1467" y="262"/>
                    <a:pt x="1467" y="262"/>
                    <a:pt x="1467" y="262"/>
                  </a:cubicBezTo>
                  <a:cubicBezTo>
                    <a:pt x="1467" y="257"/>
                    <a:pt x="1467" y="257"/>
                    <a:pt x="1467" y="257"/>
                  </a:cubicBezTo>
                  <a:cubicBezTo>
                    <a:pt x="1470" y="257"/>
                    <a:pt x="1470" y="257"/>
                    <a:pt x="1470" y="257"/>
                  </a:cubicBezTo>
                  <a:lnTo>
                    <a:pt x="1470" y="262"/>
                  </a:lnTo>
                  <a:close/>
                  <a:moveTo>
                    <a:pt x="1470" y="236"/>
                  </a:moveTo>
                  <a:cubicBezTo>
                    <a:pt x="1467" y="236"/>
                    <a:pt x="1467" y="236"/>
                    <a:pt x="1467" y="236"/>
                  </a:cubicBezTo>
                  <a:cubicBezTo>
                    <a:pt x="1467" y="232"/>
                    <a:pt x="1467" y="232"/>
                    <a:pt x="1467" y="232"/>
                  </a:cubicBezTo>
                  <a:cubicBezTo>
                    <a:pt x="1470" y="232"/>
                    <a:pt x="1470" y="232"/>
                    <a:pt x="1470" y="232"/>
                  </a:cubicBezTo>
                  <a:lnTo>
                    <a:pt x="1470" y="236"/>
                  </a:lnTo>
                  <a:close/>
                  <a:moveTo>
                    <a:pt x="1477" y="377"/>
                  </a:moveTo>
                  <a:cubicBezTo>
                    <a:pt x="1473" y="377"/>
                    <a:pt x="1473" y="377"/>
                    <a:pt x="1473" y="377"/>
                  </a:cubicBezTo>
                  <a:cubicBezTo>
                    <a:pt x="1473" y="373"/>
                    <a:pt x="1473" y="373"/>
                    <a:pt x="1473" y="373"/>
                  </a:cubicBezTo>
                  <a:cubicBezTo>
                    <a:pt x="1477" y="373"/>
                    <a:pt x="1477" y="373"/>
                    <a:pt x="1477" y="373"/>
                  </a:cubicBezTo>
                  <a:lnTo>
                    <a:pt x="1477" y="377"/>
                  </a:lnTo>
                  <a:close/>
                  <a:moveTo>
                    <a:pt x="1477" y="364"/>
                  </a:moveTo>
                  <a:cubicBezTo>
                    <a:pt x="1473" y="364"/>
                    <a:pt x="1473" y="364"/>
                    <a:pt x="1473" y="364"/>
                  </a:cubicBezTo>
                  <a:cubicBezTo>
                    <a:pt x="1473" y="360"/>
                    <a:pt x="1473" y="360"/>
                    <a:pt x="1473" y="360"/>
                  </a:cubicBezTo>
                  <a:cubicBezTo>
                    <a:pt x="1477" y="360"/>
                    <a:pt x="1477" y="360"/>
                    <a:pt x="1477" y="360"/>
                  </a:cubicBezTo>
                  <a:lnTo>
                    <a:pt x="1477" y="364"/>
                  </a:lnTo>
                  <a:close/>
                  <a:moveTo>
                    <a:pt x="1477" y="351"/>
                  </a:moveTo>
                  <a:cubicBezTo>
                    <a:pt x="1473" y="351"/>
                    <a:pt x="1473" y="351"/>
                    <a:pt x="1473" y="351"/>
                  </a:cubicBezTo>
                  <a:cubicBezTo>
                    <a:pt x="1473" y="347"/>
                    <a:pt x="1473" y="347"/>
                    <a:pt x="1473" y="347"/>
                  </a:cubicBezTo>
                  <a:cubicBezTo>
                    <a:pt x="1477" y="347"/>
                    <a:pt x="1477" y="347"/>
                    <a:pt x="1477" y="347"/>
                  </a:cubicBezTo>
                  <a:lnTo>
                    <a:pt x="1477" y="351"/>
                  </a:lnTo>
                  <a:close/>
                  <a:moveTo>
                    <a:pt x="1477" y="338"/>
                  </a:moveTo>
                  <a:cubicBezTo>
                    <a:pt x="1473" y="338"/>
                    <a:pt x="1473" y="338"/>
                    <a:pt x="1473" y="338"/>
                  </a:cubicBezTo>
                  <a:cubicBezTo>
                    <a:pt x="1473" y="334"/>
                    <a:pt x="1473" y="334"/>
                    <a:pt x="1473" y="334"/>
                  </a:cubicBezTo>
                  <a:cubicBezTo>
                    <a:pt x="1477" y="334"/>
                    <a:pt x="1477" y="334"/>
                    <a:pt x="1477" y="334"/>
                  </a:cubicBezTo>
                  <a:lnTo>
                    <a:pt x="1477" y="338"/>
                  </a:lnTo>
                  <a:close/>
                  <a:moveTo>
                    <a:pt x="1477" y="313"/>
                  </a:moveTo>
                  <a:cubicBezTo>
                    <a:pt x="1473" y="313"/>
                    <a:pt x="1473" y="313"/>
                    <a:pt x="1473" y="313"/>
                  </a:cubicBezTo>
                  <a:cubicBezTo>
                    <a:pt x="1473" y="309"/>
                    <a:pt x="1473" y="309"/>
                    <a:pt x="1473" y="309"/>
                  </a:cubicBezTo>
                  <a:cubicBezTo>
                    <a:pt x="1477" y="309"/>
                    <a:pt x="1477" y="309"/>
                    <a:pt x="1477" y="309"/>
                  </a:cubicBezTo>
                  <a:lnTo>
                    <a:pt x="1477" y="313"/>
                  </a:lnTo>
                  <a:close/>
                  <a:moveTo>
                    <a:pt x="1477" y="300"/>
                  </a:moveTo>
                  <a:cubicBezTo>
                    <a:pt x="1473" y="300"/>
                    <a:pt x="1473" y="300"/>
                    <a:pt x="1473" y="300"/>
                  </a:cubicBezTo>
                  <a:cubicBezTo>
                    <a:pt x="1473" y="296"/>
                    <a:pt x="1473" y="296"/>
                    <a:pt x="1473" y="296"/>
                  </a:cubicBezTo>
                  <a:cubicBezTo>
                    <a:pt x="1477" y="296"/>
                    <a:pt x="1477" y="296"/>
                    <a:pt x="1477" y="296"/>
                  </a:cubicBezTo>
                  <a:lnTo>
                    <a:pt x="1477" y="300"/>
                  </a:lnTo>
                  <a:close/>
                  <a:moveTo>
                    <a:pt x="1477" y="287"/>
                  </a:moveTo>
                  <a:cubicBezTo>
                    <a:pt x="1473" y="287"/>
                    <a:pt x="1473" y="287"/>
                    <a:pt x="1473" y="287"/>
                  </a:cubicBezTo>
                  <a:cubicBezTo>
                    <a:pt x="1473" y="283"/>
                    <a:pt x="1473" y="283"/>
                    <a:pt x="1473" y="283"/>
                  </a:cubicBezTo>
                  <a:cubicBezTo>
                    <a:pt x="1477" y="283"/>
                    <a:pt x="1477" y="283"/>
                    <a:pt x="1477" y="283"/>
                  </a:cubicBezTo>
                  <a:lnTo>
                    <a:pt x="1477" y="287"/>
                  </a:lnTo>
                  <a:close/>
                  <a:moveTo>
                    <a:pt x="1477" y="274"/>
                  </a:moveTo>
                  <a:cubicBezTo>
                    <a:pt x="1473" y="274"/>
                    <a:pt x="1473" y="274"/>
                    <a:pt x="1473" y="274"/>
                  </a:cubicBezTo>
                  <a:cubicBezTo>
                    <a:pt x="1473" y="270"/>
                    <a:pt x="1473" y="270"/>
                    <a:pt x="1473" y="270"/>
                  </a:cubicBezTo>
                  <a:cubicBezTo>
                    <a:pt x="1477" y="270"/>
                    <a:pt x="1477" y="270"/>
                    <a:pt x="1477" y="270"/>
                  </a:cubicBezTo>
                  <a:lnTo>
                    <a:pt x="1477" y="274"/>
                  </a:lnTo>
                  <a:close/>
                  <a:moveTo>
                    <a:pt x="1477" y="262"/>
                  </a:moveTo>
                  <a:cubicBezTo>
                    <a:pt x="1473" y="262"/>
                    <a:pt x="1473" y="262"/>
                    <a:pt x="1473" y="262"/>
                  </a:cubicBezTo>
                  <a:cubicBezTo>
                    <a:pt x="1473" y="257"/>
                    <a:pt x="1473" y="257"/>
                    <a:pt x="1473" y="257"/>
                  </a:cubicBezTo>
                  <a:cubicBezTo>
                    <a:pt x="1477" y="257"/>
                    <a:pt x="1477" y="257"/>
                    <a:pt x="1477" y="257"/>
                  </a:cubicBezTo>
                  <a:lnTo>
                    <a:pt x="1477" y="262"/>
                  </a:lnTo>
                  <a:close/>
                  <a:moveTo>
                    <a:pt x="1477" y="249"/>
                  </a:moveTo>
                  <a:cubicBezTo>
                    <a:pt x="1473" y="249"/>
                    <a:pt x="1473" y="249"/>
                    <a:pt x="1473" y="249"/>
                  </a:cubicBezTo>
                  <a:cubicBezTo>
                    <a:pt x="1473" y="245"/>
                    <a:pt x="1473" y="245"/>
                    <a:pt x="1473" y="245"/>
                  </a:cubicBezTo>
                  <a:cubicBezTo>
                    <a:pt x="1477" y="245"/>
                    <a:pt x="1477" y="245"/>
                    <a:pt x="1477" y="245"/>
                  </a:cubicBezTo>
                  <a:lnTo>
                    <a:pt x="1477" y="249"/>
                  </a:lnTo>
                  <a:close/>
                  <a:moveTo>
                    <a:pt x="1477" y="236"/>
                  </a:moveTo>
                  <a:cubicBezTo>
                    <a:pt x="1473" y="236"/>
                    <a:pt x="1473" y="236"/>
                    <a:pt x="1473" y="236"/>
                  </a:cubicBezTo>
                  <a:cubicBezTo>
                    <a:pt x="1473" y="232"/>
                    <a:pt x="1473" y="232"/>
                    <a:pt x="1473" y="232"/>
                  </a:cubicBezTo>
                  <a:cubicBezTo>
                    <a:pt x="1477" y="232"/>
                    <a:pt x="1477" y="232"/>
                    <a:pt x="1477" y="232"/>
                  </a:cubicBezTo>
                  <a:lnTo>
                    <a:pt x="1477" y="236"/>
                  </a:lnTo>
                  <a:close/>
                  <a:moveTo>
                    <a:pt x="1483" y="377"/>
                  </a:moveTo>
                  <a:cubicBezTo>
                    <a:pt x="1480" y="377"/>
                    <a:pt x="1480" y="377"/>
                    <a:pt x="1480" y="377"/>
                  </a:cubicBezTo>
                  <a:cubicBezTo>
                    <a:pt x="1480" y="373"/>
                    <a:pt x="1480" y="373"/>
                    <a:pt x="1480" y="373"/>
                  </a:cubicBezTo>
                  <a:cubicBezTo>
                    <a:pt x="1483" y="373"/>
                    <a:pt x="1483" y="373"/>
                    <a:pt x="1483" y="373"/>
                  </a:cubicBezTo>
                  <a:lnTo>
                    <a:pt x="1483" y="377"/>
                  </a:lnTo>
                  <a:close/>
                  <a:moveTo>
                    <a:pt x="1483" y="351"/>
                  </a:moveTo>
                  <a:cubicBezTo>
                    <a:pt x="1480" y="351"/>
                    <a:pt x="1480" y="351"/>
                    <a:pt x="1480" y="351"/>
                  </a:cubicBezTo>
                  <a:cubicBezTo>
                    <a:pt x="1480" y="347"/>
                    <a:pt x="1480" y="347"/>
                    <a:pt x="1480" y="347"/>
                  </a:cubicBezTo>
                  <a:cubicBezTo>
                    <a:pt x="1483" y="347"/>
                    <a:pt x="1483" y="347"/>
                    <a:pt x="1483" y="347"/>
                  </a:cubicBezTo>
                  <a:lnTo>
                    <a:pt x="1483" y="351"/>
                  </a:lnTo>
                  <a:close/>
                  <a:moveTo>
                    <a:pt x="1483" y="338"/>
                  </a:moveTo>
                  <a:cubicBezTo>
                    <a:pt x="1480" y="338"/>
                    <a:pt x="1480" y="338"/>
                    <a:pt x="1480" y="338"/>
                  </a:cubicBezTo>
                  <a:cubicBezTo>
                    <a:pt x="1480" y="334"/>
                    <a:pt x="1480" y="334"/>
                    <a:pt x="1480" y="334"/>
                  </a:cubicBezTo>
                  <a:cubicBezTo>
                    <a:pt x="1483" y="334"/>
                    <a:pt x="1483" y="334"/>
                    <a:pt x="1483" y="334"/>
                  </a:cubicBezTo>
                  <a:lnTo>
                    <a:pt x="1483" y="338"/>
                  </a:lnTo>
                  <a:close/>
                  <a:moveTo>
                    <a:pt x="1483" y="326"/>
                  </a:moveTo>
                  <a:cubicBezTo>
                    <a:pt x="1480" y="326"/>
                    <a:pt x="1480" y="326"/>
                    <a:pt x="1480" y="326"/>
                  </a:cubicBezTo>
                  <a:cubicBezTo>
                    <a:pt x="1480" y="321"/>
                    <a:pt x="1480" y="321"/>
                    <a:pt x="1480" y="321"/>
                  </a:cubicBezTo>
                  <a:cubicBezTo>
                    <a:pt x="1483" y="321"/>
                    <a:pt x="1483" y="321"/>
                    <a:pt x="1483" y="321"/>
                  </a:cubicBezTo>
                  <a:lnTo>
                    <a:pt x="1483" y="326"/>
                  </a:lnTo>
                  <a:close/>
                  <a:moveTo>
                    <a:pt x="1483" y="313"/>
                  </a:moveTo>
                  <a:cubicBezTo>
                    <a:pt x="1480" y="313"/>
                    <a:pt x="1480" y="313"/>
                    <a:pt x="1480" y="313"/>
                  </a:cubicBezTo>
                  <a:cubicBezTo>
                    <a:pt x="1480" y="309"/>
                    <a:pt x="1480" y="309"/>
                    <a:pt x="1480" y="309"/>
                  </a:cubicBezTo>
                  <a:cubicBezTo>
                    <a:pt x="1483" y="309"/>
                    <a:pt x="1483" y="309"/>
                    <a:pt x="1483" y="309"/>
                  </a:cubicBezTo>
                  <a:lnTo>
                    <a:pt x="1483" y="313"/>
                  </a:lnTo>
                  <a:close/>
                  <a:moveTo>
                    <a:pt x="1483" y="300"/>
                  </a:moveTo>
                  <a:cubicBezTo>
                    <a:pt x="1480" y="300"/>
                    <a:pt x="1480" y="300"/>
                    <a:pt x="1480" y="300"/>
                  </a:cubicBezTo>
                  <a:cubicBezTo>
                    <a:pt x="1480" y="296"/>
                    <a:pt x="1480" y="296"/>
                    <a:pt x="1480" y="296"/>
                  </a:cubicBezTo>
                  <a:cubicBezTo>
                    <a:pt x="1483" y="296"/>
                    <a:pt x="1483" y="296"/>
                    <a:pt x="1483" y="296"/>
                  </a:cubicBezTo>
                  <a:lnTo>
                    <a:pt x="1483" y="300"/>
                  </a:lnTo>
                  <a:close/>
                  <a:moveTo>
                    <a:pt x="1483" y="287"/>
                  </a:moveTo>
                  <a:cubicBezTo>
                    <a:pt x="1480" y="287"/>
                    <a:pt x="1480" y="287"/>
                    <a:pt x="1480" y="287"/>
                  </a:cubicBezTo>
                  <a:cubicBezTo>
                    <a:pt x="1480" y="283"/>
                    <a:pt x="1480" y="283"/>
                    <a:pt x="1480" y="283"/>
                  </a:cubicBezTo>
                  <a:cubicBezTo>
                    <a:pt x="1483" y="283"/>
                    <a:pt x="1483" y="283"/>
                    <a:pt x="1483" y="283"/>
                  </a:cubicBezTo>
                  <a:lnTo>
                    <a:pt x="1483" y="287"/>
                  </a:lnTo>
                  <a:close/>
                  <a:moveTo>
                    <a:pt x="1483" y="274"/>
                  </a:moveTo>
                  <a:cubicBezTo>
                    <a:pt x="1480" y="274"/>
                    <a:pt x="1480" y="274"/>
                    <a:pt x="1480" y="274"/>
                  </a:cubicBezTo>
                  <a:cubicBezTo>
                    <a:pt x="1480" y="270"/>
                    <a:pt x="1480" y="270"/>
                    <a:pt x="1480" y="270"/>
                  </a:cubicBezTo>
                  <a:cubicBezTo>
                    <a:pt x="1483" y="270"/>
                    <a:pt x="1483" y="270"/>
                    <a:pt x="1483" y="270"/>
                  </a:cubicBezTo>
                  <a:lnTo>
                    <a:pt x="1483" y="274"/>
                  </a:lnTo>
                  <a:close/>
                  <a:moveTo>
                    <a:pt x="1483" y="249"/>
                  </a:moveTo>
                  <a:cubicBezTo>
                    <a:pt x="1480" y="249"/>
                    <a:pt x="1480" y="249"/>
                    <a:pt x="1480" y="249"/>
                  </a:cubicBezTo>
                  <a:cubicBezTo>
                    <a:pt x="1480" y="245"/>
                    <a:pt x="1480" y="245"/>
                    <a:pt x="1480" y="245"/>
                  </a:cubicBezTo>
                  <a:cubicBezTo>
                    <a:pt x="1483" y="245"/>
                    <a:pt x="1483" y="245"/>
                    <a:pt x="1483" y="245"/>
                  </a:cubicBezTo>
                  <a:lnTo>
                    <a:pt x="1483" y="249"/>
                  </a:lnTo>
                  <a:close/>
                  <a:moveTo>
                    <a:pt x="1483" y="236"/>
                  </a:moveTo>
                  <a:cubicBezTo>
                    <a:pt x="1480" y="236"/>
                    <a:pt x="1480" y="236"/>
                    <a:pt x="1480" y="236"/>
                  </a:cubicBezTo>
                  <a:cubicBezTo>
                    <a:pt x="1480" y="232"/>
                    <a:pt x="1480" y="232"/>
                    <a:pt x="1480" y="232"/>
                  </a:cubicBezTo>
                  <a:cubicBezTo>
                    <a:pt x="1483" y="232"/>
                    <a:pt x="1483" y="232"/>
                    <a:pt x="1483" y="232"/>
                  </a:cubicBezTo>
                  <a:lnTo>
                    <a:pt x="1483" y="236"/>
                  </a:lnTo>
                  <a:close/>
                  <a:moveTo>
                    <a:pt x="1723" y="433"/>
                  </a:moveTo>
                  <a:cubicBezTo>
                    <a:pt x="1707" y="433"/>
                    <a:pt x="1707" y="433"/>
                    <a:pt x="1707" y="433"/>
                  </a:cubicBezTo>
                  <a:cubicBezTo>
                    <a:pt x="1707" y="429"/>
                    <a:pt x="1707" y="429"/>
                    <a:pt x="1707" y="429"/>
                  </a:cubicBezTo>
                  <a:cubicBezTo>
                    <a:pt x="1723" y="429"/>
                    <a:pt x="1723" y="429"/>
                    <a:pt x="1723" y="429"/>
                  </a:cubicBezTo>
                  <a:lnTo>
                    <a:pt x="1723" y="433"/>
                  </a:lnTo>
                  <a:close/>
                  <a:moveTo>
                    <a:pt x="1723" y="421"/>
                  </a:moveTo>
                  <a:cubicBezTo>
                    <a:pt x="1707" y="421"/>
                    <a:pt x="1707" y="421"/>
                    <a:pt x="1707" y="421"/>
                  </a:cubicBezTo>
                  <a:cubicBezTo>
                    <a:pt x="1707" y="416"/>
                    <a:pt x="1707" y="416"/>
                    <a:pt x="1707" y="416"/>
                  </a:cubicBezTo>
                  <a:cubicBezTo>
                    <a:pt x="1723" y="416"/>
                    <a:pt x="1723" y="416"/>
                    <a:pt x="1723" y="416"/>
                  </a:cubicBezTo>
                  <a:lnTo>
                    <a:pt x="1723" y="421"/>
                  </a:lnTo>
                  <a:close/>
                  <a:moveTo>
                    <a:pt x="1723" y="395"/>
                  </a:moveTo>
                  <a:cubicBezTo>
                    <a:pt x="1707" y="395"/>
                    <a:pt x="1707" y="395"/>
                    <a:pt x="1707" y="395"/>
                  </a:cubicBezTo>
                  <a:cubicBezTo>
                    <a:pt x="1707" y="391"/>
                    <a:pt x="1707" y="391"/>
                    <a:pt x="1707" y="391"/>
                  </a:cubicBezTo>
                  <a:cubicBezTo>
                    <a:pt x="1723" y="391"/>
                    <a:pt x="1723" y="391"/>
                    <a:pt x="1723" y="391"/>
                  </a:cubicBezTo>
                  <a:lnTo>
                    <a:pt x="1723" y="395"/>
                  </a:lnTo>
                  <a:close/>
                  <a:moveTo>
                    <a:pt x="1723" y="382"/>
                  </a:moveTo>
                  <a:cubicBezTo>
                    <a:pt x="1707" y="382"/>
                    <a:pt x="1707" y="382"/>
                    <a:pt x="1707" y="382"/>
                  </a:cubicBezTo>
                  <a:cubicBezTo>
                    <a:pt x="1707" y="378"/>
                    <a:pt x="1707" y="378"/>
                    <a:pt x="1707" y="378"/>
                  </a:cubicBezTo>
                  <a:cubicBezTo>
                    <a:pt x="1723" y="378"/>
                    <a:pt x="1723" y="378"/>
                    <a:pt x="1723" y="378"/>
                  </a:cubicBezTo>
                  <a:lnTo>
                    <a:pt x="1723" y="382"/>
                  </a:lnTo>
                  <a:close/>
                  <a:moveTo>
                    <a:pt x="1723" y="369"/>
                  </a:moveTo>
                  <a:cubicBezTo>
                    <a:pt x="1707" y="369"/>
                    <a:pt x="1707" y="369"/>
                    <a:pt x="1707" y="369"/>
                  </a:cubicBezTo>
                  <a:cubicBezTo>
                    <a:pt x="1707" y="365"/>
                    <a:pt x="1707" y="365"/>
                    <a:pt x="1707" y="365"/>
                  </a:cubicBezTo>
                  <a:cubicBezTo>
                    <a:pt x="1723" y="365"/>
                    <a:pt x="1723" y="365"/>
                    <a:pt x="1723" y="365"/>
                  </a:cubicBezTo>
                  <a:lnTo>
                    <a:pt x="1723" y="369"/>
                  </a:lnTo>
                  <a:close/>
                  <a:moveTo>
                    <a:pt x="1723" y="357"/>
                  </a:moveTo>
                  <a:cubicBezTo>
                    <a:pt x="1707" y="357"/>
                    <a:pt x="1707" y="357"/>
                    <a:pt x="1707" y="357"/>
                  </a:cubicBezTo>
                  <a:cubicBezTo>
                    <a:pt x="1707" y="352"/>
                    <a:pt x="1707" y="352"/>
                    <a:pt x="1707" y="352"/>
                  </a:cubicBezTo>
                  <a:cubicBezTo>
                    <a:pt x="1723" y="352"/>
                    <a:pt x="1723" y="352"/>
                    <a:pt x="1723" y="352"/>
                  </a:cubicBezTo>
                  <a:lnTo>
                    <a:pt x="1723" y="357"/>
                  </a:lnTo>
                  <a:close/>
                  <a:moveTo>
                    <a:pt x="1723" y="344"/>
                  </a:moveTo>
                  <a:cubicBezTo>
                    <a:pt x="1707" y="344"/>
                    <a:pt x="1707" y="344"/>
                    <a:pt x="1707" y="344"/>
                  </a:cubicBezTo>
                  <a:cubicBezTo>
                    <a:pt x="1707" y="340"/>
                    <a:pt x="1707" y="340"/>
                    <a:pt x="1707" y="340"/>
                  </a:cubicBezTo>
                  <a:cubicBezTo>
                    <a:pt x="1723" y="340"/>
                    <a:pt x="1723" y="340"/>
                    <a:pt x="1723" y="340"/>
                  </a:cubicBezTo>
                  <a:lnTo>
                    <a:pt x="1723" y="344"/>
                  </a:lnTo>
                  <a:close/>
                  <a:moveTo>
                    <a:pt x="1723" y="331"/>
                  </a:moveTo>
                  <a:cubicBezTo>
                    <a:pt x="1707" y="331"/>
                    <a:pt x="1707" y="331"/>
                    <a:pt x="1707" y="331"/>
                  </a:cubicBezTo>
                  <a:cubicBezTo>
                    <a:pt x="1707" y="327"/>
                    <a:pt x="1707" y="327"/>
                    <a:pt x="1707" y="327"/>
                  </a:cubicBezTo>
                  <a:cubicBezTo>
                    <a:pt x="1723" y="327"/>
                    <a:pt x="1723" y="327"/>
                    <a:pt x="1723" y="327"/>
                  </a:cubicBezTo>
                  <a:lnTo>
                    <a:pt x="1723" y="331"/>
                  </a:lnTo>
                  <a:close/>
                  <a:moveTo>
                    <a:pt x="1723" y="318"/>
                  </a:moveTo>
                  <a:cubicBezTo>
                    <a:pt x="1707" y="318"/>
                    <a:pt x="1707" y="318"/>
                    <a:pt x="1707" y="318"/>
                  </a:cubicBezTo>
                  <a:cubicBezTo>
                    <a:pt x="1707" y="314"/>
                    <a:pt x="1707" y="314"/>
                    <a:pt x="1707" y="314"/>
                  </a:cubicBezTo>
                  <a:cubicBezTo>
                    <a:pt x="1723" y="314"/>
                    <a:pt x="1723" y="314"/>
                    <a:pt x="1723" y="314"/>
                  </a:cubicBezTo>
                  <a:lnTo>
                    <a:pt x="1723" y="318"/>
                  </a:lnTo>
                  <a:close/>
                  <a:moveTo>
                    <a:pt x="1723" y="305"/>
                  </a:moveTo>
                  <a:cubicBezTo>
                    <a:pt x="1707" y="305"/>
                    <a:pt x="1707" y="305"/>
                    <a:pt x="1707" y="305"/>
                  </a:cubicBezTo>
                  <a:cubicBezTo>
                    <a:pt x="1707" y="301"/>
                    <a:pt x="1707" y="301"/>
                    <a:pt x="1707" y="301"/>
                  </a:cubicBezTo>
                  <a:cubicBezTo>
                    <a:pt x="1723" y="301"/>
                    <a:pt x="1723" y="301"/>
                    <a:pt x="1723" y="301"/>
                  </a:cubicBezTo>
                  <a:lnTo>
                    <a:pt x="1723" y="305"/>
                  </a:lnTo>
                  <a:close/>
                  <a:moveTo>
                    <a:pt x="1737" y="425"/>
                  </a:moveTo>
                  <a:cubicBezTo>
                    <a:pt x="1734" y="425"/>
                    <a:pt x="1734" y="425"/>
                    <a:pt x="1734" y="425"/>
                  </a:cubicBezTo>
                  <a:cubicBezTo>
                    <a:pt x="1734" y="404"/>
                    <a:pt x="1734" y="404"/>
                    <a:pt x="1734" y="404"/>
                  </a:cubicBezTo>
                  <a:cubicBezTo>
                    <a:pt x="1737" y="404"/>
                    <a:pt x="1737" y="404"/>
                    <a:pt x="1737" y="404"/>
                  </a:cubicBezTo>
                  <a:lnTo>
                    <a:pt x="1737" y="425"/>
                  </a:lnTo>
                  <a:close/>
                  <a:moveTo>
                    <a:pt x="1737" y="386"/>
                  </a:moveTo>
                  <a:cubicBezTo>
                    <a:pt x="1734" y="386"/>
                    <a:pt x="1734" y="386"/>
                    <a:pt x="1734" y="386"/>
                  </a:cubicBezTo>
                  <a:cubicBezTo>
                    <a:pt x="1734" y="365"/>
                    <a:pt x="1734" y="365"/>
                    <a:pt x="1734" y="365"/>
                  </a:cubicBezTo>
                  <a:cubicBezTo>
                    <a:pt x="1737" y="365"/>
                    <a:pt x="1737" y="365"/>
                    <a:pt x="1737" y="365"/>
                  </a:cubicBezTo>
                  <a:lnTo>
                    <a:pt x="1737" y="386"/>
                  </a:lnTo>
                  <a:close/>
                  <a:moveTo>
                    <a:pt x="1737" y="348"/>
                  </a:moveTo>
                  <a:cubicBezTo>
                    <a:pt x="1734" y="348"/>
                    <a:pt x="1734" y="348"/>
                    <a:pt x="1734" y="348"/>
                  </a:cubicBezTo>
                  <a:cubicBezTo>
                    <a:pt x="1734" y="327"/>
                    <a:pt x="1734" y="327"/>
                    <a:pt x="1734" y="327"/>
                  </a:cubicBezTo>
                  <a:cubicBezTo>
                    <a:pt x="1737" y="327"/>
                    <a:pt x="1737" y="327"/>
                    <a:pt x="1737" y="327"/>
                  </a:cubicBezTo>
                  <a:lnTo>
                    <a:pt x="1737" y="348"/>
                  </a:lnTo>
                  <a:close/>
                  <a:moveTo>
                    <a:pt x="1737" y="310"/>
                  </a:moveTo>
                  <a:cubicBezTo>
                    <a:pt x="1734" y="310"/>
                    <a:pt x="1734" y="310"/>
                    <a:pt x="1734" y="310"/>
                  </a:cubicBezTo>
                  <a:cubicBezTo>
                    <a:pt x="1734" y="288"/>
                    <a:pt x="1734" y="288"/>
                    <a:pt x="1734" y="288"/>
                  </a:cubicBezTo>
                  <a:cubicBezTo>
                    <a:pt x="1737" y="288"/>
                    <a:pt x="1737" y="288"/>
                    <a:pt x="1737" y="288"/>
                  </a:cubicBezTo>
                  <a:lnTo>
                    <a:pt x="1737" y="310"/>
                  </a:lnTo>
                  <a:close/>
                  <a:moveTo>
                    <a:pt x="1757" y="421"/>
                  </a:moveTo>
                  <a:cubicBezTo>
                    <a:pt x="1741" y="421"/>
                    <a:pt x="1741" y="421"/>
                    <a:pt x="1741" y="421"/>
                  </a:cubicBezTo>
                  <a:cubicBezTo>
                    <a:pt x="1741" y="416"/>
                    <a:pt x="1741" y="416"/>
                    <a:pt x="1741" y="416"/>
                  </a:cubicBezTo>
                  <a:cubicBezTo>
                    <a:pt x="1757" y="416"/>
                    <a:pt x="1757" y="416"/>
                    <a:pt x="1757" y="416"/>
                  </a:cubicBezTo>
                  <a:lnTo>
                    <a:pt x="1757" y="421"/>
                  </a:lnTo>
                  <a:close/>
                  <a:moveTo>
                    <a:pt x="1757" y="408"/>
                  </a:moveTo>
                  <a:cubicBezTo>
                    <a:pt x="1741" y="408"/>
                    <a:pt x="1741" y="408"/>
                    <a:pt x="1741" y="408"/>
                  </a:cubicBezTo>
                  <a:cubicBezTo>
                    <a:pt x="1741" y="404"/>
                    <a:pt x="1741" y="404"/>
                    <a:pt x="1741" y="404"/>
                  </a:cubicBezTo>
                  <a:cubicBezTo>
                    <a:pt x="1757" y="404"/>
                    <a:pt x="1757" y="404"/>
                    <a:pt x="1757" y="404"/>
                  </a:cubicBezTo>
                  <a:lnTo>
                    <a:pt x="1757" y="408"/>
                  </a:lnTo>
                  <a:close/>
                  <a:moveTo>
                    <a:pt x="1757" y="395"/>
                  </a:moveTo>
                  <a:cubicBezTo>
                    <a:pt x="1741" y="395"/>
                    <a:pt x="1741" y="395"/>
                    <a:pt x="1741" y="395"/>
                  </a:cubicBezTo>
                  <a:cubicBezTo>
                    <a:pt x="1741" y="391"/>
                    <a:pt x="1741" y="391"/>
                    <a:pt x="1741" y="391"/>
                  </a:cubicBezTo>
                  <a:cubicBezTo>
                    <a:pt x="1757" y="391"/>
                    <a:pt x="1757" y="391"/>
                    <a:pt x="1757" y="391"/>
                  </a:cubicBezTo>
                  <a:lnTo>
                    <a:pt x="1757" y="395"/>
                  </a:lnTo>
                  <a:close/>
                  <a:moveTo>
                    <a:pt x="1757" y="382"/>
                  </a:moveTo>
                  <a:cubicBezTo>
                    <a:pt x="1741" y="382"/>
                    <a:pt x="1741" y="382"/>
                    <a:pt x="1741" y="382"/>
                  </a:cubicBezTo>
                  <a:cubicBezTo>
                    <a:pt x="1741" y="378"/>
                    <a:pt x="1741" y="378"/>
                    <a:pt x="1741" y="378"/>
                  </a:cubicBezTo>
                  <a:cubicBezTo>
                    <a:pt x="1757" y="378"/>
                    <a:pt x="1757" y="378"/>
                    <a:pt x="1757" y="378"/>
                  </a:cubicBezTo>
                  <a:lnTo>
                    <a:pt x="1757" y="382"/>
                  </a:lnTo>
                  <a:close/>
                  <a:moveTo>
                    <a:pt x="1757" y="369"/>
                  </a:moveTo>
                  <a:cubicBezTo>
                    <a:pt x="1741" y="369"/>
                    <a:pt x="1741" y="369"/>
                    <a:pt x="1741" y="369"/>
                  </a:cubicBezTo>
                  <a:cubicBezTo>
                    <a:pt x="1741" y="365"/>
                    <a:pt x="1741" y="365"/>
                    <a:pt x="1741" y="365"/>
                  </a:cubicBezTo>
                  <a:cubicBezTo>
                    <a:pt x="1757" y="365"/>
                    <a:pt x="1757" y="365"/>
                    <a:pt x="1757" y="365"/>
                  </a:cubicBezTo>
                  <a:lnTo>
                    <a:pt x="1757" y="369"/>
                  </a:lnTo>
                  <a:close/>
                  <a:moveTo>
                    <a:pt x="1757" y="357"/>
                  </a:moveTo>
                  <a:cubicBezTo>
                    <a:pt x="1741" y="357"/>
                    <a:pt x="1741" y="357"/>
                    <a:pt x="1741" y="357"/>
                  </a:cubicBezTo>
                  <a:cubicBezTo>
                    <a:pt x="1741" y="352"/>
                    <a:pt x="1741" y="352"/>
                    <a:pt x="1741" y="352"/>
                  </a:cubicBezTo>
                  <a:cubicBezTo>
                    <a:pt x="1757" y="352"/>
                    <a:pt x="1757" y="352"/>
                    <a:pt x="1757" y="352"/>
                  </a:cubicBezTo>
                  <a:lnTo>
                    <a:pt x="1757" y="357"/>
                  </a:lnTo>
                  <a:close/>
                  <a:moveTo>
                    <a:pt x="1757" y="331"/>
                  </a:moveTo>
                  <a:cubicBezTo>
                    <a:pt x="1741" y="331"/>
                    <a:pt x="1741" y="331"/>
                    <a:pt x="1741" y="331"/>
                  </a:cubicBezTo>
                  <a:cubicBezTo>
                    <a:pt x="1741" y="327"/>
                    <a:pt x="1741" y="327"/>
                    <a:pt x="1741" y="327"/>
                  </a:cubicBezTo>
                  <a:cubicBezTo>
                    <a:pt x="1757" y="327"/>
                    <a:pt x="1757" y="327"/>
                    <a:pt x="1757" y="327"/>
                  </a:cubicBezTo>
                  <a:lnTo>
                    <a:pt x="1757" y="331"/>
                  </a:lnTo>
                  <a:close/>
                  <a:moveTo>
                    <a:pt x="1757" y="318"/>
                  </a:moveTo>
                  <a:cubicBezTo>
                    <a:pt x="1741" y="318"/>
                    <a:pt x="1741" y="318"/>
                    <a:pt x="1741" y="318"/>
                  </a:cubicBezTo>
                  <a:cubicBezTo>
                    <a:pt x="1741" y="314"/>
                    <a:pt x="1741" y="314"/>
                    <a:pt x="1741" y="314"/>
                  </a:cubicBezTo>
                  <a:cubicBezTo>
                    <a:pt x="1757" y="314"/>
                    <a:pt x="1757" y="314"/>
                    <a:pt x="1757" y="314"/>
                  </a:cubicBezTo>
                  <a:lnTo>
                    <a:pt x="1757" y="318"/>
                  </a:lnTo>
                  <a:close/>
                  <a:moveTo>
                    <a:pt x="1757" y="305"/>
                  </a:moveTo>
                  <a:cubicBezTo>
                    <a:pt x="1741" y="305"/>
                    <a:pt x="1741" y="305"/>
                    <a:pt x="1741" y="305"/>
                  </a:cubicBezTo>
                  <a:cubicBezTo>
                    <a:pt x="1741" y="301"/>
                    <a:pt x="1741" y="301"/>
                    <a:pt x="1741" y="301"/>
                  </a:cubicBezTo>
                  <a:cubicBezTo>
                    <a:pt x="1757" y="301"/>
                    <a:pt x="1757" y="301"/>
                    <a:pt x="1757" y="301"/>
                  </a:cubicBezTo>
                  <a:lnTo>
                    <a:pt x="1757" y="305"/>
                  </a:lnTo>
                  <a:close/>
                  <a:moveTo>
                    <a:pt x="1757" y="293"/>
                  </a:moveTo>
                  <a:cubicBezTo>
                    <a:pt x="1741" y="293"/>
                    <a:pt x="1741" y="293"/>
                    <a:pt x="1741" y="293"/>
                  </a:cubicBezTo>
                  <a:cubicBezTo>
                    <a:pt x="1741" y="288"/>
                    <a:pt x="1741" y="288"/>
                    <a:pt x="1741" y="288"/>
                  </a:cubicBezTo>
                  <a:cubicBezTo>
                    <a:pt x="1757" y="288"/>
                    <a:pt x="1757" y="288"/>
                    <a:pt x="1757" y="288"/>
                  </a:cubicBezTo>
                  <a:lnTo>
                    <a:pt x="1757" y="293"/>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dirty="0">
                <a:latin typeface="Arial" panose="020B0604020202020204" pitchFamily="34" charset="0"/>
                <a:cs typeface="Arial" panose="020B0604020202020204" pitchFamily="34" charset="0"/>
              </a:endParaRPr>
            </a:p>
          </p:txBody>
        </p:sp>
        <p:sp>
          <p:nvSpPr>
            <p:cNvPr id="10" name="Textfeld 9"/>
            <p:cNvSpPr txBox="1"/>
            <p:nvPr/>
          </p:nvSpPr>
          <p:spPr>
            <a:xfrm>
              <a:off x="1" y="1867562"/>
              <a:ext cx="9144000" cy="346249"/>
            </a:xfrm>
            <a:prstGeom prst="rect">
              <a:avLst/>
            </a:prstGeom>
            <a:solidFill>
              <a:schemeClr val="bg1">
                <a:lumMod val="95000"/>
              </a:schemeClr>
            </a:solidFill>
          </p:spPr>
          <p:txBody>
            <a:bodyPr wrap="square" rtlCol="0">
              <a:spAutoFit/>
            </a:bodyPr>
            <a:lstStyle/>
            <a:p>
              <a:endParaRPr lang="de-DE" sz="2400" dirty="0"/>
            </a:p>
          </p:txBody>
        </p:sp>
      </p:grpSp>
      <p:pic>
        <p:nvPicPr>
          <p:cNvPr id="12" name="Grafik 11" descr="\\bibb.de\daten\BIBB\AB42\Nachhaltigkeit\0_MV BBNE 2015\Öffentlichkeitsarbeit\4. Logos_BBnE_BIBB_BMBF_BNE\BIBB_Logo-Datensatz_deutsch\BIBB-Logo_DE_CMYK.jpg"/>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9243059" y="258963"/>
            <a:ext cx="2703408" cy="975360"/>
          </a:xfrm>
          <a:prstGeom prst="rect">
            <a:avLst/>
          </a:prstGeom>
          <a:noFill/>
          <a:ln>
            <a:noFill/>
          </a:ln>
        </p:spPr>
      </p:pic>
      <p:sp>
        <p:nvSpPr>
          <p:cNvPr id="13" name="Titel 1"/>
          <p:cNvSpPr>
            <a:spLocks noGrp="1"/>
          </p:cNvSpPr>
          <p:nvPr>
            <p:ph type="title"/>
          </p:nvPr>
        </p:nvSpPr>
        <p:spPr>
          <a:xfrm>
            <a:off x="1116252" y="1626438"/>
            <a:ext cx="10514832" cy="752343"/>
          </a:xfrm>
        </p:spPr>
        <p:txBody>
          <a:bodyPr wrap="square" lIns="0" tIns="0" rIns="0" bIns="0" anchor="t">
            <a:spAutoFit/>
          </a:bodyPr>
          <a:lstStyle>
            <a:lvl1pPr algn="l">
              <a:lnSpc>
                <a:spcPts val="5867"/>
              </a:lnSpc>
              <a:spcAft>
                <a:spcPts val="1512"/>
              </a:spcAft>
              <a:defRPr sz="3733" b="0" i="0" cap="none" baseline="0">
                <a:latin typeface="Arial" panose="020B0604020202020204" pitchFamily="34" charset="0"/>
                <a:cs typeface="Arial" panose="020B0604020202020204" pitchFamily="34" charset="0"/>
              </a:defRPr>
            </a:lvl1pPr>
          </a:lstStyle>
          <a:p>
            <a:r>
              <a:rPr lang="de-DE" dirty="0"/>
              <a:t>Titelmasterformat durch Klicken bearbeiten</a:t>
            </a:r>
          </a:p>
        </p:txBody>
      </p:sp>
      <p:sp>
        <p:nvSpPr>
          <p:cNvPr id="14" name="Untertitel 2"/>
          <p:cNvSpPr>
            <a:spLocks noGrp="1"/>
          </p:cNvSpPr>
          <p:nvPr>
            <p:ph type="subTitle" idx="1"/>
          </p:nvPr>
        </p:nvSpPr>
        <p:spPr>
          <a:xfrm>
            <a:off x="1145084" y="2710848"/>
            <a:ext cx="10485999" cy="407757"/>
          </a:xfrm>
        </p:spPr>
        <p:txBody>
          <a:bodyPr lIns="0" tIns="0" rIns="0" bIns="0" anchor="b" anchorCtr="0">
            <a:normAutofit/>
          </a:bodyPr>
          <a:lstStyle>
            <a:lvl1pPr marL="0" indent="0" algn="l">
              <a:lnSpc>
                <a:spcPts val="2933"/>
              </a:lnSpc>
              <a:buNone/>
              <a:defRPr sz="2400" b="1" i="0" baseline="0">
                <a:solidFill>
                  <a:schemeClr val="tx1"/>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dirty="0"/>
              <a:t>Formatvorlage des Untertitelmasters durch Klicken bearbeiten</a:t>
            </a:r>
          </a:p>
        </p:txBody>
      </p:sp>
    </p:spTree>
    <p:extLst>
      <p:ext uri="{BB962C8B-B14F-4D97-AF65-F5344CB8AC3E}">
        <p14:creationId xmlns:p14="http://schemas.microsoft.com/office/powerpoint/2010/main" val="244928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links | Fießtex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5" name="Textplatzhalter 3"/>
          <p:cNvSpPr>
            <a:spLocks noGrp="1"/>
          </p:cNvSpPr>
          <p:nvPr>
            <p:ph type="body" sz="quarter" idx="11" hasCustomPrompt="1"/>
          </p:nvPr>
        </p:nvSpPr>
        <p:spPr>
          <a:xfrm>
            <a:off x="6191251" y="2348880"/>
            <a:ext cx="5257800" cy="3959845"/>
          </a:xfrm>
        </p:spPr>
        <p:txBody>
          <a:bodyPr/>
          <a:lstStyle>
            <a:lvl1pPr marL="0" indent="0">
              <a:lnSpc>
                <a:spcPct val="120000"/>
              </a:lnSpc>
              <a:spcBef>
                <a:spcPts val="1000"/>
              </a:spcBef>
              <a:spcAft>
                <a:spcPts val="0"/>
              </a:spcAft>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a:t>
            </a:r>
          </a:p>
        </p:txBody>
      </p:sp>
      <p:sp>
        <p:nvSpPr>
          <p:cNvPr id="4" name="Bildplatzhalter 3"/>
          <p:cNvSpPr>
            <a:spLocks noGrp="1"/>
          </p:cNvSpPr>
          <p:nvPr>
            <p:ph type="pic" sz="quarter" idx="13" hasCustomPrompt="1"/>
          </p:nvPr>
        </p:nvSpPr>
        <p:spPr>
          <a:xfrm>
            <a:off x="912286" y="2348880"/>
            <a:ext cx="5088464"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359758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ufzählung 1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6" name="Textplatzhalter 5"/>
          <p:cNvSpPr>
            <a:spLocks noGrp="1"/>
          </p:cNvSpPr>
          <p:nvPr>
            <p:ph type="body" sz="quarter" idx="13" hasCustomPrompt="1"/>
          </p:nvPr>
        </p:nvSpPr>
        <p:spPr>
          <a:xfrm>
            <a:off x="899302" y="1788907"/>
            <a:ext cx="10539165" cy="4519819"/>
          </a:xfrm>
        </p:spPr>
        <p:txBody>
          <a:bodyPr/>
          <a:lstStyle>
            <a:lvl1pPr>
              <a:buClr>
                <a:schemeClr val="tx2"/>
              </a:buClr>
              <a:defRPr>
                <a:solidFill>
                  <a:schemeClr val="accent5"/>
                </a:solidFill>
              </a:defRPr>
            </a:lvl1pPr>
            <a:lvl2pPr>
              <a:buClr>
                <a:schemeClr val="tx2"/>
              </a:buClr>
              <a:defRPr>
                <a:solidFill>
                  <a:schemeClr val="accent5"/>
                </a:solidFill>
              </a:defRPr>
            </a:lvl2pPr>
            <a:lvl3pPr>
              <a:buClr>
                <a:schemeClr val="tx2"/>
              </a:buClr>
              <a:defRPr>
                <a:solidFill>
                  <a:schemeClr val="accent5"/>
                </a:solidFill>
              </a:defRPr>
            </a:lvl3pPr>
            <a:lvl4pPr>
              <a:buClr>
                <a:schemeClr val="tx2"/>
              </a:buClr>
              <a:defRPr>
                <a:solidFill>
                  <a:schemeClr val="accent5"/>
                </a:solidFill>
              </a:defRPr>
            </a:lvl4pPr>
            <a:lvl5pPr>
              <a:buClr>
                <a:schemeClr val="tx2"/>
              </a:buClr>
              <a:defRPr>
                <a:solidFill>
                  <a:schemeClr val="accent5"/>
                </a:solidFill>
              </a:defRPr>
            </a:lvl5pPr>
          </a:lstStyle>
          <a:p>
            <a:pPr lvl="0" algn="l" rtl="0"/>
            <a:r>
              <a:rPr lang="en-GB" b="0" i="0" u="none" baseline="0"/>
              <a:t>Aufzählung bearbeiten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361763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line Fließtext 1sp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4" name="Textplatzhalter 3"/>
          <p:cNvSpPr>
            <a:spLocks noGrp="1"/>
          </p:cNvSpPr>
          <p:nvPr>
            <p:ph type="body" sz="quarter" idx="11" hasCustomPrompt="1"/>
          </p:nvPr>
        </p:nvSpPr>
        <p:spPr>
          <a:xfrm>
            <a:off x="912285" y="2348880"/>
            <a:ext cx="10536767" cy="3947405"/>
          </a:xfrm>
        </p:spPr>
        <p:txBody>
          <a:bodyPr numCol="1" spcCol="360000"/>
          <a:lstStyle>
            <a:lvl1pPr marL="0" indent="0">
              <a:lnSpc>
                <a:spcPct val="120000"/>
              </a:lnSpc>
              <a:spcBef>
                <a:spcPts val="1000"/>
              </a:spcBef>
              <a:spcAft>
                <a:spcPts val="0"/>
              </a:spcAft>
              <a:buNone/>
              <a:defRPr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 </a:t>
            </a:r>
            <a:r>
              <a:rPr lang="en-GB"/>
              <a:t/>
            </a:r>
            <a:br>
              <a:rPr lang="en-GB"/>
            </a:br>
            <a:endParaRPr lang="en-GB" dirty="0"/>
          </a:p>
        </p:txBody>
      </p:sp>
      <p:sp>
        <p:nvSpPr>
          <p:cNvPr id="3" name="Foliennummernplatzhalter 2"/>
          <p:cNvSpPr>
            <a:spLocks noGrp="1"/>
          </p:cNvSpPr>
          <p:nvPr>
            <p:ph type="sldNum" sz="quarter" idx="12"/>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303952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Fließtext 2sp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4" name="Textplatzhalter 3"/>
          <p:cNvSpPr>
            <a:spLocks noGrp="1"/>
          </p:cNvSpPr>
          <p:nvPr>
            <p:ph type="body" sz="quarter" idx="11" hasCustomPrompt="1"/>
          </p:nvPr>
        </p:nvSpPr>
        <p:spPr>
          <a:xfrm>
            <a:off x="912285" y="2348880"/>
            <a:ext cx="10536767" cy="3947405"/>
          </a:xfrm>
        </p:spPr>
        <p:txBody>
          <a:bodyPr numCol="2" spcCol="360000"/>
          <a:lstStyle>
            <a:lvl1pPr marL="0" indent="0">
              <a:lnSpc>
                <a:spcPct val="120000"/>
              </a:lnSpc>
              <a:spcBef>
                <a:spcPts val="1000"/>
              </a:spcBef>
              <a:spcAft>
                <a:spcPts val="0"/>
              </a:spcAft>
              <a:buNone/>
              <a:defRPr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zweispaltig eingeben </a:t>
            </a:r>
            <a:r>
              <a:rPr lang="en-GB"/>
              <a:t/>
            </a:r>
            <a:br>
              <a:rPr lang="en-GB"/>
            </a:br>
            <a:endParaRPr lang="en-GB" dirty="0"/>
          </a:p>
        </p:txBody>
      </p:sp>
      <p:sp>
        <p:nvSpPr>
          <p:cNvPr id="3" name="Foliennummernplatzhalter 2"/>
          <p:cNvSpPr>
            <a:spLocks noGrp="1"/>
          </p:cNvSpPr>
          <p:nvPr>
            <p:ph type="sldNum" sz="quarter" idx="12"/>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394650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halt links | Fießtex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5" name="Textplatzhalter 3"/>
          <p:cNvSpPr>
            <a:spLocks noGrp="1"/>
          </p:cNvSpPr>
          <p:nvPr>
            <p:ph type="body" sz="quarter" idx="11" hasCustomPrompt="1"/>
          </p:nvPr>
        </p:nvSpPr>
        <p:spPr>
          <a:xfrm>
            <a:off x="6191251" y="2348880"/>
            <a:ext cx="5257800" cy="3959845"/>
          </a:xfrm>
        </p:spPr>
        <p:txBody>
          <a:bodyPr/>
          <a:lstStyle>
            <a:lvl1pPr marL="0" indent="0">
              <a:lnSpc>
                <a:spcPct val="120000"/>
              </a:lnSpc>
              <a:spcBef>
                <a:spcPts val="1000"/>
              </a:spcBef>
              <a:spcAft>
                <a:spcPts val="0"/>
              </a:spcAft>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a:t>
            </a:r>
          </a:p>
        </p:txBody>
      </p:sp>
      <p:sp>
        <p:nvSpPr>
          <p:cNvPr id="4" name="Bildplatzhalter 3"/>
          <p:cNvSpPr>
            <a:spLocks noGrp="1"/>
          </p:cNvSpPr>
          <p:nvPr>
            <p:ph type="pic" sz="quarter" idx="13" hasCustomPrompt="1"/>
          </p:nvPr>
        </p:nvSpPr>
        <p:spPr>
          <a:xfrm>
            <a:off x="912286" y="2348880"/>
            <a:ext cx="5088464"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36025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ießtext links | Inhal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5" name="Textplatzhalter 3"/>
          <p:cNvSpPr>
            <a:spLocks noGrp="1"/>
          </p:cNvSpPr>
          <p:nvPr>
            <p:ph type="body" sz="quarter" idx="11" hasCustomPrompt="1"/>
          </p:nvPr>
        </p:nvSpPr>
        <p:spPr>
          <a:xfrm>
            <a:off x="917575" y="2342742"/>
            <a:ext cx="5083176" cy="3965983"/>
          </a:xfrm>
        </p:spPr>
        <p:txBody>
          <a:bodyPr/>
          <a:lstStyle>
            <a:lvl1pPr marL="0" indent="0">
              <a:lnSpc>
                <a:spcPct val="120000"/>
              </a:lnSpc>
              <a:spcBef>
                <a:spcPts val="1000"/>
              </a:spcBef>
              <a:spcAft>
                <a:spcPts val="0"/>
              </a:spcAft>
              <a:buFont typeface="Arial" panose="020B0604020202020204" pitchFamily="34" charset="0"/>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a:t>
            </a:r>
          </a:p>
        </p:txBody>
      </p:sp>
      <p:sp>
        <p:nvSpPr>
          <p:cNvPr id="7" name="Bildplatzhalter 3"/>
          <p:cNvSpPr>
            <a:spLocks noGrp="1"/>
          </p:cNvSpPr>
          <p:nvPr>
            <p:ph type="pic" sz="quarter" idx="13" hasCustomPrompt="1"/>
          </p:nvPr>
        </p:nvSpPr>
        <p:spPr>
          <a:xfrm>
            <a:off x="6199357" y="2348880"/>
            <a:ext cx="5080361"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251277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ufzählung links | Inhal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lvl1pPr>
          </a:lstStyle>
          <a:p>
            <a:pPr algn="l" rtl="0"/>
            <a:r>
              <a:rPr lang="en-GB" b="0" i="0" u="none" baseline="0"/>
              <a:t>Headline eingeben | maximal Zweizeilig</a:t>
            </a:r>
          </a:p>
        </p:txBody>
      </p:sp>
      <p:sp>
        <p:nvSpPr>
          <p:cNvPr id="7" name="Textplatzhalter 3"/>
          <p:cNvSpPr>
            <a:spLocks noGrp="1"/>
          </p:cNvSpPr>
          <p:nvPr>
            <p:ph type="body" sz="quarter" idx="11" hasCustomPrompt="1"/>
          </p:nvPr>
        </p:nvSpPr>
        <p:spPr>
          <a:xfrm>
            <a:off x="912286" y="2348880"/>
            <a:ext cx="5088466" cy="3959845"/>
          </a:xfrm>
        </p:spPr>
        <p:txBody>
          <a:bodyPr/>
          <a:lstStyle>
            <a:lvl1pPr>
              <a:buClr>
                <a:schemeClr val="tx2"/>
              </a:buClr>
              <a:defRPr sz="1600">
                <a:solidFill>
                  <a:schemeClr val="accent5"/>
                </a:solidFill>
              </a:defRPr>
            </a:lvl1pPr>
            <a:lvl2pPr>
              <a:buClr>
                <a:schemeClr val="tx2"/>
              </a:buClr>
              <a:defRPr sz="1400">
                <a:solidFill>
                  <a:schemeClr val="accent5"/>
                </a:solidFill>
              </a:defRPr>
            </a:lvl2pPr>
            <a:lvl3pPr>
              <a:buClr>
                <a:schemeClr val="tx2"/>
              </a:buClr>
              <a:defRPr sz="1200">
                <a:solidFill>
                  <a:schemeClr val="accent5"/>
                </a:solidFill>
              </a:defRPr>
            </a:lvl3pPr>
            <a:lvl4pPr>
              <a:buClr>
                <a:schemeClr val="tx2"/>
              </a:buClr>
              <a:defRPr sz="1100">
                <a:solidFill>
                  <a:schemeClr val="accent5"/>
                </a:solidFill>
              </a:defRPr>
            </a:lvl4pPr>
            <a:lvl5pPr>
              <a:buClr>
                <a:schemeClr val="tx2"/>
              </a:buClr>
              <a:defRPr sz="1000">
                <a:solidFill>
                  <a:schemeClr val="accent5"/>
                </a:solidFill>
              </a:defRPr>
            </a:lvl5pPr>
          </a:lstStyle>
          <a:p>
            <a:pPr lvl="0" algn="l" rtl="0"/>
            <a:r>
              <a:rPr lang="en-GB" b="0" i="0" u="none" baseline="0"/>
              <a:t>Aufzählung eingeben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p>
        </p:txBody>
      </p:sp>
      <p:sp>
        <p:nvSpPr>
          <p:cNvPr id="9" name="Bildplatzhalter 3"/>
          <p:cNvSpPr>
            <a:spLocks noGrp="1"/>
          </p:cNvSpPr>
          <p:nvPr>
            <p:ph type="pic" sz="quarter" idx="13" hasCustomPrompt="1"/>
          </p:nvPr>
        </p:nvSpPr>
        <p:spPr>
          <a:xfrm>
            <a:off x="6199357" y="2348880"/>
            <a:ext cx="5080361"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108684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nhalt links | Aufzählung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7" name="Textplatzhalter 3"/>
          <p:cNvSpPr>
            <a:spLocks noGrp="1"/>
          </p:cNvSpPr>
          <p:nvPr>
            <p:ph type="body" sz="quarter" idx="11" hasCustomPrompt="1"/>
          </p:nvPr>
        </p:nvSpPr>
        <p:spPr>
          <a:xfrm>
            <a:off x="6191251" y="2348880"/>
            <a:ext cx="5084235" cy="3959845"/>
          </a:xfrm>
        </p:spPr>
        <p:txBody>
          <a:bodyPr/>
          <a:lstStyle>
            <a:lvl1pPr>
              <a:buClr>
                <a:schemeClr val="tx2"/>
              </a:buClr>
              <a:defRPr sz="1600">
                <a:solidFill>
                  <a:schemeClr val="accent5"/>
                </a:solidFill>
              </a:defRPr>
            </a:lvl1pPr>
            <a:lvl2pPr>
              <a:buClr>
                <a:schemeClr val="tx2"/>
              </a:buClr>
              <a:defRPr sz="1400">
                <a:solidFill>
                  <a:schemeClr val="accent5"/>
                </a:solidFill>
              </a:defRPr>
            </a:lvl2pPr>
            <a:lvl3pPr>
              <a:buClr>
                <a:schemeClr val="tx2"/>
              </a:buClr>
              <a:defRPr sz="1200">
                <a:solidFill>
                  <a:schemeClr val="accent5"/>
                </a:solidFill>
              </a:defRPr>
            </a:lvl3pPr>
            <a:lvl4pPr>
              <a:buClr>
                <a:schemeClr val="tx2"/>
              </a:buClr>
              <a:defRPr sz="1100">
                <a:solidFill>
                  <a:schemeClr val="accent5"/>
                </a:solidFill>
              </a:defRPr>
            </a:lvl4pPr>
            <a:lvl5pPr>
              <a:buClr>
                <a:schemeClr val="tx2"/>
              </a:buClr>
              <a:defRPr sz="1000">
                <a:solidFill>
                  <a:schemeClr val="accent5"/>
                </a:solidFill>
              </a:defRPr>
            </a:lvl5pPr>
          </a:lstStyle>
          <a:p>
            <a:pPr lvl="0" algn="l" rtl="0"/>
            <a:r>
              <a:rPr lang="en-GB" b="0" i="0" u="none" baseline="0"/>
              <a:t>Aufzählung eingeben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p>
        </p:txBody>
      </p:sp>
      <p:sp>
        <p:nvSpPr>
          <p:cNvPr id="9" name="Bildplatzhalter 3"/>
          <p:cNvSpPr>
            <a:spLocks noGrp="1"/>
          </p:cNvSpPr>
          <p:nvPr>
            <p:ph type="pic" sz="quarter" idx="13" hasCustomPrompt="1"/>
          </p:nvPr>
        </p:nvSpPr>
        <p:spPr>
          <a:xfrm>
            <a:off x="912286" y="2348880"/>
            <a:ext cx="5088464"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288300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ließtext links + rechts | Inhalt mittig 3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5" name="Textplatzhalter 3"/>
          <p:cNvSpPr>
            <a:spLocks noGrp="1"/>
          </p:cNvSpPr>
          <p:nvPr>
            <p:ph type="body" sz="quarter" idx="11" hasCustomPrompt="1"/>
          </p:nvPr>
        </p:nvSpPr>
        <p:spPr>
          <a:xfrm>
            <a:off x="7920567" y="2363755"/>
            <a:ext cx="3359152" cy="3944970"/>
          </a:xfrm>
        </p:spPr>
        <p:txBody>
          <a:bodyPr/>
          <a:lstStyle>
            <a:lvl1pPr marL="0" indent="0">
              <a:lnSpc>
                <a:spcPct val="120000"/>
              </a:lnSpc>
              <a:spcBef>
                <a:spcPts val="1000"/>
              </a:spcBef>
              <a:spcAft>
                <a:spcPts val="0"/>
              </a:spcAft>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a:t>
            </a:r>
          </a:p>
        </p:txBody>
      </p:sp>
      <p:sp>
        <p:nvSpPr>
          <p:cNvPr id="7" name="Textplatzhalter 3"/>
          <p:cNvSpPr>
            <a:spLocks noGrp="1"/>
          </p:cNvSpPr>
          <p:nvPr>
            <p:ph type="body" sz="quarter" idx="13" hasCustomPrompt="1"/>
          </p:nvPr>
        </p:nvSpPr>
        <p:spPr>
          <a:xfrm>
            <a:off x="912286" y="2363755"/>
            <a:ext cx="3359512" cy="3944970"/>
          </a:xfrm>
        </p:spPr>
        <p:txBody>
          <a:bodyPr/>
          <a:lstStyle>
            <a:lvl1pPr marL="0" indent="0">
              <a:lnSpc>
                <a:spcPct val="120000"/>
              </a:lnSpc>
              <a:spcBef>
                <a:spcPts val="1000"/>
              </a:spcBef>
              <a:spcAft>
                <a:spcPts val="0"/>
              </a:spcAft>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a:t>
            </a:r>
          </a:p>
        </p:txBody>
      </p:sp>
      <p:sp>
        <p:nvSpPr>
          <p:cNvPr id="9" name="Bildplatzhalter 3"/>
          <p:cNvSpPr>
            <a:spLocks noGrp="1"/>
          </p:cNvSpPr>
          <p:nvPr>
            <p:ph type="pic" sz="quarter" idx="14" hasCustomPrompt="1"/>
          </p:nvPr>
        </p:nvSpPr>
        <p:spPr>
          <a:xfrm>
            <a:off x="4417484" y="2363756"/>
            <a:ext cx="3360184" cy="3944969"/>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5"/>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151727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ild links 1sp | Headline Aufzählung rechts 2sp">
    <p:spTree>
      <p:nvGrpSpPr>
        <p:cNvPr id="1" name=""/>
        <p:cNvGrpSpPr/>
        <p:nvPr/>
      </p:nvGrpSpPr>
      <p:grpSpPr>
        <a:xfrm>
          <a:off x="0" y="0"/>
          <a:ext cx="0" cy="0"/>
          <a:chOff x="0" y="0"/>
          <a:chExt cx="0" cy="0"/>
        </a:xfrm>
      </p:grpSpPr>
      <p:sp>
        <p:nvSpPr>
          <p:cNvPr id="3" name="Foliennummernplatzhalter 2"/>
          <p:cNvSpPr>
            <a:spLocks noGrp="1"/>
          </p:cNvSpPr>
          <p:nvPr>
            <p:ph type="sldNum" sz="quarter" idx="13"/>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
        <p:nvSpPr>
          <p:cNvPr id="2" name="Titel 1"/>
          <p:cNvSpPr>
            <a:spLocks noGrp="1"/>
          </p:cNvSpPr>
          <p:nvPr>
            <p:ph type="title" hasCustomPrompt="1"/>
          </p:nvPr>
        </p:nvSpPr>
        <p:spPr>
          <a:xfrm>
            <a:off x="4417483" y="809593"/>
            <a:ext cx="7031567" cy="876300"/>
          </a:xfrm>
        </p:spPr>
        <p:txBody>
          <a:bodyPr/>
          <a:lstStyle>
            <a:lvl1pPr>
              <a:defRPr>
                <a:solidFill>
                  <a:schemeClr val="tx2"/>
                </a:solidFill>
              </a:defRPr>
            </a:lvl1pPr>
          </a:lstStyle>
          <a:p>
            <a:pPr algn="l" rtl="0"/>
            <a:r>
              <a:rPr lang="en-GB" b="0" i="0" u="none" baseline="0"/>
              <a:t>Headline eingeben | maximal Zweizeilig</a:t>
            </a:r>
          </a:p>
        </p:txBody>
      </p:sp>
      <p:sp>
        <p:nvSpPr>
          <p:cNvPr id="9" name="Textplatzhalter 3"/>
          <p:cNvSpPr>
            <a:spLocks noGrp="1"/>
          </p:cNvSpPr>
          <p:nvPr>
            <p:ph type="body" sz="quarter" idx="11" hasCustomPrompt="1"/>
          </p:nvPr>
        </p:nvSpPr>
        <p:spPr>
          <a:xfrm>
            <a:off x="4417485" y="2363755"/>
            <a:ext cx="6862232" cy="3944970"/>
          </a:xfrm>
        </p:spPr>
        <p:txBody>
          <a:bodyPr/>
          <a:lstStyle>
            <a:lvl1pPr>
              <a:buClr>
                <a:schemeClr val="tx2"/>
              </a:buClr>
              <a:defRPr>
                <a:solidFill>
                  <a:schemeClr val="accent5"/>
                </a:solidFill>
              </a:defRPr>
            </a:lvl1pPr>
            <a:lvl2pPr>
              <a:buClr>
                <a:schemeClr val="tx2"/>
              </a:buClr>
              <a:defRPr>
                <a:solidFill>
                  <a:schemeClr val="accent5"/>
                </a:solidFill>
              </a:defRPr>
            </a:lvl2pPr>
            <a:lvl3pPr>
              <a:buClr>
                <a:schemeClr val="tx2"/>
              </a:buClr>
              <a:defRPr>
                <a:solidFill>
                  <a:schemeClr val="accent5"/>
                </a:solidFill>
              </a:defRPr>
            </a:lvl3pPr>
            <a:lvl4pPr>
              <a:buClr>
                <a:schemeClr val="tx2"/>
              </a:buClr>
              <a:defRPr>
                <a:solidFill>
                  <a:schemeClr val="accent5"/>
                </a:solidFill>
              </a:defRPr>
            </a:lvl4pPr>
            <a:lvl5pPr>
              <a:buClr>
                <a:schemeClr val="tx2"/>
              </a:buClr>
              <a:defRPr>
                <a:solidFill>
                  <a:schemeClr val="accent5"/>
                </a:solidFill>
              </a:defRPr>
            </a:lvl5pPr>
          </a:lstStyle>
          <a:p>
            <a:pPr lvl="0" algn="l" rtl="0"/>
            <a:r>
              <a:rPr lang="en-GB" b="0" i="0" u="none" baseline="0"/>
              <a:t>Aufzählung eingeben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p>
        </p:txBody>
      </p:sp>
      <p:sp>
        <p:nvSpPr>
          <p:cNvPr id="4" name="Bildplatzhalter 3"/>
          <p:cNvSpPr>
            <a:spLocks noGrp="1"/>
          </p:cNvSpPr>
          <p:nvPr>
            <p:ph type="pic" sz="quarter" idx="12" hasCustomPrompt="1"/>
          </p:nvPr>
        </p:nvSpPr>
        <p:spPr>
          <a:xfrm>
            <a:off x="1" y="0"/>
            <a:ext cx="4271433" cy="6858000"/>
          </a:xfrm>
        </p:spPr>
        <p:txBody>
          <a:bodyPr lIns="108000" tIns="108000" bIns="0"/>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Tree>
    <p:extLst>
      <p:ext uri="{BB962C8B-B14F-4D97-AF65-F5344CB8AC3E}">
        <p14:creationId xmlns:p14="http://schemas.microsoft.com/office/powerpoint/2010/main" val="160031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D0E1950-7F2C-42CB-808C-9F836FEB3A53}" type="slidenum">
              <a:rPr lang="de-DE" smtClean="0"/>
              <a:t>‹Nr.›</a:t>
            </a:fld>
            <a:endParaRPr lang="de-DE"/>
          </a:p>
        </p:txBody>
      </p:sp>
    </p:spTree>
    <p:extLst>
      <p:ext uri="{BB962C8B-B14F-4D97-AF65-F5344CB8AC3E}">
        <p14:creationId xmlns:p14="http://schemas.microsoft.com/office/powerpoint/2010/main" val="381264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ließtext links | Inhal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5" name="Textplatzhalter 3"/>
          <p:cNvSpPr>
            <a:spLocks noGrp="1"/>
          </p:cNvSpPr>
          <p:nvPr>
            <p:ph type="body" sz="quarter" idx="11" hasCustomPrompt="1"/>
          </p:nvPr>
        </p:nvSpPr>
        <p:spPr>
          <a:xfrm>
            <a:off x="917575" y="2342742"/>
            <a:ext cx="5083176" cy="3965983"/>
          </a:xfrm>
        </p:spPr>
        <p:txBody>
          <a:bodyPr/>
          <a:lstStyle>
            <a:lvl1pPr marL="0" indent="0">
              <a:lnSpc>
                <a:spcPct val="120000"/>
              </a:lnSpc>
              <a:spcBef>
                <a:spcPts val="1000"/>
              </a:spcBef>
              <a:spcAft>
                <a:spcPts val="0"/>
              </a:spcAft>
              <a:buFont typeface="Arial" panose="020B0604020202020204" pitchFamily="34" charset="0"/>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a:t>
            </a:r>
          </a:p>
        </p:txBody>
      </p:sp>
      <p:sp>
        <p:nvSpPr>
          <p:cNvPr id="7" name="Bildplatzhalter 3"/>
          <p:cNvSpPr>
            <a:spLocks noGrp="1"/>
          </p:cNvSpPr>
          <p:nvPr>
            <p:ph type="pic" sz="quarter" idx="13" hasCustomPrompt="1"/>
          </p:nvPr>
        </p:nvSpPr>
        <p:spPr>
          <a:xfrm>
            <a:off x="6199357" y="2348880"/>
            <a:ext cx="5080361"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163587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ufzählung links | Inhalt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lvl1pPr>
          </a:lstStyle>
          <a:p>
            <a:pPr algn="l" rtl="0"/>
            <a:r>
              <a:rPr lang="en-GB" b="0" i="0" u="none" baseline="0"/>
              <a:t>Headline eingeben | maximal Zweizeilig</a:t>
            </a:r>
          </a:p>
        </p:txBody>
      </p:sp>
      <p:sp>
        <p:nvSpPr>
          <p:cNvPr id="7" name="Textplatzhalter 3"/>
          <p:cNvSpPr>
            <a:spLocks noGrp="1"/>
          </p:cNvSpPr>
          <p:nvPr>
            <p:ph type="body" sz="quarter" idx="11" hasCustomPrompt="1"/>
          </p:nvPr>
        </p:nvSpPr>
        <p:spPr>
          <a:xfrm>
            <a:off x="912286" y="2348880"/>
            <a:ext cx="5088466" cy="3959845"/>
          </a:xfrm>
        </p:spPr>
        <p:txBody>
          <a:bodyPr/>
          <a:lstStyle>
            <a:lvl1pPr>
              <a:buClr>
                <a:schemeClr val="tx2"/>
              </a:buClr>
              <a:defRPr sz="1600">
                <a:solidFill>
                  <a:schemeClr val="accent5"/>
                </a:solidFill>
              </a:defRPr>
            </a:lvl1pPr>
            <a:lvl2pPr>
              <a:buClr>
                <a:schemeClr val="tx2"/>
              </a:buClr>
              <a:defRPr sz="1400">
                <a:solidFill>
                  <a:schemeClr val="accent5"/>
                </a:solidFill>
              </a:defRPr>
            </a:lvl2pPr>
            <a:lvl3pPr>
              <a:buClr>
                <a:schemeClr val="tx2"/>
              </a:buClr>
              <a:defRPr sz="1200">
                <a:solidFill>
                  <a:schemeClr val="accent5"/>
                </a:solidFill>
              </a:defRPr>
            </a:lvl3pPr>
            <a:lvl4pPr>
              <a:buClr>
                <a:schemeClr val="tx2"/>
              </a:buClr>
              <a:defRPr sz="1100">
                <a:solidFill>
                  <a:schemeClr val="accent5"/>
                </a:solidFill>
              </a:defRPr>
            </a:lvl4pPr>
            <a:lvl5pPr>
              <a:buClr>
                <a:schemeClr val="tx2"/>
              </a:buClr>
              <a:defRPr sz="1000">
                <a:solidFill>
                  <a:schemeClr val="accent5"/>
                </a:solidFill>
              </a:defRPr>
            </a:lvl5pPr>
          </a:lstStyle>
          <a:p>
            <a:pPr lvl="0" algn="l" rtl="0"/>
            <a:r>
              <a:rPr lang="en-GB" b="0" i="0" u="none" baseline="0"/>
              <a:t>Aufzählung eingeben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p>
        </p:txBody>
      </p:sp>
      <p:sp>
        <p:nvSpPr>
          <p:cNvPr id="9" name="Bildplatzhalter 3"/>
          <p:cNvSpPr>
            <a:spLocks noGrp="1"/>
          </p:cNvSpPr>
          <p:nvPr>
            <p:ph type="pic" sz="quarter" idx="13" hasCustomPrompt="1"/>
          </p:nvPr>
        </p:nvSpPr>
        <p:spPr>
          <a:xfrm>
            <a:off x="6199357" y="2348880"/>
            <a:ext cx="5080361"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3982041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links | Aufzählung rechts 2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7" name="Textplatzhalter 3"/>
          <p:cNvSpPr>
            <a:spLocks noGrp="1"/>
          </p:cNvSpPr>
          <p:nvPr>
            <p:ph type="body" sz="quarter" idx="11" hasCustomPrompt="1"/>
          </p:nvPr>
        </p:nvSpPr>
        <p:spPr>
          <a:xfrm>
            <a:off x="6191251" y="2348880"/>
            <a:ext cx="5084235" cy="3959845"/>
          </a:xfrm>
        </p:spPr>
        <p:txBody>
          <a:bodyPr/>
          <a:lstStyle>
            <a:lvl1pPr>
              <a:buClr>
                <a:schemeClr val="tx2"/>
              </a:buClr>
              <a:defRPr sz="1600">
                <a:solidFill>
                  <a:schemeClr val="accent5"/>
                </a:solidFill>
              </a:defRPr>
            </a:lvl1pPr>
            <a:lvl2pPr>
              <a:buClr>
                <a:schemeClr val="tx2"/>
              </a:buClr>
              <a:defRPr sz="1400">
                <a:solidFill>
                  <a:schemeClr val="accent5"/>
                </a:solidFill>
              </a:defRPr>
            </a:lvl2pPr>
            <a:lvl3pPr>
              <a:buClr>
                <a:schemeClr val="tx2"/>
              </a:buClr>
              <a:defRPr sz="1200">
                <a:solidFill>
                  <a:schemeClr val="accent5"/>
                </a:solidFill>
              </a:defRPr>
            </a:lvl3pPr>
            <a:lvl4pPr>
              <a:buClr>
                <a:schemeClr val="tx2"/>
              </a:buClr>
              <a:defRPr sz="1100">
                <a:solidFill>
                  <a:schemeClr val="accent5"/>
                </a:solidFill>
              </a:defRPr>
            </a:lvl4pPr>
            <a:lvl5pPr>
              <a:buClr>
                <a:schemeClr val="tx2"/>
              </a:buClr>
              <a:defRPr sz="1000">
                <a:solidFill>
                  <a:schemeClr val="accent5"/>
                </a:solidFill>
              </a:defRPr>
            </a:lvl5pPr>
          </a:lstStyle>
          <a:p>
            <a:pPr lvl="0" algn="l" rtl="0"/>
            <a:r>
              <a:rPr lang="en-GB" b="0" i="0" u="none" baseline="0"/>
              <a:t>Aufzählung eingeben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p>
        </p:txBody>
      </p:sp>
      <p:sp>
        <p:nvSpPr>
          <p:cNvPr id="9" name="Bildplatzhalter 3"/>
          <p:cNvSpPr>
            <a:spLocks noGrp="1"/>
          </p:cNvSpPr>
          <p:nvPr>
            <p:ph type="pic" sz="quarter" idx="13" hasCustomPrompt="1"/>
          </p:nvPr>
        </p:nvSpPr>
        <p:spPr>
          <a:xfrm>
            <a:off x="912286" y="2348880"/>
            <a:ext cx="5088464" cy="3959844"/>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4"/>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21410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ließtext links + rechts | Inhalt mittig 3sp">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3451" y="809593"/>
            <a:ext cx="10515600" cy="876300"/>
          </a:xfrm>
        </p:spPr>
        <p:txBody>
          <a:bodyPr/>
          <a:lstStyle>
            <a:lvl1pPr>
              <a:defRPr>
                <a:solidFill>
                  <a:schemeClr val="tx2"/>
                </a:solidFill>
              </a:defRPr>
            </a:lvl1pPr>
          </a:lstStyle>
          <a:p>
            <a:pPr algn="l" rtl="0"/>
            <a:r>
              <a:rPr lang="en-GB" b="0" i="0" u="none" baseline="0"/>
              <a:t>Headline eingeben | maximal Zweizeilig</a:t>
            </a:r>
          </a:p>
        </p:txBody>
      </p:sp>
      <p:sp>
        <p:nvSpPr>
          <p:cNvPr id="5" name="Textplatzhalter 3"/>
          <p:cNvSpPr>
            <a:spLocks noGrp="1"/>
          </p:cNvSpPr>
          <p:nvPr>
            <p:ph type="body" sz="quarter" idx="11" hasCustomPrompt="1"/>
          </p:nvPr>
        </p:nvSpPr>
        <p:spPr>
          <a:xfrm>
            <a:off x="7920567" y="2363755"/>
            <a:ext cx="3359152" cy="3944970"/>
          </a:xfrm>
        </p:spPr>
        <p:txBody>
          <a:bodyPr/>
          <a:lstStyle>
            <a:lvl1pPr marL="0" indent="0">
              <a:lnSpc>
                <a:spcPct val="120000"/>
              </a:lnSpc>
              <a:spcBef>
                <a:spcPts val="1000"/>
              </a:spcBef>
              <a:spcAft>
                <a:spcPts val="0"/>
              </a:spcAft>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a:t>
            </a:r>
          </a:p>
        </p:txBody>
      </p:sp>
      <p:sp>
        <p:nvSpPr>
          <p:cNvPr id="7" name="Textplatzhalter 3"/>
          <p:cNvSpPr>
            <a:spLocks noGrp="1"/>
          </p:cNvSpPr>
          <p:nvPr>
            <p:ph type="body" sz="quarter" idx="13" hasCustomPrompt="1"/>
          </p:nvPr>
        </p:nvSpPr>
        <p:spPr>
          <a:xfrm>
            <a:off x="912286" y="2363755"/>
            <a:ext cx="3359512" cy="3944970"/>
          </a:xfrm>
        </p:spPr>
        <p:txBody>
          <a:bodyPr/>
          <a:lstStyle>
            <a:lvl1pPr marL="0" indent="0">
              <a:lnSpc>
                <a:spcPct val="120000"/>
              </a:lnSpc>
              <a:spcBef>
                <a:spcPts val="1000"/>
              </a:spcBef>
              <a:spcAft>
                <a:spcPts val="0"/>
              </a:spcAft>
              <a:buNone/>
              <a:defRPr sz="1600" baseline="0">
                <a:solidFill>
                  <a:schemeClr val="accent5"/>
                </a:solidFill>
              </a:defRPr>
            </a:lvl1pPr>
            <a:lvl2pPr marL="177800" indent="0">
              <a:buNone/>
              <a:defRPr/>
            </a:lvl2pPr>
            <a:lvl3pPr marL="361950" indent="0">
              <a:buNone/>
              <a:defRPr/>
            </a:lvl3pPr>
            <a:lvl4pPr marL="539750" indent="0">
              <a:buNone/>
              <a:defRPr/>
            </a:lvl4pPr>
            <a:lvl5pPr marL="717550" indent="0">
              <a:buNone/>
              <a:defRPr/>
            </a:lvl5pPr>
          </a:lstStyle>
          <a:p>
            <a:pPr lvl="0" algn="l" rtl="0"/>
            <a:r>
              <a:rPr lang="en-GB" b="0" i="0" u="none" baseline="0"/>
              <a:t>Fließtext einspaltig eingeben</a:t>
            </a:r>
          </a:p>
        </p:txBody>
      </p:sp>
      <p:sp>
        <p:nvSpPr>
          <p:cNvPr id="9" name="Bildplatzhalter 3"/>
          <p:cNvSpPr>
            <a:spLocks noGrp="1"/>
          </p:cNvSpPr>
          <p:nvPr>
            <p:ph type="pic" sz="quarter" idx="14" hasCustomPrompt="1"/>
          </p:nvPr>
        </p:nvSpPr>
        <p:spPr>
          <a:xfrm>
            <a:off x="4417484" y="2363756"/>
            <a:ext cx="3360184" cy="3944969"/>
          </a:xfrm>
        </p:spPr>
        <p:txBody>
          <a:bodyPr/>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
        <p:nvSpPr>
          <p:cNvPr id="3" name="Foliennummernplatzhalter 2"/>
          <p:cNvSpPr>
            <a:spLocks noGrp="1"/>
          </p:cNvSpPr>
          <p:nvPr>
            <p:ph type="sldNum" sz="quarter" idx="15"/>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Tree>
    <p:extLst>
      <p:ext uri="{BB962C8B-B14F-4D97-AF65-F5344CB8AC3E}">
        <p14:creationId xmlns:p14="http://schemas.microsoft.com/office/powerpoint/2010/main" val="78238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links 1sp | Headline Aufzählung rechts 2sp">
    <p:spTree>
      <p:nvGrpSpPr>
        <p:cNvPr id="1" name=""/>
        <p:cNvGrpSpPr/>
        <p:nvPr/>
      </p:nvGrpSpPr>
      <p:grpSpPr>
        <a:xfrm>
          <a:off x="0" y="0"/>
          <a:ext cx="0" cy="0"/>
          <a:chOff x="0" y="0"/>
          <a:chExt cx="0" cy="0"/>
        </a:xfrm>
      </p:grpSpPr>
      <p:sp>
        <p:nvSpPr>
          <p:cNvPr id="3" name="Foliennummernplatzhalter 2"/>
          <p:cNvSpPr>
            <a:spLocks noGrp="1"/>
          </p:cNvSpPr>
          <p:nvPr>
            <p:ph type="sldNum" sz="quarter" idx="13"/>
          </p:nvPr>
        </p:nvSpPr>
        <p:spPr/>
        <p:txBody>
          <a:body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endParaRPr lang="en-GB" sz="1000">
              <a:solidFill>
                <a:schemeClr val="accent5"/>
              </a:solidFill>
            </a:endParaRPr>
          </a:p>
        </p:txBody>
      </p:sp>
      <p:sp>
        <p:nvSpPr>
          <p:cNvPr id="2" name="Titel 1"/>
          <p:cNvSpPr>
            <a:spLocks noGrp="1"/>
          </p:cNvSpPr>
          <p:nvPr>
            <p:ph type="title" hasCustomPrompt="1"/>
          </p:nvPr>
        </p:nvSpPr>
        <p:spPr>
          <a:xfrm>
            <a:off x="4417483" y="809593"/>
            <a:ext cx="7031567" cy="876300"/>
          </a:xfrm>
        </p:spPr>
        <p:txBody>
          <a:bodyPr/>
          <a:lstStyle>
            <a:lvl1pPr>
              <a:defRPr>
                <a:solidFill>
                  <a:schemeClr val="tx2"/>
                </a:solidFill>
              </a:defRPr>
            </a:lvl1pPr>
          </a:lstStyle>
          <a:p>
            <a:pPr algn="l" rtl="0"/>
            <a:r>
              <a:rPr lang="en-GB" b="0" i="0" u="none" baseline="0"/>
              <a:t>Headline eingeben | maximal Zweizeilig</a:t>
            </a:r>
          </a:p>
        </p:txBody>
      </p:sp>
      <p:sp>
        <p:nvSpPr>
          <p:cNvPr id="9" name="Textplatzhalter 3"/>
          <p:cNvSpPr>
            <a:spLocks noGrp="1"/>
          </p:cNvSpPr>
          <p:nvPr>
            <p:ph type="body" sz="quarter" idx="11" hasCustomPrompt="1"/>
          </p:nvPr>
        </p:nvSpPr>
        <p:spPr>
          <a:xfrm>
            <a:off x="4417485" y="2363755"/>
            <a:ext cx="6862232" cy="3944970"/>
          </a:xfrm>
        </p:spPr>
        <p:txBody>
          <a:bodyPr/>
          <a:lstStyle>
            <a:lvl1pPr>
              <a:buClr>
                <a:schemeClr val="tx2"/>
              </a:buClr>
              <a:defRPr>
                <a:solidFill>
                  <a:schemeClr val="accent5"/>
                </a:solidFill>
              </a:defRPr>
            </a:lvl1pPr>
            <a:lvl2pPr>
              <a:buClr>
                <a:schemeClr val="tx2"/>
              </a:buClr>
              <a:defRPr>
                <a:solidFill>
                  <a:schemeClr val="accent5"/>
                </a:solidFill>
              </a:defRPr>
            </a:lvl2pPr>
            <a:lvl3pPr>
              <a:buClr>
                <a:schemeClr val="tx2"/>
              </a:buClr>
              <a:defRPr>
                <a:solidFill>
                  <a:schemeClr val="accent5"/>
                </a:solidFill>
              </a:defRPr>
            </a:lvl3pPr>
            <a:lvl4pPr>
              <a:buClr>
                <a:schemeClr val="tx2"/>
              </a:buClr>
              <a:defRPr>
                <a:solidFill>
                  <a:schemeClr val="accent5"/>
                </a:solidFill>
              </a:defRPr>
            </a:lvl4pPr>
            <a:lvl5pPr>
              <a:buClr>
                <a:schemeClr val="tx2"/>
              </a:buClr>
              <a:defRPr>
                <a:solidFill>
                  <a:schemeClr val="accent5"/>
                </a:solidFill>
              </a:defRPr>
            </a:lvl5pPr>
          </a:lstStyle>
          <a:p>
            <a:pPr lvl="0" algn="l" rtl="0"/>
            <a:r>
              <a:rPr lang="en-GB" b="0" i="0" u="none" baseline="0"/>
              <a:t>Aufzählung eingeben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p>
        </p:txBody>
      </p:sp>
      <p:sp>
        <p:nvSpPr>
          <p:cNvPr id="4" name="Bildplatzhalter 3"/>
          <p:cNvSpPr>
            <a:spLocks noGrp="1"/>
          </p:cNvSpPr>
          <p:nvPr>
            <p:ph type="pic" sz="quarter" idx="12" hasCustomPrompt="1"/>
          </p:nvPr>
        </p:nvSpPr>
        <p:spPr>
          <a:xfrm>
            <a:off x="1" y="0"/>
            <a:ext cx="4271433" cy="6858000"/>
          </a:xfrm>
        </p:spPr>
        <p:txBody>
          <a:bodyPr lIns="108000" tIns="108000" bIns="0"/>
          <a:lstStyle>
            <a:lvl1pPr marL="0" marR="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sz="1600">
                <a:solidFill>
                  <a:schemeClr val="accent5"/>
                </a:solidFill>
              </a:defRPr>
            </a:lvl1pPr>
          </a:lstStyle>
          <a:p>
            <a:pPr marL="0" marR="0" lvl="0" indent="0" algn="l" defTabSz="914400" rtl="0" eaLnBrk="1" fontAlgn="auto" latinLnBrk="0" hangingPunct="1">
              <a:lnSpc>
                <a:spcPct val="120000"/>
              </a:lnSpc>
              <a:spcBef>
                <a:spcPts val="1000"/>
              </a:spcBef>
              <a:spcAft>
                <a:spcPts val="0"/>
              </a:spcAft>
              <a:buClr>
                <a:schemeClr val="accent1"/>
              </a:buClr>
              <a:buSzPct val="80000"/>
              <a:buFont typeface="Wingdings" panose="05000000000000000000" pitchFamily="2" charset="2"/>
              <a:buNone/>
              <a:tabLst/>
              <a:defRPr/>
            </a:pPr>
            <a:r>
              <a:rPr lang="en-GB" b="0" i="0" u="none" baseline="0"/>
              <a:t>Bild einfügen (Bitte Copyright/Bildrechte beachten!)</a:t>
            </a:r>
          </a:p>
        </p:txBody>
      </p:sp>
    </p:spTree>
    <p:extLst>
      <p:ext uri="{BB962C8B-B14F-4D97-AF65-F5344CB8AC3E}">
        <p14:creationId xmlns:p14="http://schemas.microsoft.com/office/powerpoint/2010/main" val="108371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theme" Target="../theme/theme4.xml"/><Relationship Id="rId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heme" Target="../theme/theme6.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368" y="806911"/>
            <a:ext cx="10515600" cy="876300"/>
          </a:xfrm>
          <a:prstGeom prst="rect">
            <a:avLst/>
          </a:prstGeom>
        </p:spPr>
        <p:txBody>
          <a:bodyPr vert="horz" lIns="0" tIns="0" rIns="108000" bIns="0" rtlCol="0" anchor="t">
            <a:noAutofit/>
          </a:bodyPr>
          <a:lstStyle/>
          <a:p>
            <a:pPr algn="l" rtl="0"/>
            <a:r>
              <a:rPr lang="en-GB" b="0" i="0" u="none" baseline="0"/>
              <a:t>Headline eingeben | maximal Zweizeilig</a:t>
            </a:r>
            <a:endParaRPr lang="en-GB" dirty="0"/>
          </a:p>
        </p:txBody>
      </p:sp>
      <p:sp>
        <p:nvSpPr>
          <p:cNvPr id="3" name="Text Placeholder 2"/>
          <p:cNvSpPr>
            <a:spLocks noGrp="1"/>
          </p:cNvSpPr>
          <p:nvPr>
            <p:ph type="body" idx="1"/>
          </p:nvPr>
        </p:nvSpPr>
        <p:spPr>
          <a:xfrm>
            <a:off x="922867" y="2352503"/>
            <a:ext cx="10515600" cy="3956223"/>
          </a:xfrm>
          <a:prstGeom prst="rect">
            <a:avLst/>
          </a:prstGeom>
        </p:spPr>
        <p:txBody>
          <a:bodyPr vert="horz" lIns="0" tIns="0" rIns="108000" bIns="0" rtlCol="0">
            <a:noAutofit/>
          </a:bodyPr>
          <a:lstStyle/>
          <a:p>
            <a:pPr lvl="0" algn="l" rtl="0"/>
            <a:r>
              <a:rPr lang="en-GB" b="0" i="0" u="none" baseline="0"/>
              <a:t>Textmasterformat bearbeiten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endParaRPr lang="en-GB" dirty="0"/>
          </a:p>
        </p:txBody>
      </p:sp>
      <p:sp>
        <p:nvSpPr>
          <p:cNvPr id="6" name="Slide Number Placeholder 5"/>
          <p:cNvSpPr>
            <a:spLocks noGrp="1"/>
          </p:cNvSpPr>
          <p:nvPr>
            <p:ph type="sldNum" sz="quarter" idx="4"/>
          </p:nvPr>
        </p:nvSpPr>
        <p:spPr>
          <a:xfrm>
            <a:off x="912286" y="6374816"/>
            <a:ext cx="10484464" cy="221932"/>
          </a:xfrm>
          <a:prstGeom prst="rect">
            <a:avLst/>
          </a:prstGeom>
        </p:spPr>
        <p:txBody>
          <a:bodyPr vert="horz" lIns="91440" tIns="0" rIns="108000" bIns="0" rtlCol="0" anchor="ctr"/>
          <a:lstStyle>
            <a:lvl1pPr algn="r">
              <a:defRPr sz="1200">
                <a:solidFill>
                  <a:schemeClr val="accent4"/>
                </a:solidFill>
              </a:defRPr>
            </a:lvl1p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p>
        </p:txBody>
      </p:sp>
      <p:sp>
        <p:nvSpPr>
          <p:cNvPr id="9" name="Rechteck 8"/>
          <p:cNvSpPr/>
          <p:nvPr/>
        </p:nvSpPr>
        <p:spPr>
          <a:xfrm>
            <a:off x="0" y="908050"/>
            <a:ext cx="168000" cy="8651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800"/>
          </a:p>
        </p:txBody>
      </p:sp>
      <p:sp>
        <p:nvSpPr>
          <p:cNvPr id="10" name="Rechteck 9"/>
          <p:cNvSpPr/>
          <p:nvPr/>
        </p:nvSpPr>
        <p:spPr>
          <a:xfrm>
            <a:off x="0" y="1772814"/>
            <a:ext cx="168000" cy="5085186"/>
          </a:xfrm>
          <a:prstGeom prst="rect">
            <a:avLst/>
          </a:prstGeom>
          <a:solidFill>
            <a:srgbClr val="DDD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800"/>
          </a:p>
        </p:txBody>
      </p:sp>
    </p:spTree>
    <p:extLst>
      <p:ext uri="{BB962C8B-B14F-4D97-AF65-F5344CB8AC3E}">
        <p14:creationId xmlns:p14="http://schemas.microsoft.com/office/powerpoint/2010/main" val="148711735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hdr="0" ftr="0" dt="0"/>
  <p:txStyles>
    <p:titleStyle>
      <a:lvl1pPr algn="l" defTabSz="914400" rtl="0" eaLnBrk="1" latinLnBrk="0" hangingPunct="1">
        <a:lnSpc>
          <a:spcPct val="100000"/>
        </a:lnSpc>
        <a:spcBef>
          <a:spcPct val="0"/>
        </a:spcBef>
        <a:buNone/>
        <a:defRPr sz="3000" kern="1200" cap="all" baseline="0">
          <a:solidFill>
            <a:schemeClr val="tx2"/>
          </a:solidFill>
          <a:latin typeface="+mj-lt"/>
          <a:ea typeface="+mj-ea"/>
          <a:cs typeface="+mj-cs"/>
        </a:defRPr>
      </a:lvl1pPr>
    </p:titleStyle>
    <p:bodyStyle>
      <a:lvl1pPr marL="177800" indent="-177800" algn="l" defTabSz="914400" rtl="0" eaLnBrk="1" latinLnBrk="0" hangingPunct="1">
        <a:lnSpc>
          <a:spcPct val="120000"/>
        </a:lnSpc>
        <a:spcBef>
          <a:spcPts val="1000"/>
        </a:spcBef>
        <a:buClr>
          <a:schemeClr val="tx2"/>
        </a:buClr>
        <a:buSzPct val="80000"/>
        <a:buFont typeface="Wingdings" panose="05000000000000000000" pitchFamily="2" charset="2"/>
        <a:buChar char=""/>
        <a:defRPr sz="2000" kern="1200">
          <a:solidFill>
            <a:schemeClr val="accent5"/>
          </a:solidFill>
          <a:latin typeface="+mn-lt"/>
          <a:ea typeface="+mn-ea"/>
          <a:cs typeface="+mn-cs"/>
        </a:defRPr>
      </a:lvl1pPr>
      <a:lvl2pPr marL="361950" indent="-184150" algn="l" defTabSz="914400" rtl="0" eaLnBrk="1" latinLnBrk="0" hangingPunct="1">
        <a:lnSpc>
          <a:spcPct val="120000"/>
        </a:lnSpc>
        <a:spcBef>
          <a:spcPts val="500"/>
        </a:spcBef>
        <a:buClr>
          <a:schemeClr val="tx2"/>
        </a:buClr>
        <a:buSzPct val="80000"/>
        <a:buFont typeface="Wingdings" panose="05000000000000000000" pitchFamily="2" charset="2"/>
        <a:buChar char=""/>
        <a:defRPr sz="1800" kern="1200">
          <a:solidFill>
            <a:schemeClr val="accent5"/>
          </a:solidFill>
          <a:latin typeface="+mn-lt"/>
          <a:ea typeface="+mn-ea"/>
          <a:cs typeface="+mn-cs"/>
        </a:defRPr>
      </a:lvl2pPr>
      <a:lvl3pPr marL="5397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600" kern="1200">
          <a:solidFill>
            <a:schemeClr val="accent5"/>
          </a:solidFill>
          <a:latin typeface="+mn-lt"/>
          <a:ea typeface="+mn-ea"/>
          <a:cs typeface="+mn-cs"/>
        </a:defRPr>
      </a:lvl3pPr>
      <a:lvl4pPr marL="7175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400" kern="1200">
          <a:solidFill>
            <a:schemeClr val="accent5"/>
          </a:solidFill>
          <a:latin typeface="+mn-lt"/>
          <a:ea typeface="+mn-ea"/>
          <a:cs typeface="+mn-cs"/>
        </a:defRPr>
      </a:lvl4pPr>
      <a:lvl5pPr marL="8953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2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900">
          <p15:clr>
            <a:srgbClr val="F26B43"/>
          </p15:clr>
        </p15:guide>
        <p15:guide id="4" pos="3780">
          <p15:clr>
            <a:srgbClr val="F26B43"/>
          </p15:clr>
        </p15:guide>
        <p15:guide id="5" pos="575">
          <p15:clr>
            <a:srgbClr val="F26B43"/>
          </p15:clr>
        </p15:guide>
        <p15:guide id="6" pos="7105">
          <p15:clr>
            <a:srgbClr val="F26B43"/>
          </p15:clr>
        </p15:guide>
        <p15:guide id="7" orient="horz" pos="572">
          <p15:clr>
            <a:srgbClr val="F26B43"/>
          </p15:clr>
        </p15:guide>
        <p15:guide id="8" orient="horz" pos="1117">
          <p15:clr>
            <a:srgbClr val="F26B43"/>
          </p15:clr>
        </p15:guide>
        <p15:guide id="9" pos="4989">
          <p15:clr>
            <a:srgbClr val="F26B43"/>
          </p15:clr>
        </p15:guide>
        <p15:guide id="10" pos="4899">
          <p15:clr>
            <a:srgbClr val="F26B43"/>
          </p15:clr>
        </p15:guide>
        <p15:guide id="11" pos="2691">
          <p15:clr>
            <a:srgbClr val="F26B43"/>
          </p15:clr>
        </p15:guide>
        <p15:guide id="12" pos="2783">
          <p15:clr>
            <a:srgbClr val="F26B43"/>
          </p15:clr>
        </p15:guide>
        <p15:guide id="16" orient="horz" pos="3974">
          <p15:clr>
            <a:srgbClr val="F26B43"/>
          </p15:clr>
        </p15:guide>
        <p15:guide id="17" orient="horz" pos="15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alpha val="65000"/>
          </a:schemeClr>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40073" y="410830"/>
            <a:ext cx="11111045" cy="1073122"/>
          </a:xfrm>
          <a:prstGeom prst="rect">
            <a:avLst/>
          </a:prstGeom>
        </p:spPr>
        <p:txBody>
          <a:bodyPr vert="horz" lIns="0" tIns="0" rIns="0" bIns="0" rtlCol="0" anchor="t" anchorCtr="0">
            <a:norm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540073" y="1562100"/>
            <a:ext cx="11111045" cy="4256088"/>
          </a:xfrm>
          <a:prstGeom prst="rect">
            <a:avLst/>
          </a:prstGeom>
        </p:spPr>
        <p:txBody>
          <a:bodyPr vert="horz" lIns="1080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ußzeilenplatzhalter 4"/>
          <p:cNvSpPr>
            <a:spLocks noGrp="1"/>
          </p:cNvSpPr>
          <p:nvPr>
            <p:ph type="ftr" sz="quarter" idx="3"/>
          </p:nvPr>
        </p:nvSpPr>
        <p:spPr>
          <a:xfrm>
            <a:off x="1780394" y="6152561"/>
            <a:ext cx="6829706" cy="360000"/>
          </a:xfrm>
          <a:prstGeom prst="rect">
            <a:avLst/>
          </a:prstGeom>
        </p:spPr>
        <p:txBody>
          <a:bodyPr vert="horz" lIns="0" tIns="0" rIns="0" bIns="0" rtlCol="0" anchor="b" anchorCtr="0"/>
          <a:lstStyle>
            <a:lvl1pPr algn="ctr">
              <a:defRPr sz="1200">
                <a:solidFill>
                  <a:srgbClr val="7F7F7F"/>
                </a:solidFill>
              </a:defRPr>
            </a:lvl1pPr>
          </a:lstStyle>
          <a:p>
            <a:endParaRPr lang="en-US" dirty="0"/>
          </a:p>
        </p:txBody>
      </p:sp>
      <p:sp>
        <p:nvSpPr>
          <p:cNvPr id="6" name="Foliennummernplatzhalter 5"/>
          <p:cNvSpPr>
            <a:spLocks noGrp="1"/>
          </p:cNvSpPr>
          <p:nvPr>
            <p:ph type="sldNum" sz="quarter" idx="4"/>
          </p:nvPr>
        </p:nvSpPr>
        <p:spPr>
          <a:xfrm>
            <a:off x="516320" y="6152561"/>
            <a:ext cx="914426" cy="360000"/>
          </a:xfrm>
          <a:prstGeom prst="rect">
            <a:avLst/>
          </a:prstGeom>
        </p:spPr>
        <p:txBody>
          <a:bodyPr vert="horz" lIns="0" tIns="0" rIns="0" bIns="0" rtlCol="0" anchor="b" anchorCtr="0"/>
          <a:lstStyle>
            <a:lvl1pPr algn="l">
              <a:defRPr sz="1200">
                <a:solidFill>
                  <a:srgbClr val="7F7F7F"/>
                </a:solidFill>
              </a:defRPr>
            </a:lvl1pPr>
          </a:lstStyle>
          <a:p>
            <a:fld id="{75A4F164-3A46-4CEE-A25C-CA523D5E42F3}" type="slidenum">
              <a:rPr lang="en-US" smtClean="0"/>
              <a:pPr/>
              <a:t>‹Nr.›</a:t>
            </a:fld>
            <a:endParaRPr lang="en-US" dirty="0"/>
          </a:p>
        </p:txBody>
      </p:sp>
    </p:spTree>
    <p:extLst>
      <p:ext uri="{BB962C8B-B14F-4D97-AF65-F5344CB8AC3E}">
        <p14:creationId xmlns:p14="http://schemas.microsoft.com/office/powerpoint/2010/main" val="212138703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xStyles>
    <p:titleStyle>
      <a:lvl1pPr algn="l" defTabSz="914400" rtl="0" eaLnBrk="1" latinLnBrk="0" hangingPunct="1">
        <a:spcBef>
          <a:spcPct val="0"/>
        </a:spcBef>
        <a:buNone/>
        <a:defRPr sz="3600" b="0" kern="1200">
          <a:solidFill>
            <a:schemeClr val="tx1"/>
          </a:solidFill>
          <a:latin typeface="+mj-lt"/>
          <a:ea typeface="+mj-ea"/>
          <a:cs typeface="+mj-cs"/>
        </a:defRPr>
      </a:lvl1pPr>
    </p:titleStyle>
    <p:bodyStyle>
      <a:lvl1pPr marL="273050" indent="-273050" algn="l" defTabSz="914400" rtl="0" eaLnBrk="1" latinLnBrk="0" hangingPunct="1">
        <a:spcBef>
          <a:spcPts val="0"/>
        </a:spcBef>
        <a:spcAft>
          <a:spcPts val="1000"/>
        </a:spcAft>
        <a:buFont typeface="Wingdings" panose="05000000000000000000" pitchFamily="2" charset="2"/>
        <a:buChar char="§"/>
        <a:defRPr sz="2200" kern="1200">
          <a:solidFill>
            <a:schemeClr val="tx1"/>
          </a:solidFill>
          <a:latin typeface="Calibri Light" panose="020F0302020204030204" pitchFamily="34" charset="0"/>
          <a:ea typeface="+mn-ea"/>
          <a:cs typeface="+mn-cs"/>
        </a:defRPr>
      </a:lvl1pPr>
      <a:lvl2pPr marL="808038" indent="-273050" algn="l" defTabSz="914400" rtl="0" eaLnBrk="1" latinLnBrk="0" hangingPunct="1">
        <a:spcBef>
          <a:spcPts val="0"/>
        </a:spcBef>
        <a:spcAft>
          <a:spcPts val="1000"/>
        </a:spcAft>
        <a:buFont typeface="Symbol" panose="05050102010706020507" pitchFamily="18" charset="2"/>
        <a:buChar char="-"/>
        <a:defRPr sz="2000" kern="1200">
          <a:solidFill>
            <a:schemeClr val="tx1"/>
          </a:solidFill>
          <a:latin typeface="Calibri Light" panose="020F0302020204030204" pitchFamily="34" charset="0"/>
          <a:ea typeface="+mn-ea"/>
          <a:cs typeface="+mn-cs"/>
        </a:defRPr>
      </a:lvl2pPr>
      <a:lvl3pPr marL="1081088" indent="-177800" algn="l" defTabSz="914400" rtl="0" eaLnBrk="1" latinLnBrk="0" hangingPunct="1">
        <a:spcBef>
          <a:spcPts val="0"/>
        </a:spcBef>
        <a:spcAft>
          <a:spcPts val="1000"/>
        </a:spcAft>
        <a:buFont typeface="Symbol" panose="05050102010706020507" pitchFamily="18" charset="2"/>
        <a:buChar char="-"/>
        <a:defRPr sz="1800" kern="1200">
          <a:solidFill>
            <a:schemeClr val="tx1"/>
          </a:solidFill>
          <a:latin typeface="Calibri Light" panose="020F0302020204030204" pitchFamily="34" charset="0"/>
          <a:ea typeface="+mn-ea"/>
          <a:cs typeface="+mn-cs"/>
        </a:defRPr>
      </a:lvl3pPr>
      <a:lvl4pPr marL="1436688" indent="-177800" algn="l" defTabSz="914400" rtl="0" eaLnBrk="1" latinLnBrk="0" hangingPunct="1">
        <a:spcBef>
          <a:spcPts val="0"/>
        </a:spcBef>
        <a:spcAft>
          <a:spcPts val="1000"/>
        </a:spcAft>
        <a:buFont typeface="Symbol" panose="05050102010706020507" pitchFamily="18" charset="2"/>
        <a:buChar char="-"/>
        <a:defRPr sz="1600" kern="1200">
          <a:solidFill>
            <a:schemeClr val="tx1"/>
          </a:solidFill>
          <a:latin typeface="Calibri Light" panose="020F0302020204030204" pitchFamily="34" charset="0"/>
          <a:ea typeface="+mn-ea"/>
          <a:cs typeface="+mn-cs"/>
        </a:defRPr>
      </a:lvl4pPr>
      <a:lvl5pPr marL="1793875" indent="-179388" algn="l" defTabSz="914400" rtl="0" eaLnBrk="1" latinLnBrk="0" hangingPunct="1">
        <a:spcBef>
          <a:spcPts val="0"/>
        </a:spcBef>
        <a:spcAft>
          <a:spcPts val="1000"/>
        </a:spcAft>
        <a:buFont typeface="Symbol" panose="05050102010706020507" pitchFamily="18" charset="2"/>
        <a:buChar char="-"/>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368" y="806911"/>
            <a:ext cx="10515600" cy="876300"/>
          </a:xfrm>
          <a:prstGeom prst="rect">
            <a:avLst/>
          </a:prstGeom>
        </p:spPr>
        <p:txBody>
          <a:bodyPr vert="horz" lIns="0" tIns="0" rIns="108000" bIns="0" rtlCol="0" anchor="t">
            <a:noAutofit/>
          </a:bodyPr>
          <a:lstStyle/>
          <a:p>
            <a:r>
              <a:rPr lang="de-DE" dirty="0"/>
              <a:t>Headline eingeben | maximal Zweizeilig</a:t>
            </a:r>
            <a:endParaRPr lang="en-US" dirty="0"/>
          </a:p>
        </p:txBody>
      </p:sp>
      <p:sp>
        <p:nvSpPr>
          <p:cNvPr id="3" name="Text Placeholder 2"/>
          <p:cNvSpPr>
            <a:spLocks noGrp="1"/>
          </p:cNvSpPr>
          <p:nvPr>
            <p:ph type="body" idx="1"/>
          </p:nvPr>
        </p:nvSpPr>
        <p:spPr>
          <a:xfrm>
            <a:off x="922867" y="2352503"/>
            <a:ext cx="10515600" cy="3956223"/>
          </a:xfrm>
          <a:prstGeom prst="rect">
            <a:avLst/>
          </a:prstGeom>
        </p:spPr>
        <p:txBody>
          <a:bodyPr vert="horz" lIns="0" tIns="0" rIns="10800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Slide Number Placeholder 5"/>
          <p:cNvSpPr>
            <a:spLocks noGrp="1"/>
          </p:cNvSpPr>
          <p:nvPr>
            <p:ph type="sldNum" sz="quarter" idx="4"/>
          </p:nvPr>
        </p:nvSpPr>
        <p:spPr>
          <a:xfrm>
            <a:off x="912285" y="6374816"/>
            <a:ext cx="10491287" cy="221932"/>
          </a:xfrm>
          <a:prstGeom prst="rect">
            <a:avLst/>
          </a:prstGeom>
        </p:spPr>
        <p:txBody>
          <a:bodyPr vert="horz" lIns="91440" tIns="0" rIns="108000" bIns="0" rtlCol="0" anchor="ctr"/>
          <a:lstStyle>
            <a:lvl1pPr algn="r">
              <a:defRPr sz="1200">
                <a:solidFill>
                  <a:schemeClr val="accent4"/>
                </a:solidFill>
              </a:defRPr>
            </a:lvl1pPr>
          </a:lstStyle>
          <a:p>
            <a:r>
              <a:rPr lang="de-DE" dirty="0"/>
              <a:t>  </a:t>
            </a:r>
            <a:r>
              <a:rPr lang="de-DE" sz="1000" dirty="0">
                <a:solidFill>
                  <a:schemeClr val="accent5"/>
                </a:solidFill>
              </a:rPr>
              <a:t>© </a:t>
            </a:r>
            <a:r>
              <a:rPr lang="de-DE" sz="1000" dirty="0" err="1">
                <a:solidFill>
                  <a:schemeClr val="accent5"/>
                </a:solidFill>
              </a:rPr>
              <a:t>VDI</a:t>
            </a:r>
            <a:r>
              <a:rPr lang="de-DE" sz="1000" dirty="0">
                <a:solidFill>
                  <a:schemeClr val="accent5"/>
                </a:solidFill>
              </a:rPr>
              <a:t>/</a:t>
            </a:r>
            <a:r>
              <a:rPr lang="de-DE" sz="1000" dirty="0" err="1">
                <a:solidFill>
                  <a:schemeClr val="accent5"/>
                </a:solidFill>
              </a:rPr>
              <a:t>VDE-IT</a:t>
            </a:r>
            <a:r>
              <a:rPr lang="de-DE" sz="1000" dirty="0">
                <a:solidFill>
                  <a:schemeClr val="accent5"/>
                </a:solidFill>
              </a:rPr>
              <a:t> </a:t>
            </a:r>
            <a:r>
              <a:rPr lang="de-DE" sz="1000" dirty="0">
                <a:solidFill>
                  <a:schemeClr val="accent5"/>
                </a:solidFill>
                <a:sym typeface="Wingdings" panose="05000000000000000000" pitchFamily="2" charset="2"/>
              </a:rPr>
              <a:t></a:t>
            </a:r>
            <a:r>
              <a:rPr lang="de-DE" sz="1000" dirty="0">
                <a:solidFill>
                  <a:schemeClr val="accent5"/>
                </a:solidFill>
              </a:rPr>
              <a:t>  </a:t>
            </a:r>
            <a:fld id="{12CCBF5E-5E1E-43A5-B4E2-C140E7BD9013}" type="slidenum">
              <a:rPr lang="de-DE" sz="1000" smtClean="0">
                <a:solidFill>
                  <a:schemeClr val="accent5"/>
                </a:solidFill>
              </a:rPr>
              <a:pPr/>
              <a:t>‹Nr.›</a:t>
            </a:fld>
            <a:r>
              <a:rPr lang="de-DE" sz="1000" dirty="0">
                <a:solidFill>
                  <a:schemeClr val="accent5"/>
                </a:solidFill>
              </a:rPr>
              <a:t> </a:t>
            </a:r>
          </a:p>
        </p:txBody>
      </p:sp>
      <p:sp>
        <p:nvSpPr>
          <p:cNvPr id="9" name="Rechteck 8"/>
          <p:cNvSpPr/>
          <p:nvPr userDrawn="1"/>
        </p:nvSpPr>
        <p:spPr>
          <a:xfrm>
            <a:off x="0" y="908050"/>
            <a:ext cx="168000" cy="8651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Rechteck 9"/>
          <p:cNvSpPr/>
          <p:nvPr userDrawn="1"/>
        </p:nvSpPr>
        <p:spPr>
          <a:xfrm>
            <a:off x="0" y="1772814"/>
            <a:ext cx="168000" cy="5085186"/>
          </a:xfrm>
          <a:prstGeom prst="rect">
            <a:avLst/>
          </a:prstGeom>
          <a:solidFill>
            <a:srgbClr val="DDD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Tree>
    <p:extLst>
      <p:ext uri="{BB962C8B-B14F-4D97-AF65-F5344CB8AC3E}">
        <p14:creationId xmlns:p14="http://schemas.microsoft.com/office/powerpoint/2010/main" val="39795830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hf hdr="0" dt="0"/>
  <p:txStyles>
    <p:titleStyle>
      <a:lvl1pPr algn="l" defTabSz="914400" rtl="0" eaLnBrk="1" latinLnBrk="0" hangingPunct="1">
        <a:lnSpc>
          <a:spcPct val="100000"/>
        </a:lnSpc>
        <a:spcBef>
          <a:spcPct val="0"/>
        </a:spcBef>
        <a:buNone/>
        <a:defRPr sz="3000" kern="1200" cap="all" baseline="0">
          <a:solidFill>
            <a:schemeClr val="tx2"/>
          </a:solidFill>
          <a:latin typeface="+mj-lt"/>
          <a:ea typeface="+mj-ea"/>
          <a:cs typeface="+mj-cs"/>
        </a:defRPr>
      </a:lvl1pPr>
    </p:titleStyle>
    <p:bodyStyle>
      <a:lvl1pPr marL="177800" indent="-177800" algn="l" defTabSz="914400" rtl="0" eaLnBrk="1" latinLnBrk="0" hangingPunct="1">
        <a:lnSpc>
          <a:spcPct val="120000"/>
        </a:lnSpc>
        <a:spcBef>
          <a:spcPts val="1000"/>
        </a:spcBef>
        <a:buClr>
          <a:schemeClr val="tx2"/>
        </a:buClr>
        <a:buSzPct val="80000"/>
        <a:buFont typeface="Wingdings" panose="05000000000000000000" pitchFamily="2" charset="2"/>
        <a:buChar char=""/>
        <a:defRPr sz="2000" kern="1200">
          <a:solidFill>
            <a:schemeClr val="accent5"/>
          </a:solidFill>
          <a:latin typeface="+mn-lt"/>
          <a:ea typeface="+mn-ea"/>
          <a:cs typeface="+mn-cs"/>
        </a:defRPr>
      </a:lvl1pPr>
      <a:lvl2pPr marL="361950" indent="-184150" algn="l" defTabSz="914400" rtl="0" eaLnBrk="1" latinLnBrk="0" hangingPunct="1">
        <a:lnSpc>
          <a:spcPct val="120000"/>
        </a:lnSpc>
        <a:spcBef>
          <a:spcPts val="500"/>
        </a:spcBef>
        <a:buClr>
          <a:schemeClr val="tx2"/>
        </a:buClr>
        <a:buSzPct val="80000"/>
        <a:buFont typeface="Wingdings" panose="05000000000000000000" pitchFamily="2" charset="2"/>
        <a:buChar char=""/>
        <a:defRPr sz="1800" kern="1200">
          <a:solidFill>
            <a:schemeClr val="accent5"/>
          </a:solidFill>
          <a:latin typeface="+mn-lt"/>
          <a:ea typeface="+mn-ea"/>
          <a:cs typeface="+mn-cs"/>
        </a:defRPr>
      </a:lvl2pPr>
      <a:lvl3pPr marL="5397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600" kern="1200">
          <a:solidFill>
            <a:schemeClr val="accent5"/>
          </a:solidFill>
          <a:latin typeface="+mn-lt"/>
          <a:ea typeface="+mn-ea"/>
          <a:cs typeface="+mn-cs"/>
        </a:defRPr>
      </a:lvl3pPr>
      <a:lvl4pPr marL="7175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400" kern="1200">
          <a:solidFill>
            <a:schemeClr val="accent5"/>
          </a:solidFill>
          <a:latin typeface="+mn-lt"/>
          <a:ea typeface="+mn-ea"/>
          <a:cs typeface="+mn-cs"/>
        </a:defRPr>
      </a:lvl4pPr>
      <a:lvl5pPr marL="8953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2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900">
          <p15:clr>
            <a:srgbClr val="F26B43"/>
          </p15:clr>
        </p15:guide>
        <p15:guide id="4" pos="3780">
          <p15:clr>
            <a:srgbClr val="F26B43"/>
          </p15:clr>
        </p15:guide>
        <p15:guide id="5" pos="575">
          <p15:clr>
            <a:srgbClr val="F26B43"/>
          </p15:clr>
        </p15:guide>
        <p15:guide id="6" pos="7105">
          <p15:clr>
            <a:srgbClr val="F26B43"/>
          </p15:clr>
        </p15:guide>
        <p15:guide id="7" orient="horz" pos="572">
          <p15:clr>
            <a:srgbClr val="F26B43"/>
          </p15:clr>
        </p15:guide>
        <p15:guide id="8" orient="horz" pos="1117">
          <p15:clr>
            <a:srgbClr val="F26B43"/>
          </p15:clr>
        </p15:guide>
        <p15:guide id="9" pos="4989">
          <p15:clr>
            <a:srgbClr val="F26B43"/>
          </p15:clr>
        </p15:guide>
        <p15:guide id="10" pos="4899">
          <p15:clr>
            <a:srgbClr val="F26B43"/>
          </p15:clr>
        </p15:guide>
        <p15:guide id="11" pos="2691">
          <p15:clr>
            <a:srgbClr val="F26B43"/>
          </p15:clr>
        </p15:guide>
        <p15:guide id="12" pos="2783">
          <p15:clr>
            <a:srgbClr val="F26B43"/>
          </p15:clr>
        </p15:guide>
        <p15:guide id="16" orient="horz" pos="3974">
          <p15:clr>
            <a:srgbClr val="F26B43"/>
          </p15:clr>
        </p15:guide>
        <p15:guide id="17" orient="horz" pos="152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40073" y="410830"/>
            <a:ext cx="11111045" cy="1073122"/>
          </a:xfrm>
          <a:prstGeom prst="rect">
            <a:avLst/>
          </a:prstGeom>
        </p:spPr>
        <p:txBody>
          <a:bodyPr vert="horz" lIns="0" tIns="0" rIns="0" bIns="0" rtlCol="0" anchor="t" anchorCtr="0">
            <a:norm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540073" y="1562100"/>
            <a:ext cx="11111045" cy="4256088"/>
          </a:xfrm>
          <a:prstGeom prst="rect">
            <a:avLst/>
          </a:prstGeom>
        </p:spPr>
        <p:txBody>
          <a:bodyPr vert="horz" lIns="1080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ußzeilenplatzhalter 4"/>
          <p:cNvSpPr>
            <a:spLocks noGrp="1"/>
          </p:cNvSpPr>
          <p:nvPr>
            <p:ph type="ftr" sz="quarter" idx="3"/>
          </p:nvPr>
        </p:nvSpPr>
        <p:spPr>
          <a:xfrm>
            <a:off x="1780394" y="6152561"/>
            <a:ext cx="6829706" cy="360000"/>
          </a:xfrm>
          <a:prstGeom prst="rect">
            <a:avLst/>
          </a:prstGeom>
        </p:spPr>
        <p:txBody>
          <a:bodyPr vert="horz" lIns="0" tIns="0" rIns="0" bIns="0" rtlCol="0" anchor="b" anchorCtr="0"/>
          <a:lstStyle>
            <a:lvl1pPr algn="ctr">
              <a:defRPr sz="1200">
                <a:solidFill>
                  <a:srgbClr val="7F7F7F"/>
                </a:solidFill>
              </a:defRPr>
            </a:lvl1pPr>
          </a:lstStyle>
          <a:p>
            <a:endParaRPr lang="en-US" dirty="0"/>
          </a:p>
        </p:txBody>
      </p:sp>
      <p:sp>
        <p:nvSpPr>
          <p:cNvPr id="6" name="Foliennummernplatzhalter 5"/>
          <p:cNvSpPr>
            <a:spLocks noGrp="1"/>
          </p:cNvSpPr>
          <p:nvPr>
            <p:ph type="sldNum" sz="quarter" idx="4"/>
          </p:nvPr>
        </p:nvSpPr>
        <p:spPr>
          <a:xfrm>
            <a:off x="516320" y="6152561"/>
            <a:ext cx="914426" cy="360000"/>
          </a:xfrm>
          <a:prstGeom prst="rect">
            <a:avLst/>
          </a:prstGeom>
        </p:spPr>
        <p:txBody>
          <a:bodyPr vert="horz" lIns="0" tIns="0" rIns="0" bIns="0" rtlCol="0" anchor="b" anchorCtr="0"/>
          <a:lstStyle>
            <a:lvl1pPr algn="l">
              <a:defRPr sz="1200">
                <a:solidFill>
                  <a:srgbClr val="7F7F7F"/>
                </a:solidFill>
              </a:defRPr>
            </a:lvl1pPr>
          </a:lstStyle>
          <a:p>
            <a:fld id="{75A4F164-3A46-4CEE-A25C-CA523D5E42F3}" type="slidenum">
              <a:rPr lang="en-US" smtClean="0"/>
              <a:pPr/>
              <a:t>‹Nr.›</a:t>
            </a:fld>
            <a:endParaRPr lang="en-US" dirty="0"/>
          </a:p>
        </p:txBody>
      </p:sp>
    </p:spTree>
    <p:extLst>
      <p:ext uri="{BB962C8B-B14F-4D97-AF65-F5344CB8AC3E}">
        <p14:creationId xmlns:p14="http://schemas.microsoft.com/office/powerpoint/2010/main" val="5127556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Lst>
  <p:txStyles>
    <p:titleStyle>
      <a:lvl1pPr algn="l" defTabSz="914400" rtl="0" eaLnBrk="1" latinLnBrk="0" hangingPunct="1">
        <a:spcBef>
          <a:spcPct val="0"/>
        </a:spcBef>
        <a:buNone/>
        <a:defRPr sz="3600" b="0" kern="1200">
          <a:solidFill>
            <a:schemeClr val="tx1"/>
          </a:solidFill>
          <a:latin typeface="+mj-lt"/>
          <a:ea typeface="+mj-ea"/>
          <a:cs typeface="+mj-cs"/>
        </a:defRPr>
      </a:lvl1pPr>
    </p:titleStyle>
    <p:bodyStyle>
      <a:lvl1pPr marL="273050" indent="-273050" algn="l" defTabSz="914400" rtl="0" eaLnBrk="1" latinLnBrk="0" hangingPunct="1">
        <a:spcBef>
          <a:spcPts val="0"/>
        </a:spcBef>
        <a:spcAft>
          <a:spcPts val="1000"/>
        </a:spcAft>
        <a:buFont typeface="Wingdings" panose="05000000000000000000" pitchFamily="2" charset="2"/>
        <a:buChar char="§"/>
        <a:defRPr sz="2200" kern="1200">
          <a:solidFill>
            <a:schemeClr val="tx1"/>
          </a:solidFill>
          <a:latin typeface="Calibri Light" panose="020F0302020204030204" pitchFamily="34" charset="0"/>
          <a:ea typeface="+mn-ea"/>
          <a:cs typeface="+mn-cs"/>
        </a:defRPr>
      </a:lvl1pPr>
      <a:lvl2pPr marL="808038" indent="-273050" algn="l" defTabSz="914400" rtl="0" eaLnBrk="1" latinLnBrk="0" hangingPunct="1">
        <a:spcBef>
          <a:spcPts val="0"/>
        </a:spcBef>
        <a:spcAft>
          <a:spcPts val="1000"/>
        </a:spcAft>
        <a:buFont typeface="Symbol" panose="05050102010706020507" pitchFamily="18" charset="2"/>
        <a:buChar char="-"/>
        <a:defRPr sz="2000" kern="1200">
          <a:solidFill>
            <a:schemeClr val="tx1"/>
          </a:solidFill>
          <a:latin typeface="Calibri Light" panose="020F0302020204030204" pitchFamily="34" charset="0"/>
          <a:ea typeface="+mn-ea"/>
          <a:cs typeface="+mn-cs"/>
        </a:defRPr>
      </a:lvl2pPr>
      <a:lvl3pPr marL="1081088" indent="-177800" algn="l" defTabSz="914400" rtl="0" eaLnBrk="1" latinLnBrk="0" hangingPunct="1">
        <a:spcBef>
          <a:spcPts val="0"/>
        </a:spcBef>
        <a:spcAft>
          <a:spcPts val="1000"/>
        </a:spcAft>
        <a:buFont typeface="Symbol" panose="05050102010706020507" pitchFamily="18" charset="2"/>
        <a:buChar char="-"/>
        <a:defRPr sz="1800" kern="1200">
          <a:solidFill>
            <a:schemeClr val="tx1"/>
          </a:solidFill>
          <a:latin typeface="Calibri Light" panose="020F0302020204030204" pitchFamily="34" charset="0"/>
          <a:ea typeface="+mn-ea"/>
          <a:cs typeface="+mn-cs"/>
        </a:defRPr>
      </a:lvl3pPr>
      <a:lvl4pPr marL="1436688" indent="-177800" algn="l" defTabSz="914400" rtl="0" eaLnBrk="1" latinLnBrk="0" hangingPunct="1">
        <a:spcBef>
          <a:spcPts val="0"/>
        </a:spcBef>
        <a:spcAft>
          <a:spcPts val="1000"/>
        </a:spcAft>
        <a:buFont typeface="Symbol" panose="05050102010706020507" pitchFamily="18" charset="2"/>
        <a:buChar char="-"/>
        <a:defRPr sz="1600" kern="1200">
          <a:solidFill>
            <a:schemeClr val="tx1"/>
          </a:solidFill>
          <a:latin typeface="Calibri Light" panose="020F0302020204030204" pitchFamily="34" charset="0"/>
          <a:ea typeface="+mn-ea"/>
          <a:cs typeface="+mn-cs"/>
        </a:defRPr>
      </a:lvl4pPr>
      <a:lvl5pPr marL="1793875" indent="-179388" algn="l" defTabSz="914400" rtl="0" eaLnBrk="1" latinLnBrk="0" hangingPunct="1">
        <a:spcBef>
          <a:spcPts val="0"/>
        </a:spcBef>
        <a:spcAft>
          <a:spcPts val="1000"/>
        </a:spcAft>
        <a:buFont typeface="Symbol" panose="05050102010706020507" pitchFamily="18" charset="2"/>
        <a:buChar char="-"/>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3BF7D-EE64-4B0F-8625-D1FF785C5D03}" type="datetimeFigureOut">
              <a:rPr lang="de-DE" smtClean="0"/>
              <a:t>13.03.2023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76572-EA3A-40B9-923A-F67DFDC66ED6}" type="slidenum">
              <a:rPr lang="de-DE" smtClean="0"/>
              <a:t>‹Nr.›</a:t>
            </a:fld>
            <a:endParaRPr lang="de-DE"/>
          </a:p>
        </p:txBody>
      </p:sp>
    </p:spTree>
    <p:extLst>
      <p:ext uri="{BB962C8B-B14F-4D97-AF65-F5344CB8AC3E}">
        <p14:creationId xmlns:p14="http://schemas.microsoft.com/office/powerpoint/2010/main" val="263735332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368" y="806911"/>
            <a:ext cx="10515600" cy="876300"/>
          </a:xfrm>
          <a:prstGeom prst="rect">
            <a:avLst/>
          </a:prstGeom>
        </p:spPr>
        <p:txBody>
          <a:bodyPr vert="horz" lIns="0" tIns="0" rIns="108000" bIns="0" rtlCol="0" anchor="t">
            <a:noAutofit/>
          </a:bodyPr>
          <a:lstStyle/>
          <a:p>
            <a:pPr algn="l" rtl="0"/>
            <a:r>
              <a:rPr lang="en-GB" b="0" i="0" u="none" baseline="0"/>
              <a:t>Headline eingeben | maximal Zweizeilig</a:t>
            </a:r>
            <a:endParaRPr lang="en-GB" dirty="0"/>
          </a:p>
        </p:txBody>
      </p:sp>
      <p:sp>
        <p:nvSpPr>
          <p:cNvPr id="3" name="Text Placeholder 2"/>
          <p:cNvSpPr>
            <a:spLocks noGrp="1"/>
          </p:cNvSpPr>
          <p:nvPr>
            <p:ph type="body" idx="1"/>
          </p:nvPr>
        </p:nvSpPr>
        <p:spPr>
          <a:xfrm>
            <a:off x="922867" y="2352503"/>
            <a:ext cx="10515600" cy="3956223"/>
          </a:xfrm>
          <a:prstGeom prst="rect">
            <a:avLst/>
          </a:prstGeom>
        </p:spPr>
        <p:txBody>
          <a:bodyPr vert="horz" lIns="0" tIns="0" rIns="108000" bIns="0" rtlCol="0">
            <a:noAutofit/>
          </a:bodyPr>
          <a:lstStyle/>
          <a:p>
            <a:pPr lvl="0" algn="l" rtl="0"/>
            <a:r>
              <a:rPr lang="en-GB" b="0" i="0" u="none" baseline="0"/>
              <a:t>Textmasterformat bearbeiten</a:t>
            </a:r>
          </a:p>
          <a:p>
            <a:pPr lvl="1" algn="l" rtl="0"/>
            <a:r>
              <a:rPr lang="en-GB" b="0" i="0" u="none" baseline="0"/>
              <a:t>Zweite Ebene</a:t>
            </a:r>
          </a:p>
          <a:p>
            <a:pPr lvl="2" algn="l" rtl="0"/>
            <a:r>
              <a:rPr lang="en-GB" b="0" i="0" u="none" baseline="0"/>
              <a:t>Dritte Ebene</a:t>
            </a:r>
          </a:p>
          <a:p>
            <a:pPr lvl="3" algn="l" rtl="0"/>
            <a:r>
              <a:rPr lang="en-GB" b="0" i="0" u="none" baseline="0"/>
              <a:t>Vierte Ebene</a:t>
            </a:r>
          </a:p>
          <a:p>
            <a:pPr lvl="4" algn="l" rtl="0"/>
            <a:r>
              <a:rPr lang="en-GB" b="0" i="0" u="none" baseline="0"/>
              <a:t>Fünfte Ebene</a:t>
            </a:r>
            <a:endParaRPr lang="en-GB" dirty="0"/>
          </a:p>
        </p:txBody>
      </p:sp>
      <p:sp>
        <p:nvSpPr>
          <p:cNvPr id="6" name="Slide Number Placeholder 5"/>
          <p:cNvSpPr>
            <a:spLocks noGrp="1"/>
          </p:cNvSpPr>
          <p:nvPr>
            <p:ph type="sldNum" sz="quarter" idx="4"/>
          </p:nvPr>
        </p:nvSpPr>
        <p:spPr>
          <a:xfrm>
            <a:off x="912286" y="6374816"/>
            <a:ext cx="10484464" cy="221932"/>
          </a:xfrm>
          <a:prstGeom prst="rect">
            <a:avLst/>
          </a:prstGeom>
        </p:spPr>
        <p:txBody>
          <a:bodyPr vert="horz" lIns="91440" tIns="0" rIns="108000" bIns="0" rtlCol="0" anchor="ctr"/>
          <a:lstStyle>
            <a:lvl1pPr algn="r">
              <a:defRPr sz="1200">
                <a:solidFill>
                  <a:schemeClr val="accent4"/>
                </a:solidFill>
              </a:defRPr>
            </a:lvl1pPr>
          </a:lstStyle>
          <a:p>
            <a:pPr algn="l" rtl="0"/>
            <a:r>
              <a:rPr lang="en-GB" b="0" i="0" u="none" baseline="0"/>
              <a:t>  </a:t>
            </a:r>
            <a:r>
              <a:rPr lang="en-GB" sz="1000" b="0" i="0" u="none" baseline="0">
                <a:solidFill>
                  <a:schemeClr val="accent5"/>
                </a:solidFill>
              </a:rPr>
              <a:t>© VDI/VDE-IT </a:t>
            </a:r>
            <a:r>
              <a:rPr lang="en-GB" sz="1000" b="0" i="0" u="none" baseline="0">
                <a:solidFill>
                  <a:schemeClr val="accent5"/>
                </a:solidFill>
                <a:sym typeface="Wingdings" panose="05000000000000000000" pitchFamily="2" charset="2"/>
              </a:rPr>
              <a:t></a:t>
            </a:r>
            <a:r>
              <a:rPr lang="en-GB" sz="1000" b="0" i="0" u="none" baseline="0">
                <a:solidFill>
                  <a:schemeClr val="accent5"/>
                </a:solidFill>
              </a:rPr>
              <a:t>  </a:t>
            </a:r>
            <a:fld id="{12CCBF5E-5E1E-43A5-B4E2-C140E7BD9013}" type="slidenum">
              <a:rPr sz="1000">
                <a:solidFill>
                  <a:schemeClr val="accent5"/>
                </a:solidFill>
              </a:rPr>
              <a:pPr algn="l" rtl="0"/>
              <a:t>‹Nr.›</a:t>
            </a:fld>
            <a:r>
              <a:rPr lang="en-GB" sz="1000" b="0" i="0" u="none" baseline="0">
                <a:solidFill>
                  <a:schemeClr val="accent5"/>
                </a:solidFill>
              </a:rPr>
              <a:t> </a:t>
            </a:r>
          </a:p>
        </p:txBody>
      </p:sp>
      <p:sp>
        <p:nvSpPr>
          <p:cNvPr id="9" name="Rechteck 8"/>
          <p:cNvSpPr/>
          <p:nvPr/>
        </p:nvSpPr>
        <p:spPr>
          <a:xfrm>
            <a:off x="0" y="908050"/>
            <a:ext cx="168000" cy="8651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800"/>
          </a:p>
        </p:txBody>
      </p:sp>
      <p:sp>
        <p:nvSpPr>
          <p:cNvPr id="10" name="Rechteck 9"/>
          <p:cNvSpPr/>
          <p:nvPr/>
        </p:nvSpPr>
        <p:spPr>
          <a:xfrm>
            <a:off x="0" y="1772814"/>
            <a:ext cx="168000" cy="5085186"/>
          </a:xfrm>
          <a:prstGeom prst="rect">
            <a:avLst/>
          </a:prstGeom>
          <a:solidFill>
            <a:srgbClr val="DDD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800"/>
          </a:p>
        </p:txBody>
      </p:sp>
    </p:spTree>
    <p:extLst>
      <p:ext uri="{BB962C8B-B14F-4D97-AF65-F5344CB8AC3E}">
        <p14:creationId xmlns:p14="http://schemas.microsoft.com/office/powerpoint/2010/main" val="3052337913"/>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Lst>
  <p:hf hdr="0" ftr="0" dt="0"/>
  <p:txStyles>
    <p:titleStyle>
      <a:lvl1pPr algn="l" defTabSz="914400" rtl="0" eaLnBrk="1" latinLnBrk="0" hangingPunct="1">
        <a:lnSpc>
          <a:spcPct val="100000"/>
        </a:lnSpc>
        <a:spcBef>
          <a:spcPct val="0"/>
        </a:spcBef>
        <a:buNone/>
        <a:defRPr sz="3000" kern="1200" cap="all" baseline="0">
          <a:solidFill>
            <a:schemeClr val="tx2"/>
          </a:solidFill>
          <a:latin typeface="+mj-lt"/>
          <a:ea typeface="+mj-ea"/>
          <a:cs typeface="+mj-cs"/>
        </a:defRPr>
      </a:lvl1pPr>
    </p:titleStyle>
    <p:bodyStyle>
      <a:lvl1pPr marL="177800" indent="-177800" algn="l" defTabSz="914400" rtl="0" eaLnBrk="1" latinLnBrk="0" hangingPunct="1">
        <a:lnSpc>
          <a:spcPct val="120000"/>
        </a:lnSpc>
        <a:spcBef>
          <a:spcPts val="1000"/>
        </a:spcBef>
        <a:buClr>
          <a:schemeClr val="tx2"/>
        </a:buClr>
        <a:buSzPct val="80000"/>
        <a:buFont typeface="Wingdings" panose="05000000000000000000" pitchFamily="2" charset="2"/>
        <a:buChar char=""/>
        <a:defRPr sz="2000" kern="1200">
          <a:solidFill>
            <a:schemeClr val="accent5"/>
          </a:solidFill>
          <a:latin typeface="+mn-lt"/>
          <a:ea typeface="+mn-ea"/>
          <a:cs typeface="+mn-cs"/>
        </a:defRPr>
      </a:lvl1pPr>
      <a:lvl2pPr marL="361950" indent="-184150" algn="l" defTabSz="914400" rtl="0" eaLnBrk="1" latinLnBrk="0" hangingPunct="1">
        <a:lnSpc>
          <a:spcPct val="120000"/>
        </a:lnSpc>
        <a:spcBef>
          <a:spcPts val="500"/>
        </a:spcBef>
        <a:buClr>
          <a:schemeClr val="tx2"/>
        </a:buClr>
        <a:buSzPct val="80000"/>
        <a:buFont typeface="Wingdings" panose="05000000000000000000" pitchFamily="2" charset="2"/>
        <a:buChar char=""/>
        <a:defRPr sz="1800" kern="1200">
          <a:solidFill>
            <a:schemeClr val="accent5"/>
          </a:solidFill>
          <a:latin typeface="+mn-lt"/>
          <a:ea typeface="+mn-ea"/>
          <a:cs typeface="+mn-cs"/>
        </a:defRPr>
      </a:lvl2pPr>
      <a:lvl3pPr marL="5397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600" kern="1200">
          <a:solidFill>
            <a:schemeClr val="accent5"/>
          </a:solidFill>
          <a:latin typeface="+mn-lt"/>
          <a:ea typeface="+mn-ea"/>
          <a:cs typeface="+mn-cs"/>
        </a:defRPr>
      </a:lvl3pPr>
      <a:lvl4pPr marL="7175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400" kern="1200">
          <a:solidFill>
            <a:schemeClr val="accent5"/>
          </a:solidFill>
          <a:latin typeface="+mn-lt"/>
          <a:ea typeface="+mn-ea"/>
          <a:cs typeface="+mn-cs"/>
        </a:defRPr>
      </a:lvl4pPr>
      <a:lvl5pPr marL="895350" indent="-177800" algn="l" defTabSz="914400" rtl="0" eaLnBrk="1" latinLnBrk="0" hangingPunct="1">
        <a:lnSpc>
          <a:spcPct val="120000"/>
        </a:lnSpc>
        <a:spcBef>
          <a:spcPts val="500"/>
        </a:spcBef>
        <a:buClr>
          <a:schemeClr val="tx2"/>
        </a:buClr>
        <a:buSzPct val="80000"/>
        <a:buFont typeface="Wingdings" panose="05000000000000000000" pitchFamily="2" charset="2"/>
        <a:buChar char=""/>
        <a:defRPr sz="12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900">
          <p15:clr>
            <a:srgbClr val="F26B43"/>
          </p15:clr>
        </p15:guide>
        <p15:guide id="4" pos="3780">
          <p15:clr>
            <a:srgbClr val="F26B43"/>
          </p15:clr>
        </p15:guide>
        <p15:guide id="5" pos="575">
          <p15:clr>
            <a:srgbClr val="F26B43"/>
          </p15:clr>
        </p15:guide>
        <p15:guide id="6" pos="7105">
          <p15:clr>
            <a:srgbClr val="F26B43"/>
          </p15:clr>
        </p15:guide>
        <p15:guide id="7" orient="horz" pos="572">
          <p15:clr>
            <a:srgbClr val="F26B43"/>
          </p15:clr>
        </p15:guide>
        <p15:guide id="8" orient="horz" pos="1117">
          <p15:clr>
            <a:srgbClr val="F26B43"/>
          </p15:clr>
        </p15:guide>
        <p15:guide id="9" pos="4989">
          <p15:clr>
            <a:srgbClr val="F26B43"/>
          </p15:clr>
        </p15:guide>
        <p15:guide id="10" pos="4899">
          <p15:clr>
            <a:srgbClr val="F26B43"/>
          </p15:clr>
        </p15:guide>
        <p15:guide id="11" pos="2691">
          <p15:clr>
            <a:srgbClr val="F26B43"/>
          </p15:clr>
        </p15:guide>
        <p15:guide id="12" pos="2783">
          <p15:clr>
            <a:srgbClr val="F26B43"/>
          </p15:clr>
        </p15:guide>
        <p15:guide id="16" orient="horz" pos="3974">
          <p15:clr>
            <a:srgbClr val="F26B43"/>
          </p15:clr>
        </p15:guide>
        <p15:guide id="17" orient="horz" pos="152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33.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5" descr="© INSCALE GmbH, 26.05.2010&#10;http://www.presentationload.com/">
            <a:extLst>
              <a:ext uri="{FF2B5EF4-FFF2-40B4-BE49-F238E27FC236}">
                <a16:creationId xmlns:a16="http://schemas.microsoft.com/office/drawing/2014/main" id="{B3909AC8-5280-FAD6-E5F4-33EDFD7B280B}"/>
              </a:ext>
            </a:extLst>
          </p:cNvPr>
          <p:cNvSpPr txBox="1">
            <a:spLocks noChangeArrowheads="1"/>
          </p:cNvSpPr>
          <p:nvPr/>
        </p:nvSpPr>
        <p:spPr bwMode="gray">
          <a:xfrm>
            <a:off x="0" y="155576"/>
            <a:ext cx="11984303" cy="400110"/>
          </a:xfrm>
          <a:prstGeom prst="rect">
            <a:avLst/>
          </a:prstGeom>
          <a:noFill/>
          <a:ln w="9525">
            <a:noFill/>
            <a:miter lim="800000"/>
            <a:headEnd/>
            <a:tailEnd/>
          </a:ln>
          <a:effectLst/>
        </p:spPr>
        <p:txBody>
          <a:bodyPr wrap="square">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1" smtClean="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Technologieebene - Kompetenzstandards </a:t>
            </a:r>
            <a:endParaRPr kumimoji="0" lang="en-US" sz="2000" i="0" u="none" strike="noStrike" kern="1200" cap="none" spc="0" normalizeH="0" baseline="0" noProof="1">
              <a:ln>
                <a:noFill/>
              </a:ln>
              <a:solidFill>
                <a:schemeClr val="accent6">
                  <a:lumMod val="75000"/>
                </a:schemeClr>
              </a:solidFill>
              <a:effectLst/>
              <a:uLnTx/>
              <a:uFillTx/>
              <a:latin typeface="Arial" panose="020B0604020202020204" pitchFamily="34" charset="0"/>
              <a:ea typeface="+mn-ea"/>
              <a:cs typeface="Arial" panose="020B0604020202020204" pitchFamily="34" charset="0"/>
            </a:endParaRPr>
          </a:p>
        </p:txBody>
      </p:sp>
      <p:grpSp>
        <p:nvGrpSpPr>
          <p:cNvPr id="4" name="Gruppieren 3">
            <a:extLst>
              <a:ext uri="{FF2B5EF4-FFF2-40B4-BE49-F238E27FC236}">
                <a16:creationId xmlns:a16="http://schemas.microsoft.com/office/drawing/2014/main" id="{ACAACF26-655E-414A-A9D2-24DAFAB3DF68}"/>
              </a:ext>
            </a:extLst>
          </p:cNvPr>
          <p:cNvGrpSpPr>
            <a:grpSpLocks noChangeAspect="1"/>
          </p:cNvGrpSpPr>
          <p:nvPr/>
        </p:nvGrpSpPr>
        <p:grpSpPr>
          <a:xfrm>
            <a:off x="5857694" y="1255212"/>
            <a:ext cx="4558068" cy="4558068"/>
            <a:chOff x="6592600" y="1207232"/>
            <a:chExt cx="3541122" cy="3541122"/>
          </a:xfrm>
        </p:grpSpPr>
        <p:sp>
          <p:nvSpPr>
            <p:cNvPr id="45" name="Kreis aussen 61">
              <a:extLst>
                <a:ext uri="{FF2B5EF4-FFF2-40B4-BE49-F238E27FC236}">
                  <a16:creationId xmlns:a16="http://schemas.microsoft.com/office/drawing/2014/main" id="{32C2706A-2580-8CC2-658F-1D452EC28B68}"/>
                </a:ext>
              </a:extLst>
            </p:cNvPr>
            <p:cNvSpPr/>
            <p:nvPr/>
          </p:nvSpPr>
          <p:spPr>
            <a:xfrm>
              <a:off x="6592600" y="1207232"/>
              <a:ext cx="3541122" cy="3541122"/>
            </a:xfrm>
            <a:prstGeom prst="ellipse">
              <a:avLst/>
            </a:prstGeom>
            <a:solidFill>
              <a:srgbClr val="F0F0F0">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29235C"/>
                </a:solidFill>
                <a:effectLst/>
                <a:uLnTx/>
                <a:uFillTx/>
                <a:latin typeface="Calibri"/>
                <a:ea typeface="+mn-ea"/>
                <a:cs typeface="+mn-cs"/>
              </a:endParaRPr>
            </a:p>
          </p:txBody>
        </p:sp>
        <p:sp>
          <p:nvSpPr>
            <p:cNvPr id="46" name="Kreis mitte 90">
              <a:extLst>
                <a:ext uri="{FF2B5EF4-FFF2-40B4-BE49-F238E27FC236}">
                  <a16:creationId xmlns:a16="http://schemas.microsoft.com/office/drawing/2014/main" id="{3F873E85-48DA-FFDA-DA52-92B1D7FFCA9F}"/>
                </a:ext>
              </a:extLst>
            </p:cNvPr>
            <p:cNvSpPr/>
            <p:nvPr/>
          </p:nvSpPr>
          <p:spPr>
            <a:xfrm>
              <a:off x="7174250" y="1788882"/>
              <a:ext cx="2377822" cy="2377822"/>
            </a:xfrm>
            <a:prstGeom prst="ellipse">
              <a:avLst/>
            </a:prstGeom>
            <a:solidFill>
              <a:srgbClr val="C8C8C8">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29235C"/>
                </a:solidFill>
                <a:effectLst/>
                <a:uLnTx/>
                <a:uFillTx/>
                <a:latin typeface="Calibri"/>
                <a:ea typeface="+mn-ea"/>
                <a:cs typeface="+mn-cs"/>
              </a:endParaRPr>
            </a:p>
          </p:txBody>
        </p:sp>
        <p:sp>
          <p:nvSpPr>
            <p:cNvPr id="47" name="Kreis innen 91">
              <a:extLst>
                <a:ext uri="{FF2B5EF4-FFF2-40B4-BE49-F238E27FC236}">
                  <a16:creationId xmlns:a16="http://schemas.microsoft.com/office/drawing/2014/main" id="{C86D6411-E1D0-8CC4-B831-525A6B139FD4}"/>
                </a:ext>
              </a:extLst>
            </p:cNvPr>
            <p:cNvSpPr/>
            <p:nvPr/>
          </p:nvSpPr>
          <p:spPr>
            <a:xfrm>
              <a:off x="7765975" y="2380607"/>
              <a:ext cx="1194372" cy="1194372"/>
            </a:xfrm>
            <a:prstGeom prst="ellipse">
              <a:avLst/>
            </a:prstGeom>
            <a:solidFill>
              <a:srgbClr val="7F7F7F">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a:ln>
                  <a:noFill/>
                </a:ln>
                <a:solidFill>
                  <a:srgbClr val="29235C"/>
                </a:solidFill>
                <a:effectLst/>
                <a:uLnTx/>
                <a:uFillTx/>
                <a:latin typeface="Calibri"/>
                <a:ea typeface="+mn-ea"/>
                <a:cs typeface="+mn-cs"/>
              </a:endParaRPr>
            </a:p>
          </p:txBody>
        </p:sp>
        <p:sp>
          <p:nvSpPr>
            <p:cNvPr id="48" name="Ellipse 47">
              <a:extLst>
                <a:ext uri="{FF2B5EF4-FFF2-40B4-BE49-F238E27FC236}">
                  <a16:creationId xmlns:a16="http://schemas.microsoft.com/office/drawing/2014/main" id="{99C0B34E-F1DA-C0EF-C84C-6A7F1C106204}"/>
                </a:ext>
              </a:extLst>
            </p:cNvPr>
            <p:cNvSpPr/>
            <p:nvPr/>
          </p:nvSpPr>
          <p:spPr>
            <a:xfrm>
              <a:off x="8312425" y="2927057"/>
              <a:ext cx="101473" cy="101473"/>
            </a:xfrm>
            <a:prstGeom prst="ellipse">
              <a:avLst/>
            </a:prstGeom>
            <a:solidFill>
              <a:srgbClr val="404040">
                <a:alpha val="80000"/>
              </a:srgbClr>
            </a:solidFill>
            <a:ln>
              <a:noFill/>
            </a:ln>
          </p:spPr>
          <p:txBody>
            <a:bodyPr wrap="square" lIns="0" tIns="0" rIns="0" b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600" b="0" i="0" u="none" strike="noStrike" kern="1200" cap="none" spc="0" normalizeH="0" baseline="0" noProof="0" dirty="0">
                <a:ln>
                  <a:noFill/>
                </a:ln>
                <a:solidFill>
                  <a:srgbClr val="29235C"/>
                </a:solidFill>
                <a:effectLst/>
                <a:uLnTx/>
                <a:uFillTx/>
                <a:latin typeface="BundesSans Office Bold"/>
                <a:ea typeface="+mn-ea"/>
                <a:cs typeface="BundesSans Office Bold"/>
              </a:endParaRPr>
            </a:p>
          </p:txBody>
        </p:sp>
      </p:grpSp>
      <p:graphicFrame>
        <p:nvGraphicFramePr>
          <p:cNvPr id="5" name="Diagramm 4">
            <a:extLst>
              <a:ext uri="{FF2B5EF4-FFF2-40B4-BE49-F238E27FC236}">
                <a16:creationId xmlns:a16="http://schemas.microsoft.com/office/drawing/2014/main" id="{73E9E920-8C05-5A1B-FAA9-748ABB21C197}"/>
              </a:ext>
            </a:extLst>
          </p:cNvPr>
          <p:cNvGraphicFramePr>
            <a:graphicFrameLocks noChangeAspect="1"/>
          </p:cNvGraphicFramePr>
          <p:nvPr>
            <p:extLst>
              <p:ext uri="{D42A27DB-BD31-4B8C-83A1-F6EECF244321}">
                <p14:modId xmlns:p14="http://schemas.microsoft.com/office/powerpoint/2010/main" val="4161147391"/>
              </p:ext>
            </p:extLst>
          </p:nvPr>
        </p:nvGraphicFramePr>
        <p:xfrm>
          <a:off x="5652995" y="1086305"/>
          <a:ext cx="4972567" cy="4893717"/>
        </p:xfrm>
        <a:graphic>
          <a:graphicData uri="http://schemas.openxmlformats.org/drawingml/2006/chart">
            <c:chart xmlns:c="http://schemas.openxmlformats.org/drawingml/2006/chart" xmlns:r="http://schemas.openxmlformats.org/officeDocument/2006/relationships" r:id="rId3"/>
          </a:graphicData>
        </a:graphic>
      </p:graphicFrame>
      <p:grpSp>
        <p:nvGrpSpPr>
          <p:cNvPr id="6" name="Gruppieren 5">
            <a:extLst>
              <a:ext uri="{FF2B5EF4-FFF2-40B4-BE49-F238E27FC236}">
                <a16:creationId xmlns:a16="http://schemas.microsoft.com/office/drawing/2014/main" id="{68C83ADA-A51B-152D-1C9D-DB8E5BAE561E}"/>
              </a:ext>
            </a:extLst>
          </p:cNvPr>
          <p:cNvGrpSpPr>
            <a:grpSpLocks noChangeAspect="1"/>
          </p:cNvGrpSpPr>
          <p:nvPr/>
        </p:nvGrpSpPr>
        <p:grpSpPr>
          <a:xfrm>
            <a:off x="7830553" y="979919"/>
            <a:ext cx="2320370" cy="2608610"/>
            <a:chOff x="5747853" y="1115279"/>
            <a:chExt cx="1802673" cy="2026606"/>
          </a:xfrm>
        </p:grpSpPr>
        <p:sp>
          <p:nvSpPr>
            <p:cNvPr id="38" name="Text Box 17" descr="© INSCALE GmbH, 26.05.2010&#10;http://www.presentationload.com/">
              <a:extLst>
                <a:ext uri="{FF2B5EF4-FFF2-40B4-BE49-F238E27FC236}">
                  <a16:creationId xmlns:a16="http://schemas.microsoft.com/office/drawing/2014/main" id="{148DFBE3-28AC-8048-5D31-E92F8334DE2E}"/>
                </a:ext>
              </a:extLst>
            </p:cNvPr>
            <p:cNvSpPr txBox="1">
              <a:spLocks noChangeArrowheads="1"/>
            </p:cNvSpPr>
            <p:nvPr/>
          </p:nvSpPr>
          <p:spPr bwMode="gray">
            <a:xfrm>
              <a:off x="6215525" y="1168619"/>
              <a:ext cx="576850" cy="179331"/>
            </a:xfrm>
            <a:prstGeom prst="rect">
              <a:avLst/>
            </a:prstGeom>
            <a:noFill/>
            <a:ln w="9525">
              <a:noFill/>
              <a:miter lim="800000"/>
              <a:headEnd/>
              <a:tailEnd/>
            </a:ln>
            <a:effectLst/>
          </p:spPr>
          <p:txBody>
            <a:bodyPr wrap="non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de-DE" sz="900" b="1" smtClean="0">
                  <a:solidFill>
                    <a:schemeClr val="accent6">
                      <a:lumMod val="75000"/>
                    </a:schemeClr>
                  </a:solidFill>
                  <a:latin typeface="Arial" panose="020B0604020202020204" pitchFamily="34" charset="0"/>
                  <a:cs typeface="Arial" panose="020B0604020202020204" pitchFamily="34" charset="0"/>
                </a:rPr>
                <a:t>P</a:t>
              </a:r>
              <a:r>
                <a:rPr kumimoji="0" lang="de-DE" sz="900" b="1"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rojekt-02</a:t>
              </a:r>
              <a:endParaRPr kumimoji="0" lang="en-US" sz="900" b="1" i="0" u="none" strike="noStrike" kern="1200" cap="none" spc="0" normalizeH="0" baseline="0" noProof="1">
                <a:ln>
                  <a:noFill/>
                </a:ln>
                <a:solidFill>
                  <a:schemeClr val="accent6">
                    <a:lumMod val="75000"/>
                  </a:schemeClr>
                </a:solidFill>
                <a:effectLst/>
                <a:uLnTx/>
                <a:uFillTx/>
                <a:latin typeface="Arial" panose="020B0604020202020204" pitchFamily="34" charset="0"/>
                <a:ea typeface="+mn-ea"/>
                <a:cs typeface="Arial" panose="020B0604020202020204" pitchFamily="34" charset="0"/>
              </a:endParaRPr>
            </a:p>
          </p:txBody>
        </p:sp>
        <p:sp>
          <p:nvSpPr>
            <p:cNvPr id="39" name="Text Box 17" descr="© INSCALE GmbH, 26.05.2010&#10;http://www.presentationload.com/">
              <a:extLst>
                <a:ext uri="{FF2B5EF4-FFF2-40B4-BE49-F238E27FC236}">
                  <a16:creationId xmlns:a16="http://schemas.microsoft.com/office/drawing/2014/main" id="{F0667E7B-00E9-CF92-72D9-80B76DD711D4}"/>
                </a:ext>
              </a:extLst>
            </p:cNvPr>
            <p:cNvSpPr txBox="1">
              <a:spLocks noChangeArrowheads="1"/>
            </p:cNvSpPr>
            <p:nvPr/>
          </p:nvSpPr>
          <p:spPr bwMode="gray">
            <a:xfrm>
              <a:off x="6973676" y="1485593"/>
              <a:ext cx="576850" cy="179331"/>
            </a:xfrm>
            <a:prstGeom prst="rect">
              <a:avLst/>
            </a:prstGeom>
            <a:noFill/>
            <a:ln w="9525">
              <a:noFill/>
              <a:miter lim="800000"/>
              <a:headEnd/>
              <a:tailEnd/>
            </a:ln>
            <a:effectLst/>
          </p:spPr>
          <p:txBody>
            <a:bodyPr wrap="non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de-DE" sz="900" b="1" smtClean="0">
                  <a:solidFill>
                    <a:schemeClr val="accent6">
                      <a:lumMod val="75000"/>
                    </a:schemeClr>
                  </a:solidFill>
                  <a:latin typeface="Arial" panose="020B0604020202020204" pitchFamily="34" charset="0"/>
                  <a:cs typeface="Arial" panose="020B0604020202020204" pitchFamily="34" charset="0"/>
                </a:rPr>
                <a:t>P</a:t>
              </a:r>
              <a:r>
                <a:rPr kumimoji="0" lang="de-DE" sz="900" b="1"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rojekt-04</a:t>
              </a:r>
              <a:endParaRPr kumimoji="0" lang="en-US" sz="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endParaRPr>
            </a:p>
          </p:txBody>
        </p:sp>
        <p:sp>
          <p:nvSpPr>
            <p:cNvPr id="40" name="Textfeld 39">
              <a:extLst>
                <a:ext uri="{FF2B5EF4-FFF2-40B4-BE49-F238E27FC236}">
                  <a16:creationId xmlns:a16="http://schemas.microsoft.com/office/drawing/2014/main" id="{5B137D89-6F73-74A2-3693-8FFE904CBFE2}"/>
                </a:ext>
              </a:extLst>
            </p:cNvPr>
            <p:cNvSpPr txBox="1"/>
            <p:nvPr/>
          </p:nvSpPr>
          <p:spPr>
            <a:xfrm>
              <a:off x="5977277" y="1354023"/>
              <a:ext cx="512092" cy="1554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a:ln>
                    <a:noFill/>
                  </a:ln>
                  <a:solidFill>
                    <a:srgbClr val="29235C"/>
                  </a:solidFill>
                  <a:effectLst/>
                  <a:uLnTx/>
                  <a:uFillTx/>
                  <a:latin typeface="Arial" panose="020B0604020202020204" pitchFamily="34" charset="0"/>
                  <a:ea typeface="+mn-ea"/>
                  <a:cs typeface="Arial" panose="020B0604020202020204" pitchFamily="34" charset="0"/>
                </a:rPr>
                <a:t>ausgeprägt</a:t>
              </a:r>
              <a:endParaRPr kumimoji="0" lang="de-DE" sz="700" b="0" i="0" u="none" strike="noStrike" kern="1200" cap="none" spc="0" normalizeH="0" baseline="0" noProof="0" dirty="0">
                <a:ln>
                  <a:noFill/>
                </a:ln>
                <a:solidFill>
                  <a:srgbClr val="29235C"/>
                </a:solidFill>
                <a:effectLst/>
                <a:uLnTx/>
                <a:uFillTx/>
                <a:latin typeface="Arial" panose="020B0604020202020204" pitchFamily="34" charset="0"/>
                <a:ea typeface="+mn-ea"/>
                <a:cs typeface="Arial" panose="020B0604020202020204" pitchFamily="34" charset="0"/>
              </a:endParaRPr>
            </a:p>
          </p:txBody>
        </p:sp>
        <p:sp>
          <p:nvSpPr>
            <p:cNvPr id="41" name="Textfeld 40">
              <a:extLst>
                <a:ext uri="{FF2B5EF4-FFF2-40B4-BE49-F238E27FC236}">
                  <a16:creationId xmlns:a16="http://schemas.microsoft.com/office/drawing/2014/main" id="{22D712A2-F457-29BF-3080-32490C23BCE4}"/>
                </a:ext>
              </a:extLst>
            </p:cNvPr>
            <p:cNvSpPr txBox="1"/>
            <p:nvPr/>
          </p:nvSpPr>
          <p:spPr>
            <a:xfrm>
              <a:off x="5971872" y="1932183"/>
              <a:ext cx="510909" cy="1554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a:ln>
                    <a:noFill/>
                  </a:ln>
                  <a:solidFill>
                    <a:srgbClr val="29235C"/>
                  </a:solidFill>
                  <a:effectLst/>
                  <a:uLnTx/>
                  <a:uFillTx/>
                  <a:latin typeface="Arial" panose="020B0604020202020204" pitchFamily="34" charset="0"/>
                  <a:ea typeface="+mn-ea"/>
                  <a:cs typeface="Arial" panose="020B0604020202020204" pitchFamily="34" charset="0"/>
                </a:rPr>
                <a:t>vorhanden</a:t>
              </a:r>
              <a:endParaRPr kumimoji="0" lang="de-DE" sz="700" b="0" i="0" u="none" strike="noStrike" kern="1200" cap="none" spc="0" normalizeH="0" baseline="0" noProof="0" dirty="0">
                <a:ln>
                  <a:noFill/>
                </a:ln>
                <a:solidFill>
                  <a:srgbClr val="29235C"/>
                </a:solidFill>
                <a:effectLst/>
                <a:uLnTx/>
                <a:uFillTx/>
                <a:latin typeface="Arial" panose="020B0604020202020204" pitchFamily="34" charset="0"/>
                <a:ea typeface="+mn-ea"/>
                <a:cs typeface="Arial" panose="020B0604020202020204" pitchFamily="34" charset="0"/>
              </a:endParaRPr>
            </a:p>
          </p:txBody>
        </p:sp>
        <p:sp>
          <p:nvSpPr>
            <p:cNvPr id="42" name="Textfeld 41">
              <a:extLst>
                <a:ext uri="{FF2B5EF4-FFF2-40B4-BE49-F238E27FC236}">
                  <a16:creationId xmlns:a16="http://schemas.microsoft.com/office/drawing/2014/main" id="{1A457C8B-10A9-BD3D-2E78-7CC7398BF44E}"/>
                </a:ext>
              </a:extLst>
            </p:cNvPr>
            <p:cNvSpPr txBox="1"/>
            <p:nvPr/>
          </p:nvSpPr>
          <p:spPr>
            <a:xfrm>
              <a:off x="6011216" y="2569179"/>
              <a:ext cx="360157" cy="23910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dirty="0">
                  <a:ln>
                    <a:noFill/>
                  </a:ln>
                  <a:solidFill>
                    <a:srgbClr val="29235C"/>
                  </a:solidFill>
                  <a:effectLst/>
                  <a:uLnTx/>
                  <a:uFillTx/>
                  <a:latin typeface="Arial" panose="020B0604020202020204" pitchFamily="34" charset="0"/>
                  <a:ea typeface="+mn-ea"/>
                  <a:cs typeface="Arial" panose="020B0604020202020204" pitchFamily="34" charset="0"/>
                </a:rPr>
                <a:t>in An-</a:t>
              </a:r>
              <a:br>
                <a:rPr kumimoji="0" lang="de-DE" sz="700" b="0" i="0" u="none" strike="noStrike" kern="1200" cap="none" spc="0" normalizeH="0" baseline="0" noProof="0" dirty="0">
                  <a:ln>
                    <a:noFill/>
                  </a:ln>
                  <a:solidFill>
                    <a:srgbClr val="29235C"/>
                  </a:solidFill>
                  <a:effectLst/>
                  <a:uLnTx/>
                  <a:uFillTx/>
                  <a:latin typeface="Arial" panose="020B0604020202020204" pitchFamily="34" charset="0"/>
                  <a:ea typeface="+mn-ea"/>
                  <a:cs typeface="Arial" panose="020B0604020202020204" pitchFamily="34" charset="0"/>
                </a:rPr>
              </a:br>
              <a:r>
                <a:rPr kumimoji="0" lang="de-DE" sz="700" b="0" i="0" u="none" strike="noStrike" kern="1200" cap="none" spc="0" normalizeH="0" baseline="0" noProof="0" dirty="0" err="1">
                  <a:ln>
                    <a:noFill/>
                  </a:ln>
                  <a:solidFill>
                    <a:srgbClr val="29235C"/>
                  </a:solidFill>
                  <a:effectLst/>
                  <a:uLnTx/>
                  <a:uFillTx/>
                  <a:latin typeface="Arial" panose="020B0604020202020204" pitchFamily="34" charset="0"/>
                  <a:ea typeface="+mn-ea"/>
                  <a:cs typeface="Arial" panose="020B0604020202020204" pitchFamily="34" charset="0"/>
                </a:rPr>
                <a:t>sätzen</a:t>
              </a:r>
              <a:endParaRPr kumimoji="0" lang="de-DE" sz="700" b="0" i="0" u="none" strike="noStrike" kern="1200" cap="none" spc="0" normalizeH="0" baseline="0" noProof="0" dirty="0">
                <a:ln>
                  <a:noFill/>
                </a:ln>
                <a:solidFill>
                  <a:srgbClr val="29235C"/>
                </a:solidFill>
                <a:effectLst/>
                <a:uLnTx/>
                <a:uFillTx/>
                <a:latin typeface="Arial" panose="020B0604020202020204" pitchFamily="34" charset="0"/>
                <a:ea typeface="+mn-ea"/>
                <a:cs typeface="Arial" panose="020B0604020202020204" pitchFamily="34" charset="0"/>
              </a:endParaRPr>
            </a:p>
          </p:txBody>
        </p:sp>
        <p:sp>
          <p:nvSpPr>
            <p:cNvPr id="43" name="Textfeld 42">
              <a:extLst>
                <a:ext uri="{FF2B5EF4-FFF2-40B4-BE49-F238E27FC236}">
                  <a16:creationId xmlns:a16="http://schemas.microsoft.com/office/drawing/2014/main" id="{C134213D-44AA-1B8F-264B-28B361A6146B}"/>
                </a:ext>
              </a:extLst>
            </p:cNvPr>
            <p:cNvSpPr txBox="1"/>
            <p:nvPr/>
          </p:nvSpPr>
          <p:spPr>
            <a:xfrm>
              <a:off x="6021237" y="2986464"/>
              <a:ext cx="599267" cy="15542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a:ln>
                    <a:noFill/>
                  </a:ln>
                  <a:solidFill>
                    <a:srgbClr val="29235C"/>
                  </a:solidFill>
                  <a:effectLst/>
                  <a:uLnTx/>
                  <a:uFillTx/>
                  <a:latin typeface="Arial" panose="020B0604020202020204" pitchFamily="34" charset="0"/>
                  <a:ea typeface="+mn-ea"/>
                  <a:cs typeface="Arial" panose="020B0604020202020204" pitchFamily="34" charset="0"/>
                </a:rPr>
                <a:t>keine Aussage</a:t>
              </a:r>
              <a:endParaRPr kumimoji="0" lang="de-DE" sz="700" b="0" i="0" u="none" strike="noStrike" kern="1200" cap="none" spc="0" normalizeH="0" baseline="0" noProof="0" dirty="0">
                <a:ln>
                  <a:noFill/>
                </a:ln>
                <a:solidFill>
                  <a:srgbClr val="29235C"/>
                </a:solidFill>
                <a:effectLst/>
                <a:uLnTx/>
                <a:uFillTx/>
                <a:latin typeface="Arial" panose="020B0604020202020204" pitchFamily="34" charset="0"/>
                <a:ea typeface="+mn-ea"/>
                <a:cs typeface="Arial" panose="020B0604020202020204" pitchFamily="34" charset="0"/>
              </a:endParaRPr>
            </a:p>
          </p:txBody>
        </p:sp>
        <p:sp>
          <p:nvSpPr>
            <p:cNvPr id="44" name="Text Box 17" descr="© INSCALE GmbH, 26.05.2010&#10;http://www.presentationload.com/">
              <a:hlinkClick r:id="" action="ppaction://noaction"/>
              <a:extLst>
                <a:ext uri="{FF2B5EF4-FFF2-40B4-BE49-F238E27FC236}">
                  <a16:creationId xmlns:a16="http://schemas.microsoft.com/office/drawing/2014/main" id="{E625C119-BA8C-B1C2-ECCE-165CECD3438C}"/>
                </a:ext>
              </a:extLst>
            </p:cNvPr>
            <p:cNvSpPr txBox="1">
              <a:spLocks noChangeArrowheads="1"/>
            </p:cNvSpPr>
            <p:nvPr/>
          </p:nvSpPr>
          <p:spPr bwMode="gray">
            <a:xfrm>
              <a:off x="5747853" y="1115279"/>
              <a:ext cx="551943" cy="179331"/>
            </a:xfrm>
            <a:prstGeom prst="rect">
              <a:avLst/>
            </a:prstGeom>
            <a:noFill/>
            <a:ln w="9525">
              <a:noFill/>
              <a:miter lim="800000"/>
              <a:headEnd/>
              <a:tailEnd/>
            </a:ln>
            <a:effectLst/>
          </p:spPr>
          <p:txBody>
            <a:bodyPr wrap="non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900" i="0" u="none" strike="noStrike" kern="1200" cap="none" spc="0" normalizeH="0" baseline="0" noProof="0" smtClean="0">
                  <a:ln>
                    <a:noFill/>
                  </a:ln>
                  <a:solidFill>
                    <a:schemeClr val="bg1">
                      <a:lumMod val="75000"/>
                    </a:schemeClr>
                  </a:solidFill>
                  <a:effectLst/>
                  <a:uLnTx/>
                  <a:uFillTx/>
                  <a:latin typeface="Arial" panose="020B0604020202020204" pitchFamily="34" charset="0"/>
                  <a:ea typeface="+mn-ea"/>
                  <a:cs typeface="Arial" panose="020B0604020202020204" pitchFamily="34" charset="0"/>
                </a:rPr>
                <a:t>Projekt-01</a:t>
              </a:r>
              <a:endParaRPr kumimoji="0" lang="en-US" sz="1000" i="0" u="none" strike="noStrike" kern="1200" cap="none" spc="0" normalizeH="0" baseline="0" noProof="0" dirty="0">
                <a:ln>
                  <a:noFill/>
                </a:ln>
                <a:solidFill>
                  <a:schemeClr val="bg1">
                    <a:lumMod val="75000"/>
                  </a:schemeClr>
                </a:solidFill>
                <a:effectLst/>
                <a:uLnTx/>
                <a:uFillTx/>
                <a:latin typeface="Arial" panose="020B0604020202020204" pitchFamily="34" charset="0"/>
                <a:ea typeface="+mn-ea"/>
                <a:cs typeface="Arial" panose="020B0604020202020204" pitchFamily="34" charset="0"/>
              </a:endParaRPr>
            </a:p>
          </p:txBody>
        </p:sp>
      </p:grpSp>
      <p:sp>
        <p:nvSpPr>
          <p:cNvPr id="7" name="Text Box 17" descr="© INSCALE GmbH, 26.05.2010&#10;http://www.presentationload.com/">
            <a:extLst>
              <a:ext uri="{FF2B5EF4-FFF2-40B4-BE49-F238E27FC236}">
                <a16:creationId xmlns:a16="http://schemas.microsoft.com/office/drawing/2014/main" id="{4918BD15-1168-299C-0BC0-D98266901C87}"/>
              </a:ext>
            </a:extLst>
          </p:cNvPr>
          <p:cNvSpPr txBox="1">
            <a:spLocks noChangeAspect="1" noChangeArrowheads="1"/>
          </p:cNvSpPr>
          <p:nvPr/>
        </p:nvSpPr>
        <p:spPr bwMode="gray">
          <a:xfrm>
            <a:off x="8979482" y="1189461"/>
            <a:ext cx="710451" cy="230832"/>
          </a:xfrm>
          <a:prstGeom prst="rect">
            <a:avLst/>
          </a:prstGeom>
          <a:noFill/>
          <a:ln w="9525">
            <a:noFill/>
            <a:miter lim="800000"/>
            <a:headEnd/>
            <a:tailEnd/>
          </a:ln>
          <a:effectLst/>
        </p:spPr>
        <p:txBody>
          <a:bodyPr wrap="none">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900" i="0" u="none" strike="noStrike" kern="1200" cap="none" spc="0" normalizeH="0" baseline="0" noProof="0" smtClean="0">
                <a:ln>
                  <a:noFill/>
                </a:ln>
                <a:solidFill>
                  <a:schemeClr val="bg1">
                    <a:lumMod val="75000"/>
                  </a:schemeClr>
                </a:solidFill>
                <a:effectLst/>
                <a:uLnTx/>
                <a:uFillTx/>
                <a:latin typeface="Arial" panose="020B0604020202020204" pitchFamily="34" charset="0"/>
                <a:ea typeface="+mn-ea"/>
                <a:cs typeface="Arial" panose="020B0604020202020204" pitchFamily="34" charset="0"/>
              </a:rPr>
              <a:t>Projekt-03</a:t>
            </a:r>
            <a:endParaRPr kumimoji="0" lang="en-US" sz="900" i="0" u="none" strike="noStrike" kern="1200" cap="none" spc="0" normalizeH="0" baseline="0" noProof="1">
              <a:ln>
                <a:noFill/>
              </a:ln>
              <a:solidFill>
                <a:schemeClr val="bg1">
                  <a:lumMod val="75000"/>
                </a:schemeClr>
              </a:solidFill>
              <a:effectLst/>
              <a:uLnTx/>
              <a:uFillTx/>
              <a:latin typeface="Arial" panose="020B0604020202020204" pitchFamily="34" charset="0"/>
              <a:ea typeface="+mn-ea"/>
              <a:cs typeface="Arial" panose="020B0604020202020204" pitchFamily="34" charset="0"/>
            </a:endParaRPr>
          </a:p>
        </p:txBody>
      </p:sp>
      <p:sp>
        <p:nvSpPr>
          <p:cNvPr id="8" name="Text Box 17" descr="© INSCALE GmbH, 26.05.2010&#10;http://www.presentationload.com/">
            <a:extLst>
              <a:ext uri="{FF2B5EF4-FFF2-40B4-BE49-F238E27FC236}">
                <a16:creationId xmlns:a16="http://schemas.microsoft.com/office/drawing/2014/main" id="{0978C090-3927-90E4-B181-785053CCCFE6}"/>
              </a:ext>
            </a:extLst>
          </p:cNvPr>
          <p:cNvSpPr txBox="1">
            <a:spLocks noChangeAspect="1" noChangeArrowheads="1"/>
          </p:cNvSpPr>
          <p:nvPr/>
        </p:nvSpPr>
        <p:spPr bwMode="gray">
          <a:xfrm>
            <a:off x="9773943" y="1713611"/>
            <a:ext cx="710451" cy="230832"/>
          </a:xfrm>
          <a:prstGeom prst="rect">
            <a:avLst/>
          </a:prstGeom>
          <a:noFill/>
          <a:ln w="9525">
            <a:noFill/>
            <a:miter lim="800000"/>
            <a:headEnd/>
            <a:tailEnd/>
          </a:ln>
          <a:effectLst/>
        </p:spPr>
        <p:txBody>
          <a:bodyPr wrap="none">
            <a:spAutoFit/>
          </a:bodyPr>
          <a:lstStyle/>
          <a:p>
            <a:pPr lvl="0" algn="ct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Projekt-05</a:t>
            </a:r>
            <a:endParaRPr kumimoji="0" lang="en-US" sz="800" i="0" u="none" strike="noStrike" kern="1200" cap="none" spc="0" normalizeH="0" baseline="0" noProof="0" dirty="0">
              <a:ln>
                <a:noFill/>
              </a:ln>
              <a:solidFill>
                <a:schemeClr val="bg1">
                  <a:lumMod val="75000"/>
                </a:schemeClr>
              </a:solidFill>
              <a:effectLst/>
              <a:uLnTx/>
              <a:uFillTx/>
              <a:latin typeface="Arial" panose="020B0604020202020204" pitchFamily="34" charset="0"/>
              <a:ea typeface="+mn-ea"/>
              <a:cs typeface="Arial" panose="020B0604020202020204" pitchFamily="34" charset="0"/>
            </a:endParaRPr>
          </a:p>
        </p:txBody>
      </p:sp>
      <p:sp>
        <p:nvSpPr>
          <p:cNvPr id="9" name="Text Box 17" descr="© INSCALE GmbH, 26.05.2010&#10;http://www.presentationload.com/">
            <a:extLst>
              <a:ext uri="{FF2B5EF4-FFF2-40B4-BE49-F238E27FC236}">
                <a16:creationId xmlns:a16="http://schemas.microsoft.com/office/drawing/2014/main" id="{79AC12A2-92E9-B855-52C0-918F01BD7246}"/>
              </a:ext>
            </a:extLst>
          </p:cNvPr>
          <p:cNvSpPr txBox="1">
            <a:spLocks noChangeAspect="1" noChangeArrowheads="1"/>
          </p:cNvSpPr>
          <p:nvPr/>
        </p:nvSpPr>
        <p:spPr bwMode="gray">
          <a:xfrm>
            <a:off x="9939637" y="2016035"/>
            <a:ext cx="710451" cy="230832"/>
          </a:xfrm>
          <a:prstGeom prst="rect">
            <a:avLst/>
          </a:prstGeom>
          <a:noFill/>
          <a:ln w="9525">
            <a:noFill/>
            <a:miter lim="800000"/>
            <a:headEnd/>
            <a:tailEnd/>
          </a:ln>
          <a:effectLst/>
        </p:spPr>
        <p:txBody>
          <a:bodyPr wrap="none">
            <a:spAutoFit/>
          </a:bodyPr>
          <a:lstStyle/>
          <a:p>
            <a:pPr lvl="0" algn="ct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Projekt-06</a:t>
            </a:r>
            <a:endParaRPr kumimoji="0" lang="en-US" sz="800" i="0" u="none" strike="noStrike" kern="1200" cap="none" spc="0" normalizeH="0" baseline="0" noProof="0" dirty="0">
              <a:ln>
                <a:noFill/>
              </a:ln>
              <a:solidFill>
                <a:schemeClr val="bg1">
                  <a:lumMod val="75000"/>
                </a:schemeClr>
              </a:solidFill>
              <a:effectLst/>
              <a:uLnTx/>
              <a:uFillTx/>
              <a:latin typeface="Arial" panose="020B0604020202020204" pitchFamily="34" charset="0"/>
              <a:ea typeface="+mn-ea"/>
              <a:cs typeface="Arial" panose="020B0604020202020204" pitchFamily="34" charset="0"/>
            </a:endParaRPr>
          </a:p>
        </p:txBody>
      </p:sp>
      <p:sp>
        <p:nvSpPr>
          <p:cNvPr id="10" name="Text Box 17" descr="© INSCALE GmbH, 26.05.2010&#10;http://www.presentationload.com/">
            <a:extLst>
              <a:ext uri="{FF2B5EF4-FFF2-40B4-BE49-F238E27FC236}">
                <a16:creationId xmlns:a16="http://schemas.microsoft.com/office/drawing/2014/main" id="{F2DA04E2-A12E-47B6-2B56-365F4C39752C}"/>
              </a:ext>
            </a:extLst>
          </p:cNvPr>
          <p:cNvSpPr txBox="1">
            <a:spLocks noChangeAspect="1" noChangeArrowheads="1"/>
          </p:cNvSpPr>
          <p:nvPr/>
        </p:nvSpPr>
        <p:spPr bwMode="gray">
          <a:xfrm>
            <a:off x="10216754" y="2382867"/>
            <a:ext cx="742511" cy="230832"/>
          </a:xfrm>
          <a:prstGeom prst="rect">
            <a:avLst/>
          </a:prstGeom>
          <a:noFill/>
          <a:ln w="9525">
            <a:noFill/>
            <a:miter lim="800000"/>
            <a:headEnd/>
            <a:tailEnd/>
          </a:ln>
          <a:effectLst/>
        </p:spPr>
        <p:txBody>
          <a:bodyPr wrap="none">
            <a:spAutoFit/>
          </a:bodyPr>
          <a:lstStyle/>
          <a:p>
            <a:pPr algn="ctr" defTabSz="609585">
              <a:defRPr/>
            </a:pPr>
            <a:r>
              <a:rPr lang="de-DE" sz="900" b="1" smtClean="0">
                <a:solidFill>
                  <a:schemeClr val="accent6">
                    <a:lumMod val="75000"/>
                  </a:schemeClr>
                </a:solidFill>
                <a:latin typeface="Arial" panose="020B0604020202020204" pitchFamily="34" charset="0"/>
                <a:cs typeface="Arial" panose="020B0604020202020204" pitchFamily="34" charset="0"/>
              </a:rPr>
              <a:t>Projekt-07</a:t>
            </a:r>
            <a:endParaRPr lang="en-US" sz="800" b="1">
              <a:solidFill>
                <a:schemeClr val="accent6">
                  <a:lumMod val="75000"/>
                </a:schemeClr>
              </a:solidFill>
              <a:latin typeface="Arial" panose="020B0604020202020204" pitchFamily="34" charset="0"/>
              <a:cs typeface="Arial" panose="020B0604020202020204" pitchFamily="34" charset="0"/>
            </a:endParaRPr>
          </a:p>
        </p:txBody>
      </p:sp>
      <p:sp>
        <p:nvSpPr>
          <p:cNvPr id="11" name="Text Box 17" descr="© INSCALE GmbH, 26.05.2010&#10;http://www.presentationload.com/">
            <a:extLst>
              <a:ext uri="{FF2B5EF4-FFF2-40B4-BE49-F238E27FC236}">
                <a16:creationId xmlns:a16="http://schemas.microsoft.com/office/drawing/2014/main" id="{0D9CD5A5-C7B1-67C9-35ED-75673A2641A3}"/>
              </a:ext>
            </a:extLst>
          </p:cNvPr>
          <p:cNvSpPr txBox="1">
            <a:spLocks noChangeAspect="1" noChangeArrowheads="1"/>
          </p:cNvSpPr>
          <p:nvPr/>
        </p:nvSpPr>
        <p:spPr bwMode="gray">
          <a:xfrm>
            <a:off x="10291780" y="2770738"/>
            <a:ext cx="710451" cy="230832"/>
          </a:xfrm>
          <a:prstGeom prst="rect">
            <a:avLst/>
          </a:prstGeom>
          <a:noFill/>
          <a:ln w="9525">
            <a:noFill/>
            <a:miter lim="800000"/>
            <a:headEnd/>
            <a:tailEnd/>
          </a:ln>
          <a:effectLst/>
        </p:spPr>
        <p:txBody>
          <a:bodyPr wrap="none">
            <a:spAutoFit/>
          </a:bodyPr>
          <a:lstStyle/>
          <a:p>
            <a:pPr lvl="0"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Projekt-08</a:t>
            </a:r>
            <a:endParaRPr kumimoji="0" lang="en-US" sz="800" b="0" i="0" u="none" strike="noStrike" kern="1200" cap="none" spc="0" normalizeH="0" baseline="0" noProof="0" dirty="0">
              <a:ln>
                <a:noFill/>
              </a:ln>
              <a:solidFill>
                <a:prstClr val="white">
                  <a:lumMod val="75000"/>
                </a:prstClr>
              </a:solidFill>
              <a:effectLst/>
              <a:uLnTx/>
              <a:uFillTx/>
              <a:latin typeface="Arial" panose="020B0604020202020204" pitchFamily="34" charset="0"/>
              <a:ea typeface="+mn-ea"/>
              <a:cs typeface="Arial" panose="020B0604020202020204" pitchFamily="34" charset="0"/>
            </a:endParaRPr>
          </a:p>
        </p:txBody>
      </p:sp>
      <p:sp>
        <p:nvSpPr>
          <p:cNvPr id="12" name="Text Box 17" descr="© INSCALE GmbH, 26.05.2010&#10;http://www.presentationload.com/">
            <a:extLst>
              <a:ext uri="{FF2B5EF4-FFF2-40B4-BE49-F238E27FC236}">
                <a16:creationId xmlns:a16="http://schemas.microsoft.com/office/drawing/2014/main" id="{D18EA826-4D5E-CE6D-1B64-33BC897537E8}"/>
              </a:ext>
            </a:extLst>
          </p:cNvPr>
          <p:cNvSpPr txBox="1">
            <a:spLocks noChangeAspect="1" noChangeArrowheads="1"/>
          </p:cNvSpPr>
          <p:nvPr/>
        </p:nvSpPr>
        <p:spPr bwMode="gray">
          <a:xfrm>
            <a:off x="10377566" y="3189342"/>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Projekt-09</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13" name="Text Box 17" descr="© INSCALE GmbH, 26.05.2010&#10;http://www.presentationload.com/">
            <a:extLst>
              <a:ext uri="{FF2B5EF4-FFF2-40B4-BE49-F238E27FC236}">
                <a16:creationId xmlns:a16="http://schemas.microsoft.com/office/drawing/2014/main" id="{B5C8386E-3643-B0CB-3386-D370EEA8FAFE}"/>
              </a:ext>
            </a:extLst>
          </p:cNvPr>
          <p:cNvSpPr txBox="1">
            <a:spLocks noChangeAspect="1" noChangeArrowheads="1"/>
          </p:cNvSpPr>
          <p:nvPr/>
        </p:nvSpPr>
        <p:spPr bwMode="gray">
          <a:xfrm>
            <a:off x="10380640" y="3615098"/>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Projekt-10</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14" name="Text Box 17" descr="© INSCALE GmbH, 26.05.2010&#10;http://www.presentationload.com/">
            <a:extLst>
              <a:ext uri="{FF2B5EF4-FFF2-40B4-BE49-F238E27FC236}">
                <a16:creationId xmlns:a16="http://schemas.microsoft.com/office/drawing/2014/main" id="{BE46ACD8-19B1-B68F-9462-9EE64B4B3EB3}"/>
              </a:ext>
            </a:extLst>
          </p:cNvPr>
          <p:cNvSpPr txBox="1">
            <a:spLocks noChangeAspect="1" noChangeArrowheads="1"/>
          </p:cNvSpPr>
          <p:nvPr/>
        </p:nvSpPr>
        <p:spPr bwMode="gray">
          <a:xfrm>
            <a:off x="10351162" y="4056232"/>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Projekt-11</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15" name="Text Box 17" descr="© INSCALE GmbH, 26.05.2010&#10;http://www.presentationload.com/">
            <a:extLst>
              <a:ext uri="{FF2B5EF4-FFF2-40B4-BE49-F238E27FC236}">
                <a16:creationId xmlns:a16="http://schemas.microsoft.com/office/drawing/2014/main" id="{64EF3C73-4624-7560-0C37-EF42CD0BE7CF}"/>
              </a:ext>
            </a:extLst>
          </p:cNvPr>
          <p:cNvSpPr txBox="1">
            <a:spLocks noChangeAspect="1" noChangeArrowheads="1"/>
          </p:cNvSpPr>
          <p:nvPr/>
        </p:nvSpPr>
        <p:spPr bwMode="gray">
          <a:xfrm>
            <a:off x="10182845" y="4458748"/>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Projekt-12</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16" name="Text Box 17" descr="© INSCALE GmbH, 26.05.2010&#10;http://www.presentationload.com/">
            <a:extLst>
              <a:ext uri="{FF2B5EF4-FFF2-40B4-BE49-F238E27FC236}">
                <a16:creationId xmlns:a16="http://schemas.microsoft.com/office/drawing/2014/main" id="{102D4960-DEB9-EDEF-EDCD-70E6556C5BD8}"/>
              </a:ext>
            </a:extLst>
          </p:cNvPr>
          <p:cNvSpPr txBox="1">
            <a:spLocks noChangeAspect="1" noChangeArrowheads="1"/>
          </p:cNvSpPr>
          <p:nvPr/>
        </p:nvSpPr>
        <p:spPr bwMode="gray">
          <a:xfrm>
            <a:off x="9955658" y="4807540"/>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Projekt-13</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17" name="Text Box 17" descr="© INSCALE GmbH, 26.05.2010&#10;http://www.presentationload.com/">
            <a:extLst>
              <a:ext uri="{FF2B5EF4-FFF2-40B4-BE49-F238E27FC236}">
                <a16:creationId xmlns:a16="http://schemas.microsoft.com/office/drawing/2014/main" id="{5D95108D-58DF-FA88-E72D-1542A36D5464}"/>
              </a:ext>
            </a:extLst>
          </p:cNvPr>
          <p:cNvSpPr txBox="1">
            <a:spLocks noChangeAspect="1" noChangeArrowheads="1"/>
          </p:cNvSpPr>
          <p:nvPr/>
        </p:nvSpPr>
        <p:spPr bwMode="gray">
          <a:xfrm>
            <a:off x="9660911" y="5160124"/>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Projekt-14</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18" name="Text Box 17" descr="© INSCALE GmbH, 26.05.2010&#10;http://www.presentationload.com/">
            <a:extLst>
              <a:ext uri="{FF2B5EF4-FFF2-40B4-BE49-F238E27FC236}">
                <a16:creationId xmlns:a16="http://schemas.microsoft.com/office/drawing/2014/main" id="{56936DDE-A0F4-1602-EF13-2CCDEEB49381}"/>
              </a:ext>
            </a:extLst>
          </p:cNvPr>
          <p:cNvSpPr txBox="1">
            <a:spLocks noChangeAspect="1" noChangeArrowheads="1"/>
          </p:cNvSpPr>
          <p:nvPr/>
        </p:nvSpPr>
        <p:spPr bwMode="gray">
          <a:xfrm>
            <a:off x="9305739" y="5447434"/>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Projekt-15</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19" name="Text Box 17" descr="© INSCALE GmbH, 26.05.2010&#10;http://www.presentationload.com/">
            <a:extLst>
              <a:ext uri="{FF2B5EF4-FFF2-40B4-BE49-F238E27FC236}">
                <a16:creationId xmlns:a16="http://schemas.microsoft.com/office/drawing/2014/main" id="{A92C8B6E-E4CD-F7FA-7001-266CAD4FECE5}"/>
              </a:ext>
            </a:extLst>
          </p:cNvPr>
          <p:cNvSpPr txBox="1">
            <a:spLocks noChangeAspect="1" noChangeArrowheads="1"/>
          </p:cNvSpPr>
          <p:nvPr/>
        </p:nvSpPr>
        <p:spPr bwMode="gray">
          <a:xfrm>
            <a:off x="8887025" y="5660728"/>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Projekt-16</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20" name="Text Box 17" descr="© INSCALE GmbH, 26.05.2010&#10;http://www.presentationload.com/">
            <a:extLst>
              <a:ext uri="{FF2B5EF4-FFF2-40B4-BE49-F238E27FC236}">
                <a16:creationId xmlns:a16="http://schemas.microsoft.com/office/drawing/2014/main" id="{945C4376-B601-897B-06CA-5EA6E6E92E2E}"/>
              </a:ext>
            </a:extLst>
          </p:cNvPr>
          <p:cNvSpPr txBox="1">
            <a:spLocks noChangeAspect="1" noChangeArrowheads="1"/>
          </p:cNvSpPr>
          <p:nvPr/>
        </p:nvSpPr>
        <p:spPr bwMode="gray">
          <a:xfrm>
            <a:off x="8433281" y="5813458"/>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Projekt-17</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21" name="Text Box 17" descr="© INSCALE GmbH, 26.05.2010&#10;http://www.presentationload.com/">
            <a:extLst>
              <a:ext uri="{FF2B5EF4-FFF2-40B4-BE49-F238E27FC236}">
                <a16:creationId xmlns:a16="http://schemas.microsoft.com/office/drawing/2014/main" id="{12F8AC28-88E5-089A-9D45-01A75C24B65E}"/>
              </a:ext>
            </a:extLst>
          </p:cNvPr>
          <p:cNvSpPr txBox="1">
            <a:spLocks noChangeAspect="1" noChangeArrowheads="1"/>
          </p:cNvSpPr>
          <p:nvPr/>
        </p:nvSpPr>
        <p:spPr bwMode="gray">
          <a:xfrm>
            <a:off x="7765847" y="5855576"/>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Projekt-18</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22" name="Text Box 17" descr="© INSCALE GmbH, 26.05.2010&#10;http://www.presentationload.com/">
            <a:extLst>
              <a:ext uri="{FF2B5EF4-FFF2-40B4-BE49-F238E27FC236}">
                <a16:creationId xmlns:a16="http://schemas.microsoft.com/office/drawing/2014/main" id="{F70FDEA0-5192-F2DB-C80A-F08A1AE7863A}"/>
              </a:ext>
            </a:extLst>
          </p:cNvPr>
          <p:cNvSpPr txBox="1">
            <a:spLocks noChangeAspect="1" noChangeArrowheads="1"/>
          </p:cNvSpPr>
          <p:nvPr/>
        </p:nvSpPr>
        <p:spPr bwMode="gray">
          <a:xfrm>
            <a:off x="7150613" y="5793651"/>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Projekt-19</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23" name="Text Box 17" descr="© INSCALE GmbH, 26.05.2010&#10;http://www.presentationload.com/">
            <a:extLst>
              <a:ext uri="{FF2B5EF4-FFF2-40B4-BE49-F238E27FC236}">
                <a16:creationId xmlns:a16="http://schemas.microsoft.com/office/drawing/2014/main" id="{C52C3747-EC7B-07AD-1F94-AC0094AD0607}"/>
              </a:ext>
            </a:extLst>
          </p:cNvPr>
          <p:cNvSpPr txBox="1">
            <a:spLocks noChangeAspect="1" noChangeArrowheads="1"/>
          </p:cNvSpPr>
          <p:nvPr/>
        </p:nvSpPr>
        <p:spPr bwMode="gray">
          <a:xfrm>
            <a:off x="6694939" y="5618597"/>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Projekt-20</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24" name="Text Box 17" descr="© INSCALE GmbH, 26.05.2010&#10;http://www.presentationload.com/">
            <a:extLst>
              <a:ext uri="{FF2B5EF4-FFF2-40B4-BE49-F238E27FC236}">
                <a16:creationId xmlns:a16="http://schemas.microsoft.com/office/drawing/2014/main" id="{4AF40A06-71E5-4A1F-174C-2A581B53A187}"/>
              </a:ext>
            </a:extLst>
          </p:cNvPr>
          <p:cNvSpPr txBox="1">
            <a:spLocks noChangeAspect="1" noChangeArrowheads="1"/>
          </p:cNvSpPr>
          <p:nvPr/>
        </p:nvSpPr>
        <p:spPr bwMode="gray">
          <a:xfrm>
            <a:off x="6266343" y="5409643"/>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Projekt-21</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25" name="Text Box 17" descr="© INSCALE GmbH, 26.05.2010&#10;http://www.presentationload.com/">
            <a:extLst>
              <a:ext uri="{FF2B5EF4-FFF2-40B4-BE49-F238E27FC236}">
                <a16:creationId xmlns:a16="http://schemas.microsoft.com/office/drawing/2014/main" id="{C5FF46C2-FEC7-550C-9590-1CEB9FAF0368}"/>
              </a:ext>
            </a:extLst>
          </p:cNvPr>
          <p:cNvSpPr txBox="1">
            <a:spLocks noChangeAspect="1" noChangeArrowheads="1"/>
          </p:cNvSpPr>
          <p:nvPr/>
        </p:nvSpPr>
        <p:spPr bwMode="gray">
          <a:xfrm>
            <a:off x="5784323" y="5163852"/>
            <a:ext cx="742511" cy="230832"/>
          </a:xfrm>
          <a:prstGeom prst="rect">
            <a:avLst/>
          </a:prstGeom>
          <a:noFill/>
          <a:ln w="9525">
            <a:noFill/>
            <a:miter lim="800000"/>
            <a:headEnd/>
            <a:tailEnd/>
          </a:ln>
          <a:effectLst/>
        </p:spPr>
        <p:txBody>
          <a:bodyPr wrap="none">
            <a:spAutoFit/>
          </a:bodyPr>
          <a:lstStyle/>
          <a:p>
            <a:pPr defTabSz="609585">
              <a:defRPr/>
            </a:pPr>
            <a:r>
              <a:rPr lang="de-DE" sz="900" b="1" smtClean="0">
                <a:solidFill>
                  <a:schemeClr val="accent6">
                    <a:lumMod val="75000"/>
                  </a:schemeClr>
                </a:solidFill>
                <a:latin typeface="Arial" panose="020B0604020202020204" pitchFamily="34" charset="0"/>
                <a:cs typeface="Arial" panose="020B0604020202020204" pitchFamily="34" charset="0"/>
              </a:rPr>
              <a:t>Projekt-22</a:t>
            </a:r>
            <a:endParaRPr lang="en-US" sz="800" b="1">
              <a:solidFill>
                <a:schemeClr val="accent6">
                  <a:lumMod val="75000"/>
                </a:schemeClr>
              </a:solidFill>
              <a:latin typeface="Arial" panose="020B0604020202020204" pitchFamily="34" charset="0"/>
              <a:cs typeface="Arial" panose="020B0604020202020204" pitchFamily="34" charset="0"/>
            </a:endParaRPr>
          </a:p>
        </p:txBody>
      </p:sp>
      <p:sp>
        <p:nvSpPr>
          <p:cNvPr id="26" name="Text Box 17" descr="© INSCALE GmbH, 26.05.2010&#10;http://www.presentationload.com/">
            <a:extLst>
              <a:ext uri="{FF2B5EF4-FFF2-40B4-BE49-F238E27FC236}">
                <a16:creationId xmlns:a16="http://schemas.microsoft.com/office/drawing/2014/main" id="{B3129170-6F1A-B211-9CB5-319D49094B67}"/>
              </a:ext>
            </a:extLst>
          </p:cNvPr>
          <p:cNvSpPr txBox="1">
            <a:spLocks noChangeAspect="1" noChangeArrowheads="1"/>
          </p:cNvSpPr>
          <p:nvPr/>
        </p:nvSpPr>
        <p:spPr bwMode="gray">
          <a:xfrm>
            <a:off x="5659389" y="4849896"/>
            <a:ext cx="793807" cy="230832"/>
          </a:xfrm>
          <a:prstGeom prst="rect">
            <a:avLst/>
          </a:prstGeom>
          <a:noFill/>
          <a:ln w="9525">
            <a:noFill/>
            <a:miter lim="800000"/>
            <a:headEnd/>
            <a:tailEnd/>
          </a:ln>
          <a:effectLst/>
        </p:spPr>
        <p:txBody>
          <a:bodyPr wrap="none">
            <a:spAutoFit/>
          </a:bodyPr>
          <a:lstStyle/>
          <a:p>
            <a:pPr defTabSz="609585">
              <a:defRPr/>
            </a:pPr>
            <a:r>
              <a:rPr kumimoji="0" lang="de-DE" sz="900" b="0" i="0" u="none" strike="noStrike" kern="1200" cap="none" spc="0" normalizeH="0" baseline="0" noProof="0" smtClean="0">
                <a:ln>
                  <a:noFill/>
                </a:ln>
                <a:solidFill>
                  <a:prstClr val="white">
                    <a:lumMod val="75000"/>
                  </a:prstClr>
                </a:solidFill>
                <a:effectLst/>
                <a:uLnTx/>
                <a:uFillTx/>
                <a:latin typeface="Arial" panose="020B0604020202020204" pitchFamily="34" charset="0"/>
                <a:ea typeface="+mn-ea"/>
                <a:cs typeface="Arial" panose="020B0604020202020204" pitchFamily="34" charset="0"/>
              </a:rPr>
              <a:t>N</a:t>
            </a:r>
            <a:r>
              <a:rPr lang="de-DE" sz="900" smtClean="0">
                <a:solidFill>
                  <a:schemeClr val="bg1">
                    <a:lumMod val="75000"/>
                  </a:schemeClr>
                </a:solidFill>
                <a:latin typeface="Arial" panose="020B0604020202020204" pitchFamily="34" charset="0"/>
                <a:cs typeface="Arial" panose="020B0604020202020204" pitchFamily="34" charset="0"/>
              </a:rPr>
              <a:t>Projekt-23</a:t>
            </a:r>
            <a:endParaRPr lang="en-US" sz="800" smtClean="0">
              <a:solidFill>
                <a:prstClr val="white">
                  <a:lumMod val="75000"/>
                </a:prstClr>
              </a:solidFill>
              <a:latin typeface="Arial" panose="020B0604020202020204" pitchFamily="34" charset="0"/>
              <a:cs typeface="Arial" panose="020B0604020202020204" pitchFamily="34" charset="0"/>
            </a:endParaRPr>
          </a:p>
        </p:txBody>
      </p:sp>
      <p:sp>
        <p:nvSpPr>
          <p:cNvPr id="27" name="Text Box 17" descr="© INSCALE GmbH, 26.05.2010&#10;http://www.presentationload.com/">
            <a:extLst>
              <a:ext uri="{FF2B5EF4-FFF2-40B4-BE49-F238E27FC236}">
                <a16:creationId xmlns:a16="http://schemas.microsoft.com/office/drawing/2014/main" id="{A60E65DE-0910-9C57-F481-2F63F9BC7F81}"/>
              </a:ext>
            </a:extLst>
          </p:cNvPr>
          <p:cNvSpPr txBox="1">
            <a:spLocks noChangeAspect="1" noChangeArrowheads="1"/>
          </p:cNvSpPr>
          <p:nvPr/>
        </p:nvSpPr>
        <p:spPr bwMode="gray">
          <a:xfrm>
            <a:off x="5373505" y="4459571"/>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Projekt-24</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28" name="Text Box 17" descr="© INSCALE GmbH, 26.05.2010&#10;http://www.presentationload.com/">
            <a:extLst>
              <a:ext uri="{FF2B5EF4-FFF2-40B4-BE49-F238E27FC236}">
                <a16:creationId xmlns:a16="http://schemas.microsoft.com/office/drawing/2014/main" id="{A6060024-229A-5A1B-3343-28549B0DE385}"/>
              </a:ext>
            </a:extLst>
          </p:cNvPr>
          <p:cNvSpPr txBox="1">
            <a:spLocks noChangeAspect="1" noChangeArrowheads="1"/>
          </p:cNvSpPr>
          <p:nvPr/>
        </p:nvSpPr>
        <p:spPr bwMode="gray">
          <a:xfrm>
            <a:off x="5294368" y="4050769"/>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Projekt-25</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29" name="Text Box 17" descr="© INSCALE GmbH, 26.05.2010&#10;http://www.presentationload.com/">
            <a:extLst>
              <a:ext uri="{FF2B5EF4-FFF2-40B4-BE49-F238E27FC236}">
                <a16:creationId xmlns:a16="http://schemas.microsoft.com/office/drawing/2014/main" id="{4BCD0A17-FFCA-7567-7BF1-3A35E6AA9069}"/>
              </a:ext>
            </a:extLst>
          </p:cNvPr>
          <p:cNvSpPr txBox="1">
            <a:spLocks noChangeAspect="1" noChangeArrowheads="1"/>
          </p:cNvSpPr>
          <p:nvPr/>
        </p:nvSpPr>
        <p:spPr bwMode="gray">
          <a:xfrm>
            <a:off x="5160784" y="3629110"/>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Projekt-26</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30" name="Text Box 17" descr="© INSCALE GmbH, 26.05.2010&#10;http://www.presentationload.com/">
            <a:extLst>
              <a:ext uri="{FF2B5EF4-FFF2-40B4-BE49-F238E27FC236}">
                <a16:creationId xmlns:a16="http://schemas.microsoft.com/office/drawing/2014/main" id="{F63AF997-5E9A-0564-5F47-612A28DB9366}"/>
              </a:ext>
            </a:extLst>
          </p:cNvPr>
          <p:cNvSpPr txBox="1">
            <a:spLocks noChangeAspect="1" noChangeArrowheads="1"/>
          </p:cNvSpPr>
          <p:nvPr/>
        </p:nvSpPr>
        <p:spPr bwMode="gray">
          <a:xfrm>
            <a:off x="5174894" y="3189929"/>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Projekt-27</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31" name="Text Box 17" descr="© INSCALE GmbH, 26.05.2010&#10;http://www.presentationload.com/">
            <a:extLst>
              <a:ext uri="{FF2B5EF4-FFF2-40B4-BE49-F238E27FC236}">
                <a16:creationId xmlns:a16="http://schemas.microsoft.com/office/drawing/2014/main" id="{6329DB0D-C82F-E242-531B-F4F6E428F88E}"/>
              </a:ext>
            </a:extLst>
          </p:cNvPr>
          <p:cNvSpPr txBox="1">
            <a:spLocks noChangeAspect="1" noChangeArrowheads="1"/>
          </p:cNvSpPr>
          <p:nvPr/>
        </p:nvSpPr>
        <p:spPr bwMode="gray">
          <a:xfrm>
            <a:off x="5266725" y="2763248"/>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Projekt-28</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32" name="Text Box 17" descr="© INSCALE GmbH, 26.05.2010&#10;http://www.presentationload.com/">
            <a:extLst>
              <a:ext uri="{FF2B5EF4-FFF2-40B4-BE49-F238E27FC236}">
                <a16:creationId xmlns:a16="http://schemas.microsoft.com/office/drawing/2014/main" id="{04CD68E3-9791-B32E-B96D-0EC96A1950E2}"/>
              </a:ext>
            </a:extLst>
          </p:cNvPr>
          <p:cNvSpPr txBox="1">
            <a:spLocks noChangeAspect="1" noChangeArrowheads="1"/>
          </p:cNvSpPr>
          <p:nvPr/>
        </p:nvSpPr>
        <p:spPr bwMode="gray">
          <a:xfrm>
            <a:off x="5383865" y="2411187"/>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Projekt-29</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33" name="Text Box 17" descr="© INSCALE GmbH, 26.05.2010&#10;http://www.presentationload.com/">
            <a:extLst>
              <a:ext uri="{FF2B5EF4-FFF2-40B4-BE49-F238E27FC236}">
                <a16:creationId xmlns:a16="http://schemas.microsoft.com/office/drawing/2014/main" id="{3590CBF5-206E-4943-22B7-328B56F39D9B}"/>
              </a:ext>
            </a:extLst>
          </p:cNvPr>
          <p:cNvSpPr txBox="1">
            <a:spLocks noChangeAspect="1" noChangeArrowheads="1"/>
          </p:cNvSpPr>
          <p:nvPr/>
        </p:nvSpPr>
        <p:spPr bwMode="gray">
          <a:xfrm>
            <a:off x="5480151" y="2020082"/>
            <a:ext cx="742511" cy="230832"/>
          </a:xfrm>
          <a:prstGeom prst="rect">
            <a:avLst/>
          </a:prstGeom>
          <a:noFill/>
          <a:ln w="9525">
            <a:noFill/>
            <a:miter lim="800000"/>
            <a:headEnd/>
            <a:tailEnd/>
          </a:ln>
          <a:effectLst/>
        </p:spPr>
        <p:txBody>
          <a:bodyPr wrap="none">
            <a:spAutoFit/>
          </a:bodyPr>
          <a:lstStyle/>
          <a:p>
            <a:pPr defTabSz="609585">
              <a:defRPr/>
            </a:pPr>
            <a:r>
              <a:rPr lang="de-DE" sz="900" b="1" smtClean="0">
                <a:solidFill>
                  <a:schemeClr val="accent6">
                    <a:lumMod val="75000"/>
                  </a:schemeClr>
                </a:solidFill>
                <a:latin typeface="Arial" panose="020B0604020202020204" pitchFamily="34" charset="0"/>
                <a:cs typeface="Arial" panose="020B0604020202020204" pitchFamily="34" charset="0"/>
              </a:rPr>
              <a:t>Projekt-30</a:t>
            </a:r>
            <a:endParaRPr lang="en-US" sz="800" b="1">
              <a:solidFill>
                <a:schemeClr val="accent6">
                  <a:lumMod val="75000"/>
                </a:schemeClr>
              </a:solidFill>
              <a:latin typeface="Arial" panose="020B0604020202020204" pitchFamily="34" charset="0"/>
              <a:cs typeface="Arial" panose="020B0604020202020204" pitchFamily="34" charset="0"/>
            </a:endParaRPr>
          </a:p>
        </p:txBody>
      </p:sp>
      <p:sp>
        <p:nvSpPr>
          <p:cNvPr id="34" name="Text Box 17" descr="© INSCALE GmbH, 26.05.2010&#10;http://www.presentationload.com/">
            <a:extLst>
              <a:ext uri="{FF2B5EF4-FFF2-40B4-BE49-F238E27FC236}">
                <a16:creationId xmlns:a16="http://schemas.microsoft.com/office/drawing/2014/main" id="{94302D5F-8913-89F9-5E5B-F976B5E957D2}"/>
              </a:ext>
            </a:extLst>
          </p:cNvPr>
          <p:cNvSpPr txBox="1">
            <a:spLocks noChangeAspect="1" noChangeArrowheads="1"/>
          </p:cNvSpPr>
          <p:nvPr/>
        </p:nvSpPr>
        <p:spPr bwMode="gray">
          <a:xfrm>
            <a:off x="5821088" y="1698892"/>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Projekt-31</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35" name="Text Box 17" descr="© INSCALE GmbH, 26.05.2010&#10;http://www.presentationload.com/">
            <a:extLst>
              <a:ext uri="{FF2B5EF4-FFF2-40B4-BE49-F238E27FC236}">
                <a16:creationId xmlns:a16="http://schemas.microsoft.com/office/drawing/2014/main" id="{F85A37A8-7328-451E-EB37-DAF3423D3DB3}"/>
              </a:ext>
            </a:extLst>
          </p:cNvPr>
          <p:cNvSpPr txBox="1">
            <a:spLocks noChangeAspect="1" noChangeArrowheads="1"/>
          </p:cNvSpPr>
          <p:nvPr/>
        </p:nvSpPr>
        <p:spPr bwMode="gray">
          <a:xfrm>
            <a:off x="6155584" y="1445543"/>
            <a:ext cx="710451" cy="230832"/>
          </a:xfrm>
          <a:prstGeom prst="rect">
            <a:avLst/>
          </a:prstGeom>
          <a:noFill/>
          <a:ln w="9525">
            <a:noFill/>
            <a:miter lim="800000"/>
            <a:headEnd/>
            <a:tailEnd/>
          </a:ln>
          <a:effectLst/>
        </p:spPr>
        <p:txBody>
          <a:bodyPr wrap="none">
            <a:spAutoFit/>
          </a:bodyPr>
          <a:lstStyle/>
          <a:p>
            <a:pPr defTabSz="609585">
              <a:defRPr/>
            </a:pPr>
            <a:r>
              <a:rPr lang="de-DE" sz="900" smtClean="0">
                <a:solidFill>
                  <a:schemeClr val="bg1">
                    <a:lumMod val="75000"/>
                  </a:schemeClr>
                </a:solidFill>
                <a:latin typeface="Arial" panose="020B0604020202020204" pitchFamily="34" charset="0"/>
                <a:cs typeface="Arial" panose="020B0604020202020204" pitchFamily="34" charset="0"/>
              </a:rPr>
              <a:t>Projekt-32</a:t>
            </a:r>
            <a:endParaRPr lang="en-US" sz="800">
              <a:solidFill>
                <a:prstClr val="white">
                  <a:lumMod val="75000"/>
                </a:prstClr>
              </a:solidFill>
              <a:latin typeface="Arial" panose="020B0604020202020204" pitchFamily="34" charset="0"/>
              <a:cs typeface="Arial" panose="020B0604020202020204" pitchFamily="34" charset="0"/>
            </a:endParaRPr>
          </a:p>
        </p:txBody>
      </p:sp>
      <p:sp>
        <p:nvSpPr>
          <p:cNvPr id="36" name="Text Box 17" descr="© INSCALE GmbH, 26.05.2010&#10;http://www.presentationload.com/">
            <a:extLst>
              <a:ext uri="{FF2B5EF4-FFF2-40B4-BE49-F238E27FC236}">
                <a16:creationId xmlns:a16="http://schemas.microsoft.com/office/drawing/2014/main" id="{6304D01B-D648-A1FC-EA79-BE77D66A42D7}"/>
              </a:ext>
            </a:extLst>
          </p:cNvPr>
          <p:cNvSpPr txBox="1">
            <a:spLocks noChangeAspect="1" noChangeArrowheads="1"/>
          </p:cNvSpPr>
          <p:nvPr/>
        </p:nvSpPr>
        <p:spPr bwMode="gray">
          <a:xfrm>
            <a:off x="6498088" y="1192815"/>
            <a:ext cx="742511" cy="230832"/>
          </a:xfrm>
          <a:prstGeom prst="rect">
            <a:avLst/>
          </a:prstGeom>
          <a:noFill/>
          <a:ln w="9525">
            <a:noFill/>
            <a:miter lim="800000"/>
            <a:headEnd/>
            <a:tailEnd/>
          </a:ln>
          <a:effectLst/>
        </p:spPr>
        <p:txBody>
          <a:bodyPr wrap="none">
            <a:spAutoFit/>
          </a:bodyPr>
          <a:lstStyle/>
          <a:p>
            <a:pPr lvl="0" defTabSz="609585">
              <a:defRPr/>
            </a:pPr>
            <a:r>
              <a:rPr lang="de-DE" sz="900" b="1" smtClean="0">
                <a:solidFill>
                  <a:schemeClr val="accent6">
                    <a:lumMod val="75000"/>
                  </a:schemeClr>
                </a:solidFill>
                <a:latin typeface="Arial" panose="020B0604020202020204" pitchFamily="34" charset="0"/>
                <a:cs typeface="Arial" panose="020B0604020202020204" pitchFamily="34" charset="0"/>
              </a:rPr>
              <a:t>Projekt-33</a:t>
            </a:r>
            <a:endParaRPr kumimoji="0" lang="en-US" sz="800" b="1"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37" name="Text Box 17" descr="© INSCALE GmbH, 26.05.2010&#10;http://www.presentationload.com/">
            <a:extLst>
              <a:ext uri="{FF2B5EF4-FFF2-40B4-BE49-F238E27FC236}">
                <a16:creationId xmlns:a16="http://schemas.microsoft.com/office/drawing/2014/main" id="{7DC6CB23-A447-F2A4-4A8B-4A6429EB1C1D}"/>
              </a:ext>
            </a:extLst>
          </p:cNvPr>
          <p:cNvSpPr txBox="1">
            <a:spLocks noChangeAspect="1" noChangeArrowheads="1"/>
          </p:cNvSpPr>
          <p:nvPr/>
        </p:nvSpPr>
        <p:spPr bwMode="gray">
          <a:xfrm>
            <a:off x="7082627" y="1011323"/>
            <a:ext cx="742511" cy="230832"/>
          </a:xfrm>
          <a:prstGeom prst="rect">
            <a:avLst/>
          </a:prstGeom>
          <a:noFill/>
          <a:ln w="9525">
            <a:noFill/>
            <a:miter lim="800000"/>
            <a:headEnd/>
            <a:tailEnd/>
          </a:ln>
          <a:effectLst/>
        </p:spPr>
        <p:txBody>
          <a:bodyPr wrap="none">
            <a:spAutoFit/>
          </a:bodyPr>
          <a:lstStyle/>
          <a:p>
            <a:pPr lvl="0" defTabSz="609585">
              <a:defRPr/>
            </a:pPr>
            <a:r>
              <a:rPr lang="de-DE" sz="900" b="1" smtClean="0">
                <a:solidFill>
                  <a:schemeClr val="accent6">
                    <a:lumMod val="75000"/>
                  </a:schemeClr>
                </a:solidFill>
                <a:latin typeface="Arial" panose="020B0604020202020204" pitchFamily="34" charset="0"/>
                <a:cs typeface="Arial" panose="020B0604020202020204" pitchFamily="34" charset="0"/>
              </a:rPr>
              <a:t>Projekt-34</a:t>
            </a:r>
            <a:endParaRPr kumimoji="0" lang="en-US" sz="800" b="1"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graphicFrame>
        <p:nvGraphicFramePr>
          <p:cNvPr id="49" name="Tabelle 250">
            <a:extLst>
              <a:ext uri="{FF2B5EF4-FFF2-40B4-BE49-F238E27FC236}">
                <a16:creationId xmlns:a16="http://schemas.microsoft.com/office/drawing/2014/main" id="{5D4EEF8D-FC7B-8711-56FA-D4E8EE2F7798}"/>
              </a:ext>
            </a:extLst>
          </p:cNvPr>
          <p:cNvGraphicFramePr>
            <a:graphicFrameLocks noGrp="1"/>
          </p:cNvGraphicFramePr>
          <p:nvPr>
            <p:extLst>
              <p:ext uri="{D42A27DB-BD31-4B8C-83A1-F6EECF244321}">
                <p14:modId xmlns:p14="http://schemas.microsoft.com/office/powerpoint/2010/main" val="3856450183"/>
              </p:ext>
            </p:extLst>
          </p:nvPr>
        </p:nvGraphicFramePr>
        <p:xfrm>
          <a:off x="11270994" y="173193"/>
          <a:ext cx="552137" cy="401614"/>
        </p:xfrm>
        <a:graphic>
          <a:graphicData uri="http://schemas.openxmlformats.org/drawingml/2006/table">
            <a:tbl>
              <a:tblPr firstRow="1" bandRow="1">
                <a:tableStyleId>{7E9639D4-E3E2-4D34-9284-5A2195B3D0D7}</a:tableStyleId>
              </a:tblPr>
              <a:tblGrid>
                <a:gridCol w="552137">
                  <a:extLst>
                    <a:ext uri="{9D8B030D-6E8A-4147-A177-3AD203B41FA5}">
                      <a16:colId xmlns:a16="http://schemas.microsoft.com/office/drawing/2014/main" val="736449082"/>
                    </a:ext>
                  </a:extLst>
                </a:gridCol>
              </a:tblGrid>
              <a:tr h="204654">
                <a:tc>
                  <a:txBody>
                    <a:bodyPr/>
                    <a:lstStyle/>
                    <a:p>
                      <a:pPr algn="ctr"/>
                      <a:r>
                        <a:rPr lang="de-DE" sz="900" b="1" smtClean="0">
                          <a:solidFill>
                            <a:schemeClr val="tx1">
                              <a:lumMod val="85000"/>
                              <a:lumOff val="15000"/>
                            </a:schemeClr>
                          </a:solidFill>
                          <a:latin typeface="Arial" panose="020B0604020202020204" pitchFamily="34" charset="0"/>
                          <a:cs typeface="Arial" panose="020B0604020202020204" pitchFamily="34" charset="0"/>
                        </a:rPr>
                        <a:t>Stand</a:t>
                      </a:r>
                      <a:endParaRPr lang="de-DE" sz="900" b="1" dirty="0">
                        <a:solidFill>
                          <a:schemeClr val="tx1">
                            <a:lumMod val="85000"/>
                            <a:lumOff val="15000"/>
                          </a:schemeClr>
                        </a:solidFill>
                        <a:latin typeface="Arial" panose="020B0604020202020204" pitchFamily="34" charset="0"/>
                        <a:cs typeface="Arial" panose="020B0604020202020204" pitchFamily="34" charset="0"/>
                      </a:endParaRPr>
                    </a:p>
                  </a:txBody>
                  <a:tcPr marL="54000" marR="0" marT="36000" marB="0">
                    <a:noFill/>
                  </a:tcPr>
                </a:tc>
                <a:extLst>
                  <a:ext uri="{0D108BD9-81ED-4DB2-BD59-A6C34878D82A}">
                    <a16:rowId xmlns:a16="http://schemas.microsoft.com/office/drawing/2014/main" val="483895962"/>
                  </a:ext>
                </a:extLst>
              </a:tr>
              <a:tr h="196960">
                <a:tc>
                  <a:txBody>
                    <a:bodyPr/>
                    <a:lstStyle/>
                    <a:p>
                      <a:pPr algn="ctr"/>
                      <a:r>
                        <a:rPr lang="de-DE" sz="700" b="0" smtClean="0">
                          <a:solidFill>
                            <a:schemeClr val="tx1"/>
                          </a:solidFill>
                          <a:latin typeface="Arial" panose="020B0604020202020204" pitchFamily="34" charset="0"/>
                          <a:cs typeface="Arial" panose="020B0604020202020204" pitchFamily="34" charset="0"/>
                        </a:rPr>
                        <a:t>2022</a:t>
                      </a:r>
                      <a:endParaRPr lang="de-DE" sz="700" b="0" dirty="0">
                        <a:solidFill>
                          <a:schemeClr val="tx1"/>
                        </a:solidFill>
                        <a:latin typeface="Arial" panose="020B0604020202020204" pitchFamily="34" charset="0"/>
                        <a:cs typeface="Arial" panose="020B0604020202020204" pitchFamily="34" charset="0"/>
                      </a:endParaRPr>
                    </a:p>
                  </a:txBody>
                  <a:tcPr marL="54000" marR="0" marT="36000" marB="0"/>
                </a:tc>
                <a:extLst>
                  <a:ext uri="{0D108BD9-81ED-4DB2-BD59-A6C34878D82A}">
                    <a16:rowId xmlns:a16="http://schemas.microsoft.com/office/drawing/2014/main" val="644433086"/>
                  </a:ext>
                </a:extLst>
              </a:tr>
            </a:tbl>
          </a:graphicData>
        </a:graphic>
      </p:graphicFrame>
      <p:sp>
        <p:nvSpPr>
          <p:cNvPr id="50" name="Rechteck 49">
            <a:extLst>
              <a:ext uri="{FF2B5EF4-FFF2-40B4-BE49-F238E27FC236}">
                <a16:creationId xmlns:a16="http://schemas.microsoft.com/office/drawing/2014/main" id="{A34797CF-FB80-55FF-62EC-38B8A002E443}"/>
              </a:ext>
            </a:extLst>
          </p:cNvPr>
          <p:cNvSpPr/>
          <p:nvPr/>
        </p:nvSpPr>
        <p:spPr>
          <a:xfrm>
            <a:off x="335769" y="1202946"/>
            <a:ext cx="4066225" cy="2529859"/>
          </a:xfrm>
          <a:prstGeom prst="rect">
            <a:avLst/>
          </a:prstGeom>
          <a:solidFill>
            <a:schemeClr val="bg1">
              <a:lumMod val="95000"/>
            </a:schemeClr>
          </a:solidFill>
          <a:ln w="3175">
            <a:solidFill>
              <a:schemeClr val="bg1">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Begriffsverständnis</a:t>
            </a:r>
          </a:p>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de-DE" sz="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defTabSz="609585" rtl="0" eaLnBrk="1" fontAlgn="auto" latinLnBrk="0" hangingPunct="1">
              <a:lnSpc>
                <a:spcPct val="100000"/>
              </a:lnSpc>
              <a:spcBef>
                <a:spcPts val="0"/>
              </a:spcBef>
              <a:spcAft>
                <a:spcPts val="0"/>
              </a:spcAft>
              <a:buClrTx/>
              <a:buSzTx/>
              <a:buFontTx/>
              <a:buNone/>
              <a:tabLst/>
              <a:defRPr/>
            </a:pPr>
            <a:r>
              <a:rPr kumimoji="0" lang="de-DE" sz="13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Kompetenzstandards (Taxonomien) dienen der Beschreibung von Fähigkeiten, Qualifikationen und Berufen. (Bsp. ESCO). Sie können dazu genutzt werden den Weiterbildungsbedarf der Lernenden standardisiert zu erheben, passgenaue Angebote zu machen, Lernziele zu definieren, Lerninhalte einer Weiterbildungsplattform zu beschreiben und bei Bildungsnachweisen das erreichte Kompetenzlevel zu dokumentieren.</a:t>
            </a:r>
          </a:p>
        </p:txBody>
      </p:sp>
      <p:sp>
        <p:nvSpPr>
          <p:cNvPr id="53" name="Rechteck 52">
            <a:extLst>
              <a:ext uri="{FF2B5EF4-FFF2-40B4-BE49-F238E27FC236}">
                <a16:creationId xmlns:a16="http://schemas.microsoft.com/office/drawing/2014/main" id="{73CCF401-62A5-D005-9485-A964C4800DE6}"/>
              </a:ext>
            </a:extLst>
          </p:cNvPr>
          <p:cNvSpPr/>
          <p:nvPr/>
        </p:nvSpPr>
        <p:spPr>
          <a:xfrm>
            <a:off x="340683" y="3892377"/>
            <a:ext cx="4066226" cy="1557362"/>
          </a:xfrm>
          <a:prstGeom prst="rect">
            <a:avLst/>
          </a:prstGeom>
          <a:solidFill>
            <a:schemeClr val="bg1">
              <a:lumMod val="95000"/>
            </a:schemeClr>
          </a:solidFill>
          <a:ln w="3175">
            <a:solidFill>
              <a:schemeClr val="bg1">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Leitfragen </a:t>
            </a:r>
          </a:p>
          <a:p>
            <a:pPr marL="216000" lvl="0" indent="-216000" defTabSz="609585">
              <a:lnSpc>
                <a:spcPct val="150000"/>
              </a:lnSpc>
              <a:buFont typeface="Arial" panose="020B0604020202020204" pitchFamily="34" charset="0"/>
              <a:buChar char="•"/>
              <a:defRPr/>
            </a:pPr>
            <a:r>
              <a:rPr lang="de-DE" sz="1300">
                <a:solidFill>
                  <a:prstClr val="black"/>
                </a:solidFill>
                <a:latin typeface="Arial" panose="020B0604020202020204" pitchFamily="34" charset="0"/>
                <a:cs typeface="Arial" panose="020B0604020202020204" pitchFamily="34" charset="0"/>
              </a:rPr>
              <a:t>Welche Kompetenzstandards werden benutzt?</a:t>
            </a:r>
          </a:p>
          <a:p>
            <a:pPr marL="216000" lvl="0" indent="-216000" defTabSz="609585">
              <a:lnSpc>
                <a:spcPct val="150000"/>
              </a:lnSpc>
              <a:buFont typeface="Arial" panose="020B0604020202020204" pitchFamily="34" charset="0"/>
              <a:buChar char="•"/>
              <a:defRPr/>
            </a:pPr>
            <a:r>
              <a:rPr lang="de-DE" sz="1300">
                <a:solidFill>
                  <a:prstClr val="black"/>
                </a:solidFill>
                <a:latin typeface="Arial" panose="020B0604020202020204" pitchFamily="34" charset="0"/>
                <a:cs typeface="Arial" panose="020B0604020202020204" pitchFamily="34" charset="0"/>
              </a:rPr>
              <a:t>Welche Erfahrungen gibt es?</a:t>
            </a:r>
          </a:p>
          <a:p>
            <a:pPr marL="216000" lvl="0" indent="-216000" defTabSz="609585">
              <a:lnSpc>
                <a:spcPct val="150000"/>
              </a:lnSpc>
              <a:buFont typeface="Arial" panose="020B0604020202020204" pitchFamily="34" charset="0"/>
              <a:buChar char="•"/>
              <a:defRPr/>
            </a:pPr>
            <a:r>
              <a:rPr lang="de-DE" sz="1300">
                <a:solidFill>
                  <a:prstClr val="black"/>
                </a:solidFill>
                <a:latin typeface="Arial" panose="020B0604020202020204" pitchFamily="34" charset="0"/>
                <a:cs typeface="Arial" panose="020B0604020202020204" pitchFamily="34" charset="0"/>
              </a:rPr>
              <a:t>Welche Modifikationen sind im Projektkontext notwendig?</a:t>
            </a:r>
          </a:p>
        </p:txBody>
      </p:sp>
      <p:graphicFrame>
        <p:nvGraphicFramePr>
          <p:cNvPr id="77" name="Tabelle 76">
            <a:extLst>
              <a:ext uri="{FF2B5EF4-FFF2-40B4-BE49-F238E27FC236}">
                <a16:creationId xmlns:a16="http://schemas.microsoft.com/office/drawing/2014/main" id="{7987ECB8-002F-FF6B-85F3-DDF49A622034}"/>
              </a:ext>
            </a:extLst>
          </p:cNvPr>
          <p:cNvGraphicFramePr>
            <a:graphicFrameLocks noGrp="1"/>
          </p:cNvGraphicFramePr>
          <p:nvPr>
            <p:extLst>
              <p:ext uri="{D42A27DB-BD31-4B8C-83A1-F6EECF244321}">
                <p14:modId xmlns:p14="http://schemas.microsoft.com/office/powerpoint/2010/main" val="2121179504"/>
              </p:ext>
            </p:extLst>
          </p:nvPr>
        </p:nvGraphicFramePr>
        <p:xfrm>
          <a:off x="3" y="6512938"/>
          <a:ext cx="12182471" cy="339038"/>
        </p:xfrm>
        <a:graphic>
          <a:graphicData uri="http://schemas.openxmlformats.org/drawingml/2006/table">
            <a:tbl>
              <a:tblPr>
                <a:tableStyleId>{C083E6E3-FA7D-4D7B-A595-EF9225AFEA82}</a:tableStyleId>
              </a:tblPr>
              <a:tblGrid>
                <a:gridCol w="600215">
                  <a:extLst>
                    <a:ext uri="{9D8B030D-6E8A-4147-A177-3AD203B41FA5}">
                      <a16:colId xmlns:a16="http://schemas.microsoft.com/office/drawing/2014/main" val="1498031914"/>
                    </a:ext>
                  </a:extLst>
                </a:gridCol>
                <a:gridCol w="556079">
                  <a:extLst>
                    <a:ext uri="{9D8B030D-6E8A-4147-A177-3AD203B41FA5}">
                      <a16:colId xmlns:a16="http://schemas.microsoft.com/office/drawing/2014/main" val="3528090305"/>
                    </a:ext>
                  </a:extLst>
                </a:gridCol>
                <a:gridCol w="548464">
                  <a:extLst>
                    <a:ext uri="{9D8B030D-6E8A-4147-A177-3AD203B41FA5}">
                      <a16:colId xmlns:a16="http://schemas.microsoft.com/office/drawing/2014/main" val="1569095289"/>
                    </a:ext>
                  </a:extLst>
                </a:gridCol>
                <a:gridCol w="731282">
                  <a:extLst>
                    <a:ext uri="{9D8B030D-6E8A-4147-A177-3AD203B41FA5}">
                      <a16:colId xmlns:a16="http://schemas.microsoft.com/office/drawing/2014/main" val="1007009777"/>
                    </a:ext>
                  </a:extLst>
                </a:gridCol>
                <a:gridCol w="754136">
                  <a:extLst>
                    <a:ext uri="{9D8B030D-6E8A-4147-A177-3AD203B41FA5}">
                      <a16:colId xmlns:a16="http://schemas.microsoft.com/office/drawing/2014/main" val="1769878184"/>
                    </a:ext>
                  </a:extLst>
                </a:gridCol>
                <a:gridCol w="533227">
                  <a:extLst>
                    <a:ext uri="{9D8B030D-6E8A-4147-A177-3AD203B41FA5}">
                      <a16:colId xmlns:a16="http://schemas.microsoft.com/office/drawing/2014/main" val="3248167927"/>
                    </a:ext>
                  </a:extLst>
                </a:gridCol>
                <a:gridCol w="586550">
                  <a:extLst>
                    <a:ext uri="{9D8B030D-6E8A-4147-A177-3AD203B41FA5}">
                      <a16:colId xmlns:a16="http://schemas.microsoft.com/office/drawing/2014/main" val="3849939790"/>
                    </a:ext>
                  </a:extLst>
                </a:gridCol>
                <a:gridCol w="731282">
                  <a:extLst>
                    <a:ext uri="{9D8B030D-6E8A-4147-A177-3AD203B41FA5}">
                      <a16:colId xmlns:a16="http://schemas.microsoft.com/office/drawing/2014/main" val="2481749235"/>
                    </a:ext>
                  </a:extLst>
                </a:gridCol>
                <a:gridCol w="464671">
                  <a:extLst>
                    <a:ext uri="{9D8B030D-6E8A-4147-A177-3AD203B41FA5}">
                      <a16:colId xmlns:a16="http://schemas.microsoft.com/office/drawing/2014/main" val="3587713632"/>
                    </a:ext>
                  </a:extLst>
                </a:gridCol>
                <a:gridCol w="495141">
                  <a:extLst>
                    <a:ext uri="{9D8B030D-6E8A-4147-A177-3AD203B41FA5}">
                      <a16:colId xmlns:a16="http://schemas.microsoft.com/office/drawing/2014/main" val="4273145436"/>
                    </a:ext>
                  </a:extLst>
                </a:gridCol>
                <a:gridCol w="540845">
                  <a:extLst>
                    <a:ext uri="{9D8B030D-6E8A-4147-A177-3AD203B41FA5}">
                      <a16:colId xmlns:a16="http://schemas.microsoft.com/office/drawing/2014/main" val="3338721580"/>
                    </a:ext>
                  </a:extLst>
                </a:gridCol>
                <a:gridCol w="502757">
                  <a:extLst>
                    <a:ext uri="{9D8B030D-6E8A-4147-A177-3AD203B41FA5}">
                      <a16:colId xmlns:a16="http://schemas.microsoft.com/office/drawing/2014/main" val="789028941"/>
                    </a:ext>
                  </a:extLst>
                </a:gridCol>
                <a:gridCol w="959809">
                  <a:extLst>
                    <a:ext uri="{9D8B030D-6E8A-4147-A177-3AD203B41FA5}">
                      <a16:colId xmlns:a16="http://schemas.microsoft.com/office/drawing/2014/main" val="3639647944"/>
                    </a:ext>
                  </a:extLst>
                </a:gridCol>
                <a:gridCol w="708431">
                  <a:extLst>
                    <a:ext uri="{9D8B030D-6E8A-4147-A177-3AD203B41FA5}">
                      <a16:colId xmlns:a16="http://schemas.microsoft.com/office/drawing/2014/main" val="2618004175"/>
                    </a:ext>
                  </a:extLst>
                </a:gridCol>
                <a:gridCol w="411347">
                  <a:extLst>
                    <a:ext uri="{9D8B030D-6E8A-4147-A177-3AD203B41FA5}">
                      <a16:colId xmlns:a16="http://schemas.microsoft.com/office/drawing/2014/main" val="3184924994"/>
                    </a:ext>
                  </a:extLst>
                </a:gridCol>
                <a:gridCol w="876015">
                  <a:extLst>
                    <a:ext uri="{9D8B030D-6E8A-4147-A177-3AD203B41FA5}">
                      <a16:colId xmlns:a16="http://schemas.microsoft.com/office/drawing/2014/main" val="444713827"/>
                    </a:ext>
                  </a:extLst>
                </a:gridCol>
                <a:gridCol w="563698">
                  <a:extLst>
                    <a:ext uri="{9D8B030D-6E8A-4147-A177-3AD203B41FA5}">
                      <a16:colId xmlns:a16="http://schemas.microsoft.com/office/drawing/2014/main" val="3706393351"/>
                    </a:ext>
                  </a:extLst>
                </a:gridCol>
                <a:gridCol w="487523">
                  <a:extLst>
                    <a:ext uri="{9D8B030D-6E8A-4147-A177-3AD203B41FA5}">
                      <a16:colId xmlns:a16="http://schemas.microsoft.com/office/drawing/2014/main" val="1500180337"/>
                    </a:ext>
                  </a:extLst>
                </a:gridCol>
                <a:gridCol w="495141">
                  <a:extLst>
                    <a:ext uri="{9D8B030D-6E8A-4147-A177-3AD203B41FA5}">
                      <a16:colId xmlns:a16="http://schemas.microsoft.com/office/drawing/2014/main" val="2153696311"/>
                    </a:ext>
                  </a:extLst>
                </a:gridCol>
                <a:gridCol w="635858">
                  <a:extLst>
                    <a:ext uri="{9D8B030D-6E8A-4147-A177-3AD203B41FA5}">
                      <a16:colId xmlns:a16="http://schemas.microsoft.com/office/drawing/2014/main" val="3758162761"/>
                    </a:ext>
                  </a:extLst>
                </a:gridCol>
              </a:tblGrid>
              <a:tr h="3390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smtClean="0">
                          <a:ln>
                            <a:noFill/>
                          </a:ln>
                          <a:solidFill>
                            <a:srgbClr val="538335"/>
                          </a:solidFill>
                          <a:effectLst/>
                          <a:uLnTx/>
                          <a:uFillTx/>
                          <a:latin typeface="Arial" panose="020B0604020202020204" pitchFamily="34" charset="0"/>
                          <a:ea typeface="+mn-ea"/>
                          <a:cs typeface="Arial" panose="020B0604020202020204" pitchFamily="34" charset="0"/>
                        </a:rPr>
                        <a:t>Kompetenz</a:t>
                      </a:r>
                      <a:r>
                        <a:rPr kumimoji="0" lang="en-US" sz="800" b="1" i="0" u="none" strike="noStrike" kern="1200" cap="none" spc="0" normalizeH="0" baseline="0" noProof="0">
                          <a:ln>
                            <a:noFill/>
                          </a:ln>
                          <a:solidFill>
                            <a:srgbClr val="538335"/>
                          </a:solidFill>
                          <a:effectLst/>
                          <a:uLnTx/>
                          <a:uFillTx/>
                          <a:latin typeface="Arial" panose="020B0604020202020204" pitchFamily="34" charset="0"/>
                          <a:ea typeface="+mn-ea"/>
                          <a:cs typeface="Arial" panose="020B0604020202020204" pitchFamily="34" charset="0"/>
                        </a:rPr>
                        <a:t/>
                      </a:r>
                      <a:br>
                        <a:rPr kumimoji="0" lang="en-US" sz="800" b="1" i="0" u="none" strike="noStrike" kern="1200" cap="none" spc="0" normalizeH="0" baseline="0" noProof="0">
                          <a:ln>
                            <a:noFill/>
                          </a:ln>
                          <a:solidFill>
                            <a:srgbClr val="538335"/>
                          </a:solidFill>
                          <a:effectLst/>
                          <a:uLnTx/>
                          <a:uFillTx/>
                          <a:latin typeface="Arial" panose="020B0604020202020204" pitchFamily="34" charset="0"/>
                          <a:ea typeface="+mn-ea"/>
                          <a:cs typeface="Arial" panose="020B0604020202020204" pitchFamily="34" charset="0"/>
                        </a:rPr>
                      </a:br>
                      <a:r>
                        <a:rPr kumimoji="0" lang="en-US" sz="800" b="1" i="0" u="none" strike="noStrike" kern="1200" cap="none" spc="0" normalizeH="0" baseline="0" noProof="0">
                          <a:ln>
                            <a:noFill/>
                          </a:ln>
                          <a:solidFill>
                            <a:srgbClr val="538335"/>
                          </a:solidFill>
                          <a:effectLst/>
                          <a:uLnTx/>
                          <a:uFillTx/>
                          <a:latin typeface="Arial" panose="020B0604020202020204" pitchFamily="34" charset="0"/>
                          <a:ea typeface="+mn-ea"/>
                          <a:cs typeface="Arial" panose="020B0604020202020204" pitchFamily="34" charset="0"/>
                        </a:rPr>
                        <a:t>standards</a:t>
                      </a:r>
                      <a:endParaRPr kumimoji="0" lang="en-US" sz="900" b="1" i="0" u="none" strike="noStrike" kern="1200" cap="none" spc="0" normalizeH="0" baseline="0" noProof="0" dirty="0">
                        <a:ln>
                          <a:noFill/>
                        </a:ln>
                        <a:solidFill>
                          <a:srgbClr val="538335"/>
                        </a:solidFill>
                        <a:effectLst/>
                        <a:uLnTx/>
                        <a:uFillTx/>
                        <a:latin typeface="Arial" panose="020B0604020202020204" pitchFamily="34" charset="0"/>
                        <a:ea typeface="+mn-ea"/>
                        <a:cs typeface="Arial" panose="020B0604020202020204" pitchFamily="34" charset="0"/>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ECF5E7"/>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a:ln>
                            <a:noFill/>
                          </a:ln>
                          <a:solidFill>
                            <a:srgbClr val="538335"/>
                          </a:solidFill>
                          <a:effectLst/>
                          <a:uLnTx/>
                          <a:uFillTx/>
                          <a:latin typeface="Arial" panose="020B0604020202020204" pitchFamily="34" charset="0"/>
                          <a:ea typeface="+mn-ea"/>
                          <a:cs typeface="Arial" panose="020B0604020202020204" pitchFamily="34" charset="0"/>
                        </a:rPr>
                        <a:t>Bildungs-</a:t>
                      </a:r>
                      <a:br>
                        <a:rPr kumimoji="0" lang="de-DE" sz="700" b="0" i="0" u="none" strike="noStrike" kern="1200" cap="none" spc="0" normalizeH="0" baseline="0" noProof="0">
                          <a:ln>
                            <a:noFill/>
                          </a:ln>
                          <a:solidFill>
                            <a:srgbClr val="538335"/>
                          </a:solidFill>
                          <a:effectLst/>
                          <a:uLnTx/>
                          <a:uFillTx/>
                          <a:latin typeface="Arial" panose="020B0604020202020204" pitchFamily="34" charset="0"/>
                          <a:ea typeface="+mn-ea"/>
                          <a:cs typeface="Arial" panose="020B0604020202020204" pitchFamily="34" charset="0"/>
                        </a:rPr>
                      </a:br>
                      <a:r>
                        <a:rPr kumimoji="0" lang="de-DE" sz="700" b="0" i="0" u="none" strike="noStrike" kern="1200" cap="none" spc="0" normalizeH="0" baseline="0" noProof="0">
                          <a:ln>
                            <a:noFill/>
                          </a:ln>
                          <a:solidFill>
                            <a:srgbClr val="538335"/>
                          </a:solidFill>
                          <a:effectLst/>
                          <a:uLnTx/>
                          <a:uFillTx/>
                          <a:latin typeface="Arial" panose="020B0604020202020204" pitchFamily="34" charset="0"/>
                          <a:ea typeface="+mn-ea"/>
                          <a:cs typeface="Arial" panose="020B0604020202020204" pitchFamily="34" charset="0"/>
                        </a:rPr>
                        <a:t>nachweise</a:t>
                      </a:r>
                      <a:endParaRPr kumimoji="0" lang="en-US" sz="700" b="0" i="0" u="none" strike="noStrike" kern="1200" cap="none" spc="0" normalizeH="0" baseline="0" noProof="1">
                        <a:ln>
                          <a:noFill/>
                        </a:ln>
                        <a:solidFill>
                          <a:srgbClr val="538335"/>
                        </a:solidFill>
                        <a:effectLst/>
                        <a:uLnTx/>
                        <a:uFillTx/>
                        <a:latin typeface="Arial" panose="020B0604020202020204" pitchFamily="34" charset="0"/>
                        <a:ea typeface="+mn-ea"/>
                        <a:cs typeface="Arial" panose="020B0604020202020204" pitchFamily="34" charset="0"/>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ECF5E7"/>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a:ln>
                            <a:noFill/>
                          </a:ln>
                          <a:solidFill>
                            <a:srgbClr val="538335"/>
                          </a:solidFill>
                          <a:effectLst/>
                          <a:uLnTx/>
                          <a:uFillTx/>
                          <a:latin typeface="Arial" panose="020B0604020202020204" pitchFamily="34" charset="0"/>
                          <a:ea typeface="+mn-ea"/>
                          <a:cs typeface="Arial" panose="020B0604020202020204" pitchFamily="34" charset="0"/>
                        </a:rPr>
                        <a:t>Standards</a:t>
                      </a:r>
                      <a:br>
                        <a:rPr kumimoji="0" lang="de-DE" sz="700" b="0" i="0" u="none" strike="noStrike" kern="1200" cap="none" spc="0" normalizeH="0" baseline="0" noProof="0">
                          <a:ln>
                            <a:noFill/>
                          </a:ln>
                          <a:solidFill>
                            <a:srgbClr val="538335"/>
                          </a:solidFill>
                          <a:effectLst/>
                          <a:uLnTx/>
                          <a:uFillTx/>
                          <a:latin typeface="Arial" panose="020B0604020202020204" pitchFamily="34" charset="0"/>
                          <a:ea typeface="+mn-ea"/>
                          <a:cs typeface="Arial" panose="020B0604020202020204" pitchFamily="34" charset="0"/>
                        </a:rPr>
                      </a:br>
                      <a:r>
                        <a:rPr kumimoji="0" lang="de-DE" sz="700" b="0" i="0" u="none" strike="noStrike" kern="1200" cap="none" spc="0" normalizeH="0" baseline="0" noProof="0">
                          <a:ln>
                            <a:noFill/>
                          </a:ln>
                          <a:solidFill>
                            <a:srgbClr val="538335"/>
                          </a:solidFill>
                          <a:effectLst/>
                          <a:uLnTx/>
                          <a:uFillTx/>
                          <a:latin typeface="Arial" panose="020B0604020202020204" pitchFamily="34" charset="0"/>
                          <a:ea typeface="+mn-ea"/>
                          <a:cs typeface="Arial" panose="020B0604020202020204" pitchFamily="34" charset="0"/>
                        </a:rPr>
                        <a:t>Lerninhalte</a:t>
                      </a:r>
                      <a:endParaRPr kumimoji="0" lang="en-US" sz="600" b="0" i="0" u="none" strike="noStrike" kern="1200" cap="none" spc="0" normalizeH="0" baseline="0" noProof="0" dirty="0">
                        <a:ln>
                          <a:noFill/>
                        </a:ln>
                        <a:solidFill>
                          <a:srgbClr val="538335"/>
                        </a:solidFill>
                        <a:effectLst/>
                        <a:uLnTx/>
                        <a:uFillTx/>
                        <a:latin typeface="Arial" panose="020B0604020202020204" pitchFamily="34" charset="0"/>
                        <a:ea typeface="+mn-ea"/>
                        <a:cs typeface="Arial" panose="020B0604020202020204" pitchFamily="34" charset="0"/>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ECF5E7"/>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a:ln>
                            <a:noFill/>
                          </a:ln>
                          <a:solidFill>
                            <a:srgbClr val="538335"/>
                          </a:solidFill>
                          <a:effectLst/>
                          <a:uLnTx/>
                          <a:uFillTx/>
                          <a:latin typeface="Arial" panose="020B0604020202020204" pitchFamily="34" charset="0"/>
                          <a:ea typeface="+mn-ea"/>
                          <a:cs typeface="Arial" panose="020B0604020202020204" pitchFamily="34" charset="0"/>
                        </a:rPr>
                        <a:t>Wissens-</a:t>
                      </a:r>
                      <a:br>
                        <a:rPr kumimoji="0" lang="de-DE" sz="700" b="0" i="0" u="none" strike="noStrike" kern="1200" cap="none" spc="0" normalizeH="0" baseline="0" noProof="0">
                          <a:ln>
                            <a:noFill/>
                          </a:ln>
                          <a:solidFill>
                            <a:srgbClr val="538335"/>
                          </a:solidFill>
                          <a:effectLst/>
                          <a:uLnTx/>
                          <a:uFillTx/>
                          <a:latin typeface="Arial" panose="020B0604020202020204" pitchFamily="34" charset="0"/>
                          <a:ea typeface="+mn-ea"/>
                          <a:cs typeface="Arial" panose="020B0604020202020204" pitchFamily="34" charset="0"/>
                        </a:rPr>
                      </a:br>
                      <a:r>
                        <a:rPr kumimoji="0" lang="de-DE" sz="700" b="0" i="0" u="none" strike="noStrike" kern="1200" cap="none" spc="0" normalizeH="0" baseline="0" noProof="0">
                          <a:ln>
                            <a:noFill/>
                          </a:ln>
                          <a:solidFill>
                            <a:srgbClr val="538335"/>
                          </a:solidFill>
                          <a:effectLst/>
                          <a:uLnTx/>
                          <a:uFillTx/>
                          <a:latin typeface="Arial" panose="020B0604020202020204" pitchFamily="34" charset="0"/>
                          <a:ea typeface="+mn-ea"/>
                          <a:cs typeface="Arial" panose="020B0604020202020204" pitchFamily="34" charset="0"/>
                        </a:rPr>
                        <a:t>repräsentation</a:t>
                      </a:r>
                      <a:endParaRPr kumimoji="0" lang="en-US" sz="600" b="0" i="0" u="none" strike="noStrike" kern="1200" cap="none" spc="0" normalizeH="0" baseline="0" noProof="0" dirty="0">
                        <a:ln>
                          <a:noFill/>
                        </a:ln>
                        <a:solidFill>
                          <a:srgbClr val="538335"/>
                        </a:solidFill>
                        <a:effectLst/>
                        <a:uLnTx/>
                        <a:uFillTx/>
                        <a:latin typeface="Arial" panose="020B0604020202020204" pitchFamily="34" charset="0"/>
                        <a:ea typeface="+mn-ea"/>
                        <a:cs typeface="Arial" panose="020B0604020202020204" pitchFamily="34" charset="0"/>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ECF5E7"/>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Intelligente</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Suchfunktionen</a:t>
                      </a:r>
                      <a:endParaRPr kumimoji="0" lang="en-US" sz="7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Learning </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Analytics</a:t>
                      </a:r>
                      <a:endPar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Adaptive</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Lerninhalte</a:t>
                      </a:r>
                      <a:endParaRPr kumimoji="0" lang="en-US" sz="6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lvl="0" algn="ctr" defTabSz="609585">
                        <a:defRPr/>
                      </a:pPr>
                      <a:r>
                        <a:rPr lang="de-DE" sz="700" b="0">
                          <a:solidFill>
                            <a:schemeClr val="tx1">
                              <a:lumMod val="50000"/>
                              <a:lumOff val="50000"/>
                            </a:schemeClr>
                          </a:solidFill>
                          <a:latin typeface="Arial" panose="020B0604020202020204" pitchFamily="34" charset="0"/>
                          <a:cs typeface="Arial" panose="020B0604020202020204" pitchFamily="34" charset="0"/>
                        </a:rPr>
                        <a:t>Recommender-</a:t>
                      </a:r>
                      <a:br>
                        <a:rPr lang="de-DE" sz="700" b="0">
                          <a:solidFill>
                            <a:schemeClr val="tx1">
                              <a:lumMod val="50000"/>
                              <a:lumOff val="50000"/>
                            </a:schemeClr>
                          </a:solidFill>
                          <a:latin typeface="Arial" panose="020B0604020202020204" pitchFamily="34" charset="0"/>
                          <a:cs typeface="Arial" panose="020B0604020202020204" pitchFamily="34" charset="0"/>
                        </a:rPr>
                      </a:br>
                      <a:r>
                        <a:rPr lang="de-DE" sz="700" b="0">
                          <a:solidFill>
                            <a:schemeClr val="tx1">
                              <a:lumMod val="50000"/>
                              <a:lumOff val="50000"/>
                            </a:schemeClr>
                          </a:solidFill>
                          <a:latin typeface="Arial" panose="020B0604020202020204" pitchFamily="34" charset="0"/>
                          <a:cs typeface="Arial" panose="020B0604020202020204" pitchFamily="34" charset="0"/>
                        </a:rPr>
                        <a:t>systeme</a:t>
                      </a:r>
                      <a:endParaRPr kumimoji="0" lang="en-US" sz="6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Kollabo-</a:t>
                      </a:r>
                      <a:b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br>
                      <a: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ration</a:t>
                      </a:r>
                      <a:endParaRPr kumimoji="0" lang="en-US" sz="7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3E7F9"/>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Peer-</a:t>
                      </a:r>
                      <a:b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br>
                      <a: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Support</a:t>
                      </a:r>
                      <a:endParaRPr kumimoji="0" lang="en-US" sz="7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3E7F9"/>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Partizi-</a:t>
                      </a:r>
                      <a:b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br>
                      <a: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pation</a:t>
                      </a:r>
                      <a:endParaRPr kumimoji="0" lang="en-US" sz="7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3E7F9"/>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Accessi-</a:t>
                      </a:r>
                      <a:b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br>
                      <a:r>
                        <a:rPr kumimoji="0" lang="de-DE" sz="700" b="0" i="0" u="none" strike="noStrike" kern="1200" cap="none" spc="0" normalizeH="0" baseline="0" noProof="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bility</a:t>
                      </a:r>
                      <a:endParaRPr kumimoji="0" lang="en-US" sz="7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3E7F9"/>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Open Source </a:t>
                      </a:r>
                      <a:b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br>
                      <a: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Software &amp; KI Modelle</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Open Source </a:t>
                      </a:r>
                      <a:b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br>
                      <a: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LMS &amp; Plugins</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API</a:t>
                      </a:r>
                      <a:b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br>
                      <a: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Zugriff</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Open Educational</a:t>
                      </a:r>
                    </a:p>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Resources</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IT-</a:t>
                      </a:r>
                      <a:b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br>
                      <a: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Sicherheit</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0D1D0"/>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Daten-</a:t>
                      </a:r>
                      <a:b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br>
                      <a: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schutz</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0D1D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Daten-</a:t>
                      </a:r>
                      <a:b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br>
                      <a: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ethik</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0D1D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09585"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Digitale</a:t>
                      </a:r>
                      <a:b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br>
                      <a:r>
                        <a:rPr kumimoji="0" lang="en-US" sz="700" b="0" i="0" u="none" strike="noStrike" kern="1200" cap="none" spc="0" normalizeH="0" baseline="0" noProof="1">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Identitäten</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0D1D0"/>
                    </a:solidFill>
                  </a:tcPr>
                </a:tc>
                <a:extLst>
                  <a:ext uri="{0D108BD9-81ED-4DB2-BD59-A6C34878D82A}">
                    <a16:rowId xmlns:a16="http://schemas.microsoft.com/office/drawing/2014/main" val="1569683149"/>
                  </a:ext>
                </a:extLst>
              </a:tr>
            </a:tbl>
          </a:graphicData>
        </a:graphic>
      </p:graphicFrame>
      <p:pic>
        <p:nvPicPr>
          <p:cNvPr id="54" name="Grafik 53" descr="\\bibb.de\daten\BIBB\AB42\Nachhaltigkeit\0_MV BBNE 2015\Öffentlichkeitsarbeit\4. Logos_BBnE_BIBB_BMBF_BNE\BIBB_Logo-Datensatz_deutsch\BIBB-Logo_DE_CMYK.jpg">
            <a:hlinkClick r:id="rId4" action="ppaction://hlinksldjump"/>
            <a:extLst>
              <a:ext uri="{FF2B5EF4-FFF2-40B4-BE49-F238E27FC236}">
                <a16:creationId xmlns:a16="http://schemas.microsoft.com/office/drawing/2014/main" id="{81563B27-9E6F-4A11-BF88-3E69488D073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bwMode="auto">
          <a:xfrm>
            <a:off x="11761054" y="6253804"/>
            <a:ext cx="404977" cy="97211"/>
          </a:xfrm>
          <a:prstGeom prst="rect">
            <a:avLst/>
          </a:prstGeom>
          <a:noFill/>
          <a:ln>
            <a:noFill/>
          </a:ln>
        </p:spPr>
      </p:pic>
      <p:pic>
        <p:nvPicPr>
          <p:cNvPr id="55" name="Bildplatzhalter 5">
            <a:extLst>
              <a:ext uri="{FF2B5EF4-FFF2-40B4-BE49-F238E27FC236}">
                <a16:creationId xmlns:a16="http://schemas.microsoft.com/office/drawing/2014/main" id="{264515F9-A2DD-2989-0552-A47AE89FDA7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6817" b="-1424"/>
          <a:stretch/>
        </p:blipFill>
        <p:spPr>
          <a:xfrm>
            <a:off x="11616367" y="6396316"/>
            <a:ext cx="549664" cy="104380"/>
          </a:xfrm>
          <a:prstGeom prst="rect">
            <a:avLst/>
          </a:prstGeom>
        </p:spPr>
      </p:pic>
    </p:spTree>
    <p:extLst>
      <p:ext uri="{BB962C8B-B14F-4D97-AF65-F5344CB8AC3E}">
        <p14:creationId xmlns:p14="http://schemas.microsoft.com/office/powerpoint/2010/main" val="98058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xt | Text-Grafik gemischt">
  <a:themeElements>
    <a:clrScheme name="VDI | VDE c_neu">
      <a:dk1>
        <a:sysClr val="windowText" lastClr="000000"/>
      </a:dk1>
      <a:lt1>
        <a:sysClr val="window" lastClr="FFFFFF"/>
      </a:lt1>
      <a:dk2>
        <a:srgbClr val="5C2483"/>
      </a:dk2>
      <a:lt2>
        <a:srgbClr val="FFFFFF"/>
      </a:lt2>
      <a:accent1>
        <a:srgbClr val="09673D"/>
      </a:accent1>
      <a:accent2>
        <a:srgbClr val="A27E7D"/>
      </a:accent2>
      <a:accent3>
        <a:srgbClr val="004169"/>
      </a:accent3>
      <a:accent4>
        <a:srgbClr val="E49B00"/>
      </a:accent4>
      <a:accent5>
        <a:srgbClr val="878787"/>
      </a:accent5>
      <a:accent6>
        <a:srgbClr val="5C2483"/>
      </a:accent6>
      <a:hlink>
        <a:srgbClr val="5C2482"/>
      </a:hlink>
      <a:folHlink>
        <a:srgbClr val="DCC8C8"/>
      </a:folHlink>
    </a:clrScheme>
    <a:fontScheme name="VDEVDI-IT_c_neu">
      <a:majorFont>
        <a:latin typeface="Arial"/>
        <a:ea typeface="Arabic Typesetting"/>
        <a:cs typeface="Arial"/>
      </a:majorFont>
      <a:minorFont>
        <a:latin typeface="Arial"/>
        <a:ea typeface="Arial"/>
        <a:cs typeface="Arial"/>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DIVDE-IT_Masterfolien.pptx" id="{415344E2-2F2C-4B91-A216-C4EC8696C73E}" vid="{B58F6219-DE6A-45CA-8619-DB98D70338EA}"/>
    </a:ext>
  </a:extLst>
</a:theme>
</file>

<file path=ppt/theme/theme2.xml><?xml version="1.0" encoding="utf-8"?>
<a:theme xmlns:a="http://schemas.openxmlformats.org/drawingml/2006/main" name="PRESENTATIONLOAD">
  <a:themeElements>
    <a:clrScheme name="Benutzerdefiniert 1">
      <a:dk1>
        <a:sysClr val="windowText" lastClr="000000"/>
      </a:dk1>
      <a:lt1>
        <a:sysClr val="window" lastClr="FFFFFF"/>
      </a:lt1>
      <a:dk2>
        <a:srgbClr val="2C3E50"/>
      </a:dk2>
      <a:lt2>
        <a:srgbClr val="FFFFFF"/>
      </a:lt2>
      <a:accent1>
        <a:srgbClr val="3498DB"/>
      </a:accent1>
      <a:accent2>
        <a:srgbClr val="C8303F"/>
      </a:accent2>
      <a:accent3>
        <a:srgbClr val="9BBB59"/>
      </a:accent3>
      <a:accent4>
        <a:srgbClr val="FFC000"/>
      </a:accent4>
      <a:accent5>
        <a:srgbClr val="814993"/>
      </a:accent5>
      <a:accent6>
        <a:srgbClr val="45B1CB"/>
      </a:accent6>
      <a:hlink>
        <a:srgbClr val="7F7F7F"/>
      </a:hlink>
      <a:folHlink>
        <a:srgbClr val="7F7F7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ext | Text-Grafik gemischt">
  <a:themeElements>
    <a:clrScheme name="VDI | VDE c_neu">
      <a:dk1>
        <a:sysClr val="windowText" lastClr="000000"/>
      </a:dk1>
      <a:lt1>
        <a:sysClr val="window" lastClr="FFFFFF"/>
      </a:lt1>
      <a:dk2>
        <a:srgbClr val="5C2483"/>
      </a:dk2>
      <a:lt2>
        <a:srgbClr val="FFFFFF"/>
      </a:lt2>
      <a:accent1>
        <a:srgbClr val="09673D"/>
      </a:accent1>
      <a:accent2>
        <a:srgbClr val="A27E7D"/>
      </a:accent2>
      <a:accent3>
        <a:srgbClr val="004169"/>
      </a:accent3>
      <a:accent4>
        <a:srgbClr val="E49B00"/>
      </a:accent4>
      <a:accent5>
        <a:srgbClr val="878787"/>
      </a:accent5>
      <a:accent6>
        <a:srgbClr val="5C2483"/>
      </a:accent6>
      <a:hlink>
        <a:srgbClr val="5C2482"/>
      </a:hlink>
      <a:folHlink>
        <a:srgbClr val="DCC8C8"/>
      </a:folHlink>
    </a:clrScheme>
    <a:fontScheme name="VDEVDI-IT_c_neu">
      <a:majorFont>
        <a:latin typeface="Arial"/>
        <a:ea typeface="Arabic Typesetting"/>
        <a:cs typeface="Arial"/>
      </a:majorFont>
      <a:minorFont>
        <a:latin typeface="Arial"/>
        <a:ea typeface="Arial"/>
        <a:cs typeface="Arial"/>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80323_VDIVDEIT_4-3_final_Bereiche.potx" id="{78A2BEA5-159C-463A-9BEE-1557E911E1A7}" vid="{879344E5-60B8-4458-A8F8-A373A9ACCBB9}"/>
    </a:ext>
  </a:extLst>
</a:theme>
</file>

<file path=ppt/theme/theme4.xml><?xml version="1.0" encoding="utf-8"?>
<a:theme xmlns:a="http://schemas.openxmlformats.org/drawingml/2006/main" name="1_PRESENTATIONLOAD">
  <a:themeElements>
    <a:clrScheme name="Benutzerdefiniert 2">
      <a:dk1>
        <a:sysClr val="windowText" lastClr="000000"/>
      </a:dk1>
      <a:lt1>
        <a:sysClr val="window" lastClr="FFFFFF"/>
      </a:lt1>
      <a:dk2>
        <a:srgbClr val="2C3E50"/>
      </a:dk2>
      <a:lt2>
        <a:srgbClr val="FFFFFF"/>
      </a:lt2>
      <a:accent1>
        <a:srgbClr val="3498DB"/>
      </a:accent1>
      <a:accent2>
        <a:srgbClr val="C8303F"/>
      </a:accent2>
      <a:accent3>
        <a:srgbClr val="9BBB59"/>
      </a:accent3>
      <a:accent4>
        <a:srgbClr val="FFC000"/>
      </a:accent4>
      <a:accent5>
        <a:srgbClr val="814993"/>
      </a:accent5>
      <a:accent6>
        <a:srgbClr val="45B1CB"/>
      </a:accent6>
      <a:hlink>
        <a:srgbClr val="7F7F7F"/>
      </a:hlink>
      <a:folHlink>
        <a:srgbClr val="7F7F7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a:themeElements>
    <a:clrScheme name="Benutzerdefiniert 3">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7F7F7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Text | Text-Grafik gemischt">
  <a:themeElements>
    <a:clrScheme name="VDI | VDE c_neu">
      <a:dk1>
        <a:sysClr val="windowText" lastClr="000000"/>
      </a:dk1>
      <a:lt1>
        <a:sysClr val="window" lastClr="FFFFFF"/>
      </a:lt1>
      <a:dk2>
        <a:srgbClr val="5C2483"/>
      </a:dk2>
      <a:lt2>
        <a:srgbClr val="FFFFFF"/>
      </a:lt2>
      <a:accent1>
        <a:srgbClr val="09673D"/>
      </a:accent1>
      <a:accent2>
        <a:srgbClr val="A27E7D"/>
      </a:accent2>
      <a:accent3>
        <a:srgbClr val="004169"/>
      </a:accent3>
      <a:accent4>
        <a:srgbClr val="E49B00"/>
      </a:accent4>
      <a:accent5>
        <a:srgbClr val="878787"/>
      </a:accent5>
      <a:accent6>
        <a:srgbClr val="5C2483"/>
      </a:accent6>
      <a:hlink>
        <a:srgbClr val="5C2482"/>
      </a:hlink>
      <a:folHlink>
        <a:srgbClr val="DCC8C8"/>
      </a:folHlink>
    </a:clrScheme>
    <a:fontScheme name="VDEVDI-IT_c_neu">
      <a:majorFont>
        <a:latin typeface="Arial"/>
        <a:ea typeface="Arabic Typesetting"/>
        <a:cs typeface="Arial"/>
      </a:majorFont>
      <a:minorFont>
        <a:latin typeface="Arial"/>
        <a:ea typeface="Arial"/>
        <a:cs typeface="Arial"/>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DIVDE-IT_Masterfolien.pptx" id="{415344E2-2F2C-4B91-A216-C4EC8696C73E}" vid="{B58F6219-DE6A-45CA-8619-DB98D70338EA}"/>
    </a:ext>
  </a:extLst>
</a:theme>
</file>

<file path=ppt/theme/theme7.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Words>
  <Application>Microsoft Office PowerPoint</Application>
  <PresentationFormat>Breitbild</PresentationFormat>
  <Paragraphs>73</Paragraphs>
  <Slides>1</Slides>
  <Notes>1</Notes>
  <HiddenSlides>0</HiddenSlides>
  <MMClips>0</MMClips>
  <ScaleCrop>false</ScaleCrop>
  <HeadingPairs>
    <vt:vector size="6" baseType="variant">
      <vt:variant>
        <vt:lpstr>Verwendete Schriftarten</vt:lpstr>
      </vt:variant>
      <vt:variant>
        <vt:i4>7</vt:i4>
      </vt:variant>
      <vt:variant>
        <vt:lpstr>Design</vt:lpstr>
      </vt:variant>
      <vt:variant>
        <vt:i4>6</vt:i4>
      </vt:variant>
      <vt:variant>
        <vt:lpstr>Folientitel</vt:lpstr>
      </vt:variant>
      <vt:variant>
        <vt:i4>1</vt:i4>
      </vt:variant>
    </vt:vector>
  </HeadingPairs>
  <TitlesOfParts>
    <vt:vector size="14" baseType="lpstr">
      <vt:lpstr>Arabic Typesetting</vt:lpstr>
      <vt:lpstr>Arial</vt:lpstr>
      <vt:lpstr>BundesSans Office Bold</vt:lpstr>
      <vt:lpstr>Calibri</vt:lpstr>
      <vt:lpstr>Calibri Light</vt:lpstr>
      <vt:lpstr>Symbol</vt:lpstr>
      <vt:lpstr>Wingdings</vt:lpstr>
      <vt:lpstr>Text | Text-Grafik gemischt</vt:lpstr>
      <vt:lpstr>PRESENTATIONLOAD</vt:lpstr>
      <vt:lpstr>1_Text | Text-Grafik gemischt</vt:lpstr>
      <vt:lpstr>1_PRESENTATIONLOAD</vt:lpstr>
      <vt:lpstr>Office</vt:lpstr>
      <vt:lpstr>2_Text | Text-Grafik gemischt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2023-03-13T14:50:07Z</dcterms:created>
  <dcterms:modified xsi:type="dcterms:W3CDTF">2023-03-13T14:50:16Z</dcterms:modified>
</cp:coreProperties>
</file>