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9CFA-B474-44CF-AFFA-0A3BEBA5A02A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6A4-A60A-4E5F-8827-7D2147AC7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67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9CFA-B474-44CF-AFFA-0A3BEBA5A02A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6A4-A60A-4E5F-8827-7D2147AC7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59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9CFA-B474-44CF-AFFA-0A3BEBA5A02A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6A4-A60A-4E5F-8827-7D2147AC7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25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45" name="Inhaltsplatzhalter 2"/>
          <p:cNvSpPr>
            <a:spLocks noGrp="1"/>
          </p:cNvSpPr>
          <p:nvPr>
            <p:ph idx="1"/>
          </p:nvPr>
        </p:nvSpPr>
        <p:spPr>
          <a:xfrm>
            <a:off x="554111" y="1492578"/>
            <a:ext cx="5377562" cy="4319248"/>
          </a:xfrm>
          <a:noFill/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54112" y="410830"/>
            <a:ext cx="11097217" cy="107312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54111" y="942478"/>
            <a:ext cx="11097006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160807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9CFA-B474-44CF-AFFA-0A3BEBA5A02A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6A4-A60A-4E5F-8827-7D2147AC7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06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9CFA-B474-44CF-AFFA-0A3BEBA5A02A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6A4-A60A-4E5F-8827-7D2147AC7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13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9CFA-B474-44CF-AFFA-0A3BEBA5A02A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6A4-A60A-4E5F-8827-7D2147AC7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24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9CFA-B474-44CF-AFFA-0A3BEBA5A02A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6A4-A60A-4E5F-8827-7D2147AC7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70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9CFA-B474-44CF-AFFA-0A3BEBA5A02A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6A4-A60A-4E5F-8827-7D2147AC7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02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9CFA-B474-44CF-AFFA-0A3BEBA5A02A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6A4-A60A-4E5F-8827-7D2147AC7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95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9CFA-B474-44CF-AFFA-0A3BEBA5A02A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6A4-A60A-4E5F-8827-7D2147AC7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64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9CFA-B474-44CF-AFFA-0A3BEBA5A02A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6A4-A60A-4E5F-8827-7D2147AC7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62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09CFA-B474-44CF-AFFA-0A3BEBA5A02A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566A4-A60A-4E5F-8827-7D2147AC7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59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8" t="896" r="8668" b="2507"/>
          <a:stretch/>
        </p:blipFill>
        <p:spPr>
          <a:xfrm>
            <a:off x="2920999" y="554574"/>
            <a:ext cx="6255451" cy="6206066"/>
          </a:xfrm>
          <a:prstGeom prst="rect">
            <a:avLst/>
          </a:prstGeom>
        </p:spPr>
      </p:pic>
      <p:sp>
        <p:nvSpPr>
          <p:cNvPr id="3" name="Text Box 65" descr="© INSCALE GmbH, 26.05.2010&#10;http://www.presentationload.com/">
            <a:extLst>
              <a:ext uri="{FF2B5EF4-FFF2-40B4-BE49-F238E27FC236}">
                <a16:creationId xmlns:a16="http://schemas.microsoft.com/office/drawing/2014/main" id="{EF4A6A96-4D4B-4ACF-9E8D-C205EF0B9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0" y="79691"/>
            <a:ext cx="1219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Programme</a:t>
            </a:r>
            <a:r>
              <a:rPr kumimoji="0" lang="de-DE" sz="2000" i="0" u="none" strike="noStrike" kern="1200" cap="none" spc="0" normalizeH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bene – Vorlage </a:t>
            </a:r>
            <a:r>
              <a:rPr kumimoji="0" lang="de-DE" sz="200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Ausprägung </a:t>
            </a: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der </a:t>
            </a:r>
            <a:r>
              <a:rPr kumimoji="0" lang="de-DE" sz="200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technologischen Dimensionen</a:t>
            </a:r>
            <a:endParaRPr kumimoji="0" lang="de-DE" sz="2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221829B-598B-4BEE-A4A7-74BC947A350E}"/>
              </a:ext>
            </a:extLst>
          </p:cNvPr>
          <p:cNvSpPr txBox="1"/>
          <p:nvPr/>
        </p:nvSpPr>
        <p:spPr>
          <a:xfrm>
            <a:off x="1878601" y="5232617"/>
            <a:ext cx="211455" cy="196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750" b="1" i="0" u="none" strike="noStrike" kern="1200" cap="none" spc="-24" normalizeH="0" baseline="0" noProof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rtl val="0"/>
              </a:rPr>
              <a:t> </a:t>
            </a:r>
          </a:p>
        </p:txBody>
      </p:sp>
      <p:grpSp>
        <p:nvGrpSpPr>
          <p:cNvPr id="5" name="Grafik 3">
            <a:extLst>
              <a:ext uri="{FF2B5EF4-FFF2-40B4-BE49-F238E27FC236}">
                <a16:creationId xmlns:a16="http://schemas.microsoft.com/office/drawing/2014/main" id="{78BC7E9B-8BFD-4ABB-B220-964E315071F8}"/>
              </a:ext>
            </a:extLst>
          </p:cNvPr>
          <p:cNvGrpSpPr/>
          <p:nvPr/>
        </p:nvGrpSpPr>
        <p:grpSpPr>
          <a:xfrm>
            <a:off x="1577421" y="5425974"/>
            <a:ext cx="1608236" cy="1134903"/>
            <a:chOff x="2470566" y="4485471"/>
            <a:chExt cx="1608236" cy="1134903"/>
          </a:xfrm>
        </p:grpSpPr>
        <p:sp>
          <p:nvSpPr>
            <p:cNvPr id="6" name="Freihandform: Form 270">
              <a:extLst>
                <a:ext uri="{FF2B5EF4-FFF2-40B4-BE49-F238E27FC236}">
                  <a16:creationId xmlns:a16="http://schemas.microsoft.com/office/drawing/2014/main" id="{A5859CE3-779E-449C-9E3C-AE7912AB79D5}"/>
                </a:ext>
              </a:extLst>
            </p:cNvPr>
            <p:cNvSpPr/>
            <p:nvPr/>
          </p:nvSpPr>
          <p:spPr>
            <a:xfrm>
              <a:off x="2474471" y="4793510"/>
              <a:ext cx="1546669" cy="9525"/>
            </a:xfrm>
            <a:custGeom>
              <a:avLst/>
              <a:gdLst>
                <a:gd name="connsiteX0" fmla="*/ 0 w 1546669"/>
                <a:gd name="connsiteY0" fmla="*/ 0 h 9525"/>
                <a:gd name="connsiteX1" fmla="*/ 1546670 w 154666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6669" h="9525">
                  <a:moveTo>
                    <a:pt x="0" y="0"/>
                  </a:moveTo>
                  <a:lnTo>
                    <a:pt x="1546670" y="0"/>
                  </a:lnTo>
                </a:path>
              </a:pathLst>
            </a:custGeom>
            <a:ln w="2381" cap="flat">
              <a:solidFill>
                <a:srgbClr val="1D1D1B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7" name="Freihandform: Form 271">
              <a:extLst>
                <a:ext uri="{FF2B5EF4-FFF2-40B4-BE49-F238E27FC236}">
                  <a16:creationId xmlns:a16="http://schemas.microsoft.com/office/drawing/2014/main" id="{05AAFE8D-D43A-4B74-BB14-89A9EF297C51}"/>
                </a:ext>
              </a:extLst>
            </p:cNvPr>
            <p:cNvSpPr/>
            <p:nvPr/>
          </p:nvSpPr>
          <p:spPr>
            <a:xfrm>
              <a:off x="2474471" y="4485471"/>
              <a:ext cx="1546669" cy="1134903"/>
            </a:xfrm>
            <a:custGeom>
              <a:avLst/>
              <a:gdLst>
                <a:gd name="connsiteX0" fmla="*/ 0 w 1546669"/>
                <a:gd name="connsiteY0" fmla="*/ 0 h 1134903"/>
                <a:gd name="connsiteX1" fmla="*/ 1546670 w 1546669"/>
                <a:gd name="connsiteY1" fmla="*/ 0 h 1134903"/>
                <a:gd name="connsiteX2" fmla="*/ 1546670 w 1546669"/>
                <a:gd name="connsiteY2" fmla="*/ 1134904 h 1134903"/>
                <a:gd name="connsiteX3" fmla="*/ 0 w 1546669"/>
                <a:gd name="connsiteY3" fmla="*/ 1134904 h 113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6669" h="1134903">
                  <a:moveTo>
                    <a:pt x="0" y="0"/>
                  </a:moveTo>
                  <a:lnTo>
                    <a:pt x="1546670" y="0"/>
                  </a:lnTo>
                  <a:lnTo>
                    <a:pt x="1546670" y="1134904"/>
                  </a:lnTo>
                  <a:lnTo>
                    <a:pt x="0" y="1134904"/>
                  </a:lnTo>
                  <a:close/>
                </a:path>
              </a:pathLst>
            </a:custGeom>
            <a:noFill/>
            <a:ln w="2381" cap="flat">
              <a:solidFill>
                <a:srgbClr val="1D1D1B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8" name="Freihandform: Form 272">
              <a:extLst>
                <a:ext uri="{FF2B5EF4-FFF2-40B4-BE49-F238E27FC236}">
                  <a16:creationId xmlns:a16="http://schemas.microsoft.com/office/drawing/2014/main" id="{6E867E94-C989-4F36-BE73-37C3147A40B2}"/>
                </a:ext>
              </a:extLst>
            </p:cNvPr>
            <p:cNvSpPr/>
            <p:nvPr/>
          </p:nvSpPr>
          <p:spPr>
            <a:xfrm>
              <a:off x="2562006" y="5398157"/>
              <a:ext cx="340423" cy="157734"/>
            </a:xfrm>
            <a:custGeom>
              <a:avLst/>
              <a:gdLst>
                <a:gd name="connsiteX0" fmla="*/ 0 w 340423"/>
                <a:gd name="connsiteY0" fmla="*/ 0 h 157734"/>
                <a:gd name="connsiteX1" fmla="*/ 340424 w 340423"/>
                <a:gd name="connsiteY1" fmla="*/ 0 h 157734"/>
                <a:gd name="connsiteX2" fmla="*/ 340424 w 340423"/>
                <a:gd name="connsiteY2" fmla="*/ 157734 h 157734"/>
                <a:gd name="connsiteX3" fmla="*/ 0 w 340423"/>
                <a:gd name="connsiteY3" fmla="*/ 157734 h 15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423" h="157734">
                  <a:moveTo>
                    <a:pt x="0" y="0"/>
                  </a:moveTo>
                  <a:lnTo>
                    <a:pt x="340424" y="0"/>
                  </a:lnTo>
                  <a:lnTo>
                    <a:pt x="340424" y="157734"/>
                  </a:lnTo>
                  <a:lnTo>
                    <a:pt x="0" y="157734"/>
                  </a:lnTo>
                  <a:close/>
                </a:path>
              </a:pathLst>
            </a:custGeom>
            <a:solidFill>
              <a:srgbClr val="5383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9" name="Freihandform: Form 273">
              <a:extLst>
                <a:ext uri="{FF2B5EF4-FFF2-40B4-BE49-F238E27FC236}">
                  <a16:creationId xmlns:a16="http://schemas.microsoft.com/office/drawing/2014/main" id="{664F5836-65AB-4E89-B24E-F06CEE913B9E}"/>
                </a:ext>
              </a:extLst>
            </p:cNvPr>
            <p:cNvSpPr/>
            <p:nvPr/>
          </p:nvSpPr>
          <p:spPr>
            <a:xfrm>
              <a:off x="2562006" y="5123646"/>
              <a:ext cx="340423" cy="157734"/>
            </a:xfrm>
            <a:custGeom>
              <a:avLst/>
              <a:gdLst>
                <a:gd name="connsiteX0" fmla="*/ 0 w 340423"/>
                <a:gd name="connsiteY0" fmla="*/ 0 h 157734"/>
                <a:gd name="connsiteX1" fmla="*/ 340424 w 340423"/>
                <a:gd name="connsiteY1" fmla="*/ 0 h 157734"/>
                <a:gd name="connsiteX2" fmla="*/ 340424 w 340423"/>
                <a:gd name="connsiteY2" fmla="*/ 157734 h 157734"/>
                <a:gd name="connsiteX3" fmla="*/ 0 w 340423"/>
                <a:gd name="connsiteY3" fmla="*/ 157734 h 15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423" h="157734">
                  <a:moveTo>
                    <a:pt x="0" y="0"/>
                  </a:moveTo>
                  <a:lnTo>
                    <a:pt x="340424" y="0"/>
                  </a:lnTo>
                  <a:lnTo>
                    <a:pt x="340424" y="157734"/>
                  </a:lnTo>
                  <a:lnTo>
                    <a:pt x="0" y="157734"/>
                  </a:lnTo>
                  <a:close/>
                </a:path>
              </a:pathLst>
            </a:custGeom>
            <a:solidFill>
              <a:srgbClr val="9FAF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10" name="Freihandform: Form 274">
              <a:extLst>
                <a:ext uri="{FF2B5EF4-FFF2-40B4-BE49-F238E27FC236}">
                  <a16:creationId xmlns:a16="http://schemas.microsoft.com/office/drawing/2014/main" id="{840FEA2C-A826-4782-B2F2-3BD61A7C9865}"/>
                </a:ext>
              </a:extLst>
            </p:cNvPr>
            <p:cNvSpPr/>
            <p:nvPr/>
          </p:nvSpPr>
          <p:spPr>
            <a:xfrm>
              <a:off x="2562006" y="4849231"/>
              <a:ext cx="340423" cy="157734"/>
            </a:xfrm>
            <a:custGeom>
              <a:avLst/>
              <a:gdLst>
                <a:gd name="connsiteX0" fmla="*/ 0 w 340423"/>
                <a:gd name="connsiteY0" fmla="*/ 0 h 157734"/>
                <a:gd name="connsiteX1" fmla="*/ 340424 w 340423"/>
                <a:gd name="connsiteY1" fmla="*/ 0 h 157734"/>
                <a:gd name="connsiteX2" fmla="*/ 340424 w 340423"/>
                <a:gd name="connsiteY2" fmla="*/ 157734 h 157734"/>
                <a:gd name="connsiteX3" fmla="*/ 0 w 340423"/>
                <a:gd name="connsiteY3" fmla="*/ 157734 h 15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423" h="157734">
                  <a:moveTo>
                    <a:pt x="0" y="0"/>
                  </a:moveTo>
                  <a:lnTo>
                    <a:pt x="340424" y="0"/>
                  </a:lnTo>
                  <a:lnTo>
                    <a:pt x="340424" y="157734"/>
                  </a:lnTo>
                  <a:lnTo>
                    <a:pt x="0" y="157734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80310FF-F490-4D9E-BBB0-2D05796BFA1C}"/>
                </a:ext>
              </a:extLst>
            </p:cNvPr>
            <p:cNvSpPr txBox="1"/>
            <p:nvPr/>
          </p:nvSpPr>
          <p:spPr>
            <a:xfrm>
              <a:off x="2874235" y="5378250"/>
              <a:ext cx="912947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1" u="none" strike="noStrike" kern="1200" cap="none" spc="4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sehr ausgeprägt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9A0DACB-464B-43D2-8E7C-36B45A05B2CE}"/>
                </a:ext>
              </a:extLst>
            </p:cNvPr>
            <p:cNvSpPr txBox="1"/>
            <p:nvPr/>
          </p:nvSpPr>
          <p:spPr>
            <a:xfrm>
              <a:off x="2874235" y="5105930"/>
              <a:ext cx="814325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1" u="none" strike="noStrike" kern="1200" cap="none" spc="4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w</a:t>
              </a:r>
              <a:r>
                <a:rPr kumimoji="0" lang="de-DE" sz="750" b="0" i="1" u="none" strike="noStrike" kern="1200" cap="none" spc="4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ird adressiert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E40E8B87-85BB-4FE8-98D6-76858650AFF4}"/>
                </a:ext>
              </a:extLst>
            </p:cNvPr>
            <p:cNvSpPr txBox="1"/>
            <p:nvPr/>
          </p:nvSpPr>
          <p:spPr>
            <a:xfrm>
              <a:off x="2470566" y="4488519"/>
              <a:ext cx="2495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0" u="none" strike="noStrike" kern="1200" cap="none" spc="-79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T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4EC4F36-44A2-4C79-8570-CC7AAF8809C1}"/>
                </a:ext>
              </a:extLst>
            </p:cNvPr>
            <p:cNvSpPr txBox="1"/>
            <p:nvPr/>
          </p:nvSpPr>
          <p:spPr>
            <a:xfrm>
              <a:off x="2518667" y="4488519"/>
              <a:ext cx="836328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0" u="none" strike="noStrike" kern="1200" cap="none" spc="4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echnologische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BF01AC0-1996-4437-8DA3-0D562D588A18}"/>
                </a:ext>
              </a:extLst>
            </p:cNvPr>
            <p:cNvSpPr txBox="1"/>
            <p:nvPr/>
          </p:nvSpPr>
          <p:spPr>
            <a:xfrm>
              <a:off x="3133886" y="4488519"/>
              <a:ext cx="2114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0" u="none" strike="noStrike" kern="1200" cap="none" spc="-38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 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42C3CB7-403B-4BA7-BD48-8A5CF8C588A1}"/>
                </a:ext>
              </a:extLst>
            </p:cNvPr>
            <p:cNvSpPr txBox="1"/>
            <p:nvPr/>
          </p:nvSpPr>
          <p:spPr>
            <a:xfrm>
              <a:off x="3155508" y="4488519"/>
              <a:ext cx="825547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0" u="none" strike="noStrike" kern="1200" cap="none" spc="4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Ausrichtung </a:t>
              </a:r>
              <a:r>
                <a:rPr kumimoji="0" lang="de-DE" sz="750" b="0" i="0" u="none" strike="noStrike" kern="1200" cap="none" spc="4" normalizeH="0" baseline="0" noProof="0" smtClean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in </a:t>
              </a:r>
              <a:endParaRPr kumimoji="0" lang="de-DE" sz="750" b="0" i="0" u="none" strike="noStrike" kern="1200" cap="none" spc="4" normalizeH="0" baseline="0" noProof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rtl val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7186E82-F5C2-40C3-9E70-A0839EFC8792}"/>
                </a:ext>
              </a:extLst>
            </p:cNvPr>
            <p:cNvSpPr txBox="1"/>
            <p:nvPr/>
          </p:nvSpPr>
          <p:spPr>
            <a:xfrm>
              <a:off x="2476916" y="4602819"/>
              <a:ext cx="387607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0" u="none" strike="noStrike" kern="1200" cap="none" spc="4" normalizeH="0" baseline="0" noProof="0" smtClean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allen</a:t>
              </a:r>
              <a:endParaRPr kumimoji="0" lang="de-DE" sz="750" b="0" i="0" u="none" strike="noStrike" kern="1200" cap="none" spc="4" normalizeH="0" baseline="0" noProof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rtl val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8083E3F3-E860-4845-AA96-F6731CDC7CFF}"/>
                </a:ext>
              </a:extLst>
            </p:cNvPr>
            <p:cNvSpPr txBox="1"/>
            <p:nvPr/>
          </p:nvSpPr>
          <p:spPr>
            <a:xfrm>
              <a:off x="2707325" y="4602819"/>
              <a:ext cx="602344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0" u="none" strike="noStrike" kern="1200" cap="none" spc="4" normalizeH="0" baseline="0" noProof="0" smtClean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Vorhaben</a:t>
              </a:r>
              <a:endParaRPr kumimoji="0" lang="de-DE" sz="750" b="0" i="0" u="none" strike="noStrike" kern="1200" cap="none" spc="4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rtl val="0"/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4D130DD-FF5C-45DD-98EE-4F7BD66D19B4}"/>
                </a:ext>
              </a:extLst>
            </p:cNvPr>
            <p:cNvSpPr txBox="1"/>
            <p:nvPr/>
          </p:nvSpPr>
          <p:spPr>
            <a:xfrm>
              <a:off x="2874235" y="4785985"/>
              <a:ext cx="432427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1" u="none" strike="noStrike" kern="1200" cap="none" spc="4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keine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B93C35B-49C8-4639-A799-25B44FF41E45}"/>
                </a:ext>
              </a:extLst>
            </p:cNvPr>
            <p:cNvSpPr txBox="1"/>
            <p:nvPr/>
          </p:nvSpPr>
          <p:spPr>
            <a:xfrm>
              <a:off x="3104359" y="4785985"/>
              <a:ext cx="2114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1" u="none" strike="noStrike" kern="1200" cap="none" spc="-24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 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EC44C19-5F36-49E9-9CEA-C585ECBF5BE1}"/>
                </a:ext>
              </a:extLst>
            </p:cNvPr>
            <p:cNvSpPr txBox="1"/>
            <p:nvPr/>
          </p:nvSpPr>
          <p:spPr>
            <a:xfrm>
              <a:off x="3127695" y="4785985"/>
              <a:ext cx="951107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1" u="none" strike="noStrike" kern="1200" cap="none" spc="4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Aussage oder in 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13542F1-16ED-455F-BD2C-EB4FC9D8B5D0}"/>
                </a:ext>
              </a:extLst>
            </p:cNvPr>
            <p:cNvSpPr txBox="1"/>
            <p:nvPr/>
          </p:nvSpPr>
          <p:spPr>
            <a:xfrm>
              <a:off x="2874235" y="4900285"/>
              <a:ext cx="60530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1" u="none" strike="noStrike" kern="1200" cap="none" spc="4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Ansätzen</a:t>
              </a:r>
            </a:p>
          </p:txBody>
        </p:sp>
      </p:grpSp>
      <p:sp>
        <p:nvSpPr>
          <p:cNvPr id="28" name="Rechteck 27"/>
          <p:cNvSpPr/>
          <p:nvPr/>
        </p:nvSpPr>
        <p:spPr>
          <a:xfrm>
            <a:off x="1439404" y="5294609"/>
            <a:ext cx="100739" cy="1282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2" name="Gruppieren 31"/>
          <p:cNvGrpSpPr/>
          <p:nvPr/>
        </p:nvGrpSpPr>
        <p:grpSpPr>
          <a:xfrm>
            <a:off x="5508919" y="3155902"/>
            <a:ext cx="1079610" cy="1079610"/>
            <a:chOff x="589251" y="1002047"/>
            <a:chExt cx="1079610" cy="1079610"/>
          </a:xfrm>
          <a:solidFill>
            <a:schemeClr val="bg1"/>
          </a:solidFill>
        </p:grpSpPr>
        <p:sp>
          <p:nvSpPr>
            <p:cNvPr id="31" name="Ellipse 30"/>
            <p:cNvSpPr/>
            <p:nvPr/>
          </p:nvSpPr>
          <p:spPr>
            <a:xfrm>
              <a:off x="589251" y="1002047"/>
              <a:ext cx="1079610" cy="10796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00930" y="1326408"/>
              <a:ext cx="1060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smtClean="0"/>
                <a:t>Technologische</a:t>
              </a:r>
              <a:br>
                <a:rPr lang="de-DE" sz="1100" smtClean="0"/>
              </a:br>
              <a:r>
                <a:rPr lang="de-DE" sz="1100" smtClean="0"/>
                <a:t>Dimensionen</a:t>
              </a:r>
              <a:endParaRPr lang="de-DE" sz="1100"/>
            </a:p>
          </p:txBody>
        </p:sp>
      </p:grpSp>
    </p:spTree>
    <p:extLst>
      <p:ext uri="{BB962C8B-B14F-4D97-AF65-F5344CB8AC3E}">
        <p14:creationId xmlns:p14="http://schemas.microsoft.com/office/powerpoint/2010/main" val="7666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 descr="Radarboard Tech-Dimensionen – Mozilla Firefox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6" t="16902" r="28946" b="11870"/>
          <a:stretch/>
        </p:blipFill>
        <p:spPr>
          <a:xfrm>
            <a:off x="2720566" y="485610"/>
            <a:ext cx="6313764" cy="627714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21829B-598B-4BEE-A4A7-74BC947A350E}"/>
              </a:ext>
            </a:extLst>
          </p:cNvPr>
          <p:cNvSpPr txBox="1"/>
          <p:nvPr/>
        </p:nvSpPr>
        <p:spPr>
          <a:xfrm>
            <a:off x="1684791" y="5200971"/>
            <a:ext cx="21807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750" b="1" i="0" u="none" strike="noStrike" kern="1200" cap="none" spc="-24" normalizeH="0" baseline="0" noProof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rtl val="0"/>
              </a:rPr>
              <a:t> </a:t>
            </a:r>
          </a:p>
        </p:txBody>
      </p:sp>
      <p:grpSp>
        <p:nvGrpSpPr>
          <p:cNvPr id="5" name="Grafik 3">
            <a:extLst>
              <a:ext uri="{FF2B5EF4-FFF2-40B4-BE49-F238E27FC236}">
                <a16:creationId xmlns:a16="http://schemas.microsoft.com/office/drawing/2014/main" id="{78BC7E9B-8BFD-4ABB-B220-964E315071F8}"/>
              </a:ext>
            </a:extLst>
          </p:cNvPr>
          <p:cNvGrpSpPr/>
          <p:nvPr/>
        </p:nvGrpSpPr>
        <p:grpSpPr>
          <a:xfrm>
            <a:off x="1386921" y="5397399"/>
            <a:ext cx="1608236" cy="1134903"/>
            <a:chOff x="2470566" y="4485471"/>
            <a:chExt cx="1608236" cy="1134903"/>
          </a:xfrm>
        </p:grpSpPr>
        <p:sp>
          <p:nvSpPr>
            <p:cNvPr id="6" name="Freihandform: Form 270">
              <a:extLst>
                <a:ext uri="{FF2B5EF4-FFF2-40B4-BE49-F238E27FC236}">
                  <a16:creationId xmlns:a16="http://schemas.microsoft.com/office/drawing/2014/main" id="{A5859CE3-779E-449C-9E3C-AE7912AB79D5}"/>
                </a:ext>
              </a:extLst>
            </p:cNvPr>
            <p:cNvSpPr/>
            <p:nvPr/>
          </p:nvSpPr>
          <p:spPr>
            <a:xfrm>
              <a:off x="2474471" y="4793510"/>
              <a:ext cx="1546669" cy="9525"/>
            </a:xfrm>
            <a:custGeom>
              <a:avLst/>
              <a:gdLst>
                <a:gd name="connsiteX0" fmla="*/ 0 w 1546669"/>
                <a:gd name="connsiteY0" fmla="*/ 0 h 9525"/>
                <a:gd name="connsiteX1" fmla="*/ 1546670 w 154666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6669" h="9525">
                  <a:moveTo>
                    <a:pt x="0" y="0"/>
                  </a:moveTo>
                  <a:lnTo>
                    <a:pt x="1546670" y="0"/>
                  </a:lnTo>
                </a:path>
              </a:pathLst>
            </a:custGeom>
            <a:ln w="2381" cap="flat">
              <a:solidFill>
                <a:srgbClr val="1D1D1B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7" name="Freihandform: Form 271">
              <a:extLst>
                <a:ext uri="{FF2B5EF4-FFF2-40B4-BE49-F238E27FC236}">
                  <a16:creationId xmlns:a16="http://schemas.microsoft.com/office/drawing/2014/main" id="{05AAFE8D-D43A-4B74-BB14-89A9EF297C51}"/>
                </a:ext>
              </a:extLst>
            </p:cNvPr>
            <p:cNvSpPr/>
            <p:nvPr/>
          </p:nvSpPr>
          <p:spPr>
            <a:xfrm>
              <a:off x="2474471" y="4485471"/>
              <a:ext cx="1546669" cy="1134903"/>
            </a:xfrm>
            <a:custGeom>
              <a:avLst/>
              <a:gdLst>
                <a:gd name="connsiteX0" fmla="*/ 0 w 1546669"/>
                <a:gd name="connsiteY0" fmla="*/ 0 h 1134903"/>
                <a:gd name="connsiteX1" fmla="*/ 1546670 w 1546669"/>
                <a:gd name="connsiteY1" fmla="*/ 0 h 1134903"/>
                <a:gd name="connsiteX2" fmla="*/ 1546670 w 1546669"/>
                <a:gd name="connsiteY2" fmla="*/ 1134904 h 1134903"/>
                <a:gd name="connsiteX3" fmla="*/ 0 w 1546669"/>
                <a:gd name="connsiteY3" fmla="*/ 1134904 h 113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6669" h="1134903">
                  <a:moveTo>
                    <a:pt x="0" y="0"/>
                  </a:moveTo>
                  <a:lnTo>
                    <a:pt x="1546670" y="0"/>
                  </a:lnTo>
                  <a:lnTo>
                    <a:pt x="1546670" y="1134904"/>
                  </a:lnTo>
                  <a:lnTo>
                    <a:pt x="0" y="1134904"/>
                  </a:lnTo>
                  <a:close/>
                </a:path>
              </a:pathLst>
            </a:custGeom>
            <a:noFill/>
            <a:ln w="2381" cap="flat">
              <a:solidFill>
                <a:srgbClr val="1D1D1B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8" name="Freihandform: Form 272">
              <a:extLst>
                <a:ext uri="{FF2B5EF4-FFF2-40B4-BE49-F238E27FC236}">
                  <a16:creationId xmlns:a16="http://schemas.microsoft.com/office/drawing/2014/main" id="{6E867E94-C989-4F36-BE73-37C3147A40B2}"/>
                </a:ext>
              </a:extLst>
            </p:cNvPr>
            <p:cNvSpPr/>
            <p:nvPr/>
          </p:nvSpPr>
          <p:spPr>
            <a:xfrm>
              <a:off x="2562006" y="5398157"/>
              <a:ext cx="340423" cy="157734"/>
            </a:xfrm>
            <a:custGeom>
              <a:avLst/>
              <a:gdLst>
                <a:gd name="connsiteX0" fmla="*/ 0 w 340423"/>
                <a:gd name="connsiteY0" fmla="*/ 0 h 157734"/>
                <a:gd name="connsiteX1" fmla="*/ 340424 w 340423"/>
                <a:gd name="connsiteY1" fmla="*/ 0 h 157734"/>
                <a:gd name="connsiteX2" fmla="*/ 340424 w 340423"/>
                <a:gd name="connsiteY2" fmla="*/ 157734 h 157734"/>
                <a:gd name="connsiteX3" fmla="*/ 0 w 340423"/>
                <a:gd name="connsiteY3" fmla="*/ 157734 h 15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423" h="157734">
                  <a:moveTo>
                    <a:pt x="0" y="0"/>
                  </a:moveTo>
                  <a:lnTo>
                    <a:pt x="340424" y="0"/>
                  </a:lnTo>
                  <a:lnTo>
                    <a:pt x="340424" y="157734"/>
                  </a:lnTo>
                  <a:lnTo>
                    <a:pt x="0" y="157734"/>
                  </a:lnTo>
                  <a:close/>
                </a:path>
              </a:pathLst>
            </a:custGeom>
            <a:solidFill>
              <a:srgbClr val="5383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9" name="Freihandform: Form 273">
              <a:extLst>
                <a:ext uri="{FF2B5EF4-FFF2-40B4-BE49-F238E27FC236}">
                  <a16:creationId xmlns:a16="http://schemas.microsoft.com/office/drawing/2014/main" id="{664F5836-65AB-4E89-B24E-F06CEE913B9E}"/>
                </a:ext>
              </a:extLst>
            </p:cNvPr>
            <p:cNvSpPr/>
            <p:nvPr/>
          </p:nvSpPr>
          <p:spPr>
            <a:xfrm>
              <a:off x="2562006" y="5123646"/>
              <a:ext cx="340423" cy="157734"/>
            </a:xfrm>
            <a:custGeom>
              <a:avLst/>
              <a:gdLst>
                <a:gd name="connsiteX0" fmla="*/ 0 w 340423"/>
                <a:gd name="connsiteY0" fmla="*/ 0 h 157734"/>
                <a:gd name="connsiteX1" fmla="*/ 340424 w 340423"/>
                <a:gd name="connsiteY1" fmla="*/ 0 h 157734"/>
                <a:gd name="connsiteX2" fmla="*/ 340424 w 340423"/>
                <a:gd name="connsiteY2" fmla="*/ 157734 h 157734"/>
                <a:gd name="connsiteX3" fmla="*/ 0 w 340423"/>
                <a:gd name="connsiteY3" fmla="*/ 157734 h 15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423" h="157734">
                  <a:moveTo>
                    <a:pt x="0" y="0"/>
                  </a:moveTo>
                  <a:lnTo>
                    <a:pt x="340424" y="0"/>
                  </a:lnTo>
                  <a:lnTo>
                    <a:pt x="340424" y="157734"/>
                  </a:lnTo>
                  <a:lnTo>
                    <a:pt x="0" y="157734"/>
                  </a:lnTo>
                  <a:close/>
                </a:path>
              </a:pathLst>
            </a:custGeom>
            <a:solidFill>
              <a:srgbClr val="9FAF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10" name="Freihandform: Form 274">
              <a:extLst>
                <a:ext uri="{FF2B5EF4-FFF2-40B4-BE49-F238E27FC236}">
                  <a16:creationId xmlns:a16="http://schemas.microsoft.com/office/drawing/2014/main" id="{840FEA2C-A826-4782-B2F2-3BD61A7C9865}"/>
                </a:ext>
              </a:extLst>
            </p:cNvPr>
            <p:cNvSpPr/>
            <p:nvPr/>
          </p:nvSpPr>
          <p:spPr>
            <a:xfrm>
              <a:off x="2562006" y="4849231"/>
              <a:ext cx="340423" cy="157734"/>
            </a:xfrm>
            <a:custGeom>
              <a:avLst/>
              <a:gdLst>
                <a:gd name="connsiteX0" fmla="*/ 0 w 340423"/>
                <a:gd name="connsiteY0" fmla="*/ 0 h 157734"/>
                <a:gd name="connsiteX1" fmla="*/ 340424 w 340423"/>
                <a:gd name="connsiteY1" fmla="*/ 0 h 157734"/>
                <a:gd name="connsiteX2" fmla="*/ 340424 w 340423"/>
                <a:gd name="connsiteY2" fmla="*/ 157734 h 157734"/>
                <a:gd name="connsiteX3" fmla="*/ 0 w 340423"/>
                <a:gd name="connsiteY3" fmla="*/ 157734 h 15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423" h="157734">
                  <a:moveTo>
                    <a:pt x="0" y="0"/>
                  </a:moveTo>
                  <a:lnTo>
                    <a:pt x="340424" y="0"/>
                  </a:lnTo>
                  <a:lnTo>
                    <a:pt x="340424" y="157734"/>
                  </a:lnTo>
                  <a:lnTo>
                    <a:pt x="0" y="157734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80310FF-F490-4D9E-BBB0-2D05796BFA1C}"/>
                </a:ext>
              </a:extLst>
            </p:cNvPr>
            <p:cNvSpPr txBox="1"/>
            <p:nvPr/>
          </p:nvSpPr>
          <p:spPr>
            <a:xfrm>
              <a:off x="2874235" y="5378250"/>
              <a:ext cx="912947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1" u="none" strike="noStrike" kern="1200" cap="none" spc="4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sehr ausgeprägt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9A0DACB-464B-43D2-8E7C-36B45A05B2CE}"/>
                </a:ext>
              </a:extLst>
            </p:cNvPr>
            <p:cNvSpPr txBox="1"/>
            <p:nvPr/>
          </p:nvSpPr>
          <p:spPr>
            <a:xfrm>
              <a:off x="2874235" y="5105930"/>
              <a:ext cx="814325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1" u="none" strike="noStrike" kern="1200" cap="none" spc="4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w</a:t>
              </a:r>
              <a:r>
                <a:rPr kumimoji="0" lang="de-DE" sz="750" b="0" i="1" u="none" strike="noStrike" kern="1200" cap="none" spc="4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ird adressiert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E40E8B87-85BB-4FE8-98D6-76858650AFF4}"/>
                </a:ext>
              </a:extLst>
            </p:cNvPr>
            <p:cNvSpPr txBox="1"/>
            <p:nvPr/>
          </p:nvSpPr>
          <p:spPr>
            <a:xfrm>
              <a:off x="2470566" y="4488519"/>
              <a:ext cx="2495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0" u="none" strike="noStrike" kern="1200" cap="none" spc="-79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T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4EC4F36-44A2-4C79-8570-CC7AAF8809C1}"/>
                </a:ext>
              </a:extLst>
            </p:cNvPr>
            <p:cNvSpPr txBox="1"/>
            <p:nvPr/>
          </p:nvSpPr>
          <p:spPr>
            <a:xfrm>
              <a:off x="2518667" y="4488519"/>
              <a:ext cx="836328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0" u="none" strike="noStrike" kern="1200" cap="none" spc="4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echnologische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BF01AC0-1996-4437-8DA3-0D562D588A18}"/>
                </a:ext>
              </a:extLst>
            </p:cNvPr>
            <p:cNvSpPr txBox="1"/>
            <p:nvPr/>
          </p:nvSpPr>
          <p:spPr>
            <a:xfrm>
              <a:off x="3133886" y="4488519"/>
              <a:ext cx="2114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0" u="none" strike="noStrike" kern="1200" cap="none" spc="-38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 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42C3CB7-403B-4BA7-BD48-8A5CF8C588A1}"/>
                </a:ext>
              </a:extLst>
            </p:cNvPr>
            <p:cNvSpPr txBox="1"/>
            <p:nvPr/>
          </p:nvSpPr>
          <p:spPr>
            <a:xfrm>
              <a:off x="3155508" y="4488519"/>
              <a:ext cx="825547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0" u="none" strike="noStrike" kern="1200" cap="none" spc="4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Ausrichtung </a:t>
              </a:r>
              <a:r>
                <a:rPr kumimoji="0" lang="de-DE" sz="750" b="0" i="0" u="none" strike="noStrike" kern="1200" cap="none" spc="4" normalizeH="0" baseline="0" noProof="0" smtClean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in </a:t>
              </a:r>
              <a:endParaRPr kumimoji="0" lang="de-DE" sz="750" b="0" i="0" u="none" strike="noStrike" kern="1200" cap="none" spc="4" normalizeH="0" baseline="0" noProof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rtl val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7186E82-F5C2-40C3-9E70-A0839EFC8792}"/>
                </a:ext>
              </a:extLst>
            </p:cNvPr>
            <p:cNvSpPr txBox="1"/>
            <p:nvPr/>
          </p:nvSpPr>
          <p:spPr>
            <a:xfrm>
              <a:off x="2476916" y="4602819"/>
              <a:ext cx="387607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0" u="none" strike="noStrike" kern="1200" cap="none" spc="4" normalizeH="0" baseline="0" noProof="0" smtClean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allen</a:t>
              </a:r>
              <a:endParaRPr kumimoji="0" lang="de-DE" sz="750" b="0" i="0" u="none" strike="noStrike" kern="1200" cap="none" spc="4" normalizeH="0" baseline="0" noProof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rtl val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8083E3F3-E860-4845-AA96-F6731CDC7CFF}"/>
                </a:ext>
              </a:extLst>
            </p:cNvPr>
            <p:cNvSpPr txBox="1"/>
            <p:nvPr/>
          </p:nvSpPr>
          <p:spPr>
            <a:xfrm>
              <a:off x="2707325" y="4602819"/>
              <a:ext cx="883255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0" u="none" strike="noStrike" kern="1200" cap="none" spc="4" normalizeH="0" baseline="0" noProof="0" smtClean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Vorhaben </a:t>
              </a:r>
              <a:r>
                <a:rPr kumimoji="0" lang="de-DE" sz="750" b="0" i="0" u="none" strike="noStrike" kern="1200" cap="none" spc="4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(in %)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4D130DD-FF5C-45DD-98EE-4F7BD66D19B4}"/>
                </a:ext>
              </a:extLst>
            </p:cNvPr>
            <p:cNvSpPr txBox="1"/>
            <p:nvPr/>
          </p:nvSpPr>
          <p:spPr>
            <a:xfrm>
              <a:off x="2874235" y="4785985"/>
              <a:ext cx="432427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1" u="none" strike="noStrike" kern="1200" cap="none" spc="4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keine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B93C35B-49C8-4639-A799-25B44FF41E45}"/>
                </a:ext>
              </a:extLst>
            </p:cNvPr>
            <p:cNvSpPr txBox="1"/>
            <p:nvPr/>
          </p:nvSpPr>
          <p:spPr>
            <a:xfrm>
              <a:off x="3104359" y="4785985"/>
              <a:ext cx="2114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1" u="none" strike="noStrike" kern="1200" cap="none" spc="-24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 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EC44C19-5F36-49E9-9CEA-C585ECBF5BE1}"/>
                </a:ext>
              </a:extLst>
            </p:cNvPr>
            <p:cNvSpPr txBox="1"/>
            <p:nvPr/>
          </p:nvSpPr>
          <p:spPr>
            <a:xfrm>
              <a:off x="3127695" y="4785985"/>
              <a:ext cx="951107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1" u="none" strike="noStrike" kern="1200" cap="none" spc="4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Aussage oder in 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13542F1-16ED-455F-BD2C-EB4FC9D8B5D0}"/>
                </a:ext>
              </a:extLst>
            </p:cNvPr>
            <p:cNvSpPr txBox="1"/>
            <p:nvPr/>
          </p:nvSpPr>
          <p:spPr>
            <a:xfrm>
              <a:off x="2874235" y="4900285"/>
              <a:ext cx="60530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50" b="0" i="1" u="none" strike="noStrike" kern="1200" cap="none" spc="4" normalizeH="0" baseline="0" noProof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Ansätzen</a:t>
              </a:r>
            </a:p>
          </p:txBody>
        </p:sp>
        <p:sp>
          <p:nvSpPr>
            <p:cNvPr id="24" name="Freihandform: Form 288">
              <a:extLst>
                <a:ext uri="{FF2B5EF4-FFF2-40B4-BE49-F238E27FC236}">
                  <a16:creationId xmlns:a16="http://schemas.microsoft.com/office/drawing/2014/main" id="{9FADB2E9-1CE7-438E-9271-F1FF5EE6E2F2}"/>
                </a:ext>
              </a:extLst>
            </p:cNvPr>
            <p:cNvSpPr/>
            <p:nvPr/>
          </p:nvSpPr>
          <p:spPr>
            <a:xfrm>
              <a:off x="2635729" y="5044494"/>
              <a:ext cx="192976" cy="192976"/>
            </a:xfrm>
            <a:custGeom>
              <a:avLst/>
              <a:gdLst>
                <a:gd name="connsiteX0" fmla="*/ 192977 w 192976"/>
                <a:gd name="connsiteY0" fmla="*/ 96488 h 192976"/>
                <a:gd name="connsiteX1" fmla="*/ 96488 w 192976"/>
                <a:gd name="connsiteY1" fmla="*/ 192977 h 192976"/>
                <a:gd name="connsiteX2" fmla="*/ 0 w 192976"/>
                <a:gd name="connsiteY2" fmla="*/ 96488 h 192976"/>
                <a:gd name="connsiteX3" fmla="*/ 96488 w 192976"/>
                <a:gd name="connsiteY3" fmla="*/ 0 h 192976"/>
                <a:gd name="connsiteX4" fmla="*/ 192977 w 192976"/>
                <a:gd name="connsiteY4" fmla="*/ 96488 h 19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976" h="192976">
                  <a:moveTo>
                    <a:pt x="192977" y="96488"/>
                  </a:moveTo>
                  <a:cubicBezTo>
                    <a:pt x="192977" y="149777"/>
                    <a:pt x="149777" y="192977"/>
                    <a:pt x="96488" y="192977"/>
                  </a:cubicBezTo>
                  <a:cubicBezTo>
                    <a:pt x="43199" y="192977"/>
                    <a:pt x="0" y="149777"/>
                    <a:pt x="0" y="96488"/>
                  </a:cubicBezTo>
                  <a:cubicBezTo>
                    <a:pt x="0" y="43199"/>
                    <a:pt x="43199" y="0"/>
                    <a:pt x="96488" y="0"/>
                  </a:cubicBezTo>
                  <a:cubicBezTo>
                    <a:pt x="149777" y="0"/>
                    <a:pt x="192977" y="43199"/>
                    <a:pt x="192977" y="96488"/>
                  </a:cubicBezTo>
                  <a:close/>
                </a:path>
              </a:pathLst>
            </a:custGeom>
            <a:solidFill>
              <a:srgbClr val="9FAF7B"/>
            </a:solidFill>
            <a:ln w="4763" cap="flat">
              <a:solidFill>
                <a:srgbClr val="DADAD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BB57E4C-E8DD-4DCE-846F-62E70BDB5EB0}"/>
                </a:ext>
              </a:extLst>
            </p:cNvPr>
            <p:cNvSpPr txBox="1"/>
            <p:nvPr/>
          </p:nvSpPr>
          <p:spPr>
            <a:xfrm>
              <a:off x="2576484" y="5037159"/>
              <a:ext cx="302323" cy="20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25" b="0" i="0" u="none" strike="noStrike" kern="1200" cap="none" spc="41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25</a:t>
              </a:r>
            </a:p>
          </p:txBody>
        </p:sp>
        <p:sp>
          <p:nvSpPr>
            <p:cNvPr id="26" name="Freihandform: Form 290">
              <a:extLst>
                <a:ext uri="{FF2B5EF4-FFF2-40B4-BE49-F238E27FC236}">
                  <a16:creationId xmlns:a16="http://schemas.microsoft.com/office/drawing/2014/main" id="{61368667-F395-4774-AD1C-DD5F7E324538}"/>
                </a:ext>
              </a:extLst>
            </p:cNvPr>
            <p:cNvSpPr/>
            <p:nvPr/>
          </p:nvSpPr>
          <p:spPr>
            <a:xfrm>
              <a:off x="2635729" y="5336625"/>
              <a:ext cx="192976" cy="192976"/>
            </a:xfrm>
            <a:custGeom>
              <a:avLst/>
              <a:gdLst>
                <a:gd name="connsiteX0" fmla="*/ 192977 w 192976"/>
                <a:gd name="connsiteY0" fmla="*/ 96488 h 192976"/>
                <a:gd name="connsiteX1" fmla="*/ 96488 w 192976"/>
                <a:gd name="connsiteY1" fmla="*/ 192977 h 192976"/>
                <a:gd name="connsiteX2" fmla="*/ 0 w 192976"/>
                <a:gd name="connsiteY2" fmla="*/ 96488 h 192976"/>
                <a:gd name="connsiteX3" fmla="*/ 96488 w 192976"/>
                <a:gd name="connsiteY3" fmla="*/ 0 h 192976"/>
                <a:gd name="connsiteX4" fmla="*/ 192977 w 192976"/>
                <a:gd name="connsiteY4" fmla="*/ 96488 h 19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976" h="192976">
                  <a:moveTo>
                    <a:pt x="192977" y="96488"/>
                  </a:moveTo>
                  <a:cubicBezTo>
                    <a:pt x="192977" y="149777"/>
                    <a:pt x="149777" y="192977"/>
                    <a:pt x="96488" y="192977"/>
                  </a:cubicBezTo>
                  <a:cubicBezTo>
                    <a:pt x="43199" y="192977"/>
                    <a:pt x="0" y="149777"/>
                    <a:pt x="0" y="96488"/>
                  </a:cubicBezTo>
                  <a:cubicBezTo>
                    <a:pt x="0" y="43199"/>
                    <a:pt x="43199" y="0"/>
                    <a:pt x="96488" y="0"/>
                  </a:cubicBezTo>
                  <a:cubicBezTo>
                    <a:pt x="149777" y="0"/>
                    <a:pt x="192977" y="43199"/>
                    <a:pt x="192977" y="96488"/>
                  </a:cubicBezTo>
                  <a:close/>
                </a:path>
              </a:pathLst>
            </a:custGeom>
            <a:solidFill>
              <a:srgbClr val="538335"/>
            </a:solidFill>
            <a:ln w="476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FD2EA26-6666-4BB6-8C8D-FCEF655B6491}"/>
                </a:ext>
              </a:extLst>
            </p:cNvPr>
            <p:cNvSpPr txBox="1"/>
            <p:nvPr/>
          </p:nvSpPr>
          <p:spPr>
            <a:xfrm>
              <a:off x="2576484" y="5329291"/>
              <a:ext cx="302323" cy="20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25" b="0" i="0" u="none" strike="noStrike" kern="1200" cap="none" spc="41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15</a:t>
              </a:r>
            </a:p>
          </p:txBody>
        </p:sp>
      </p:grpSp>
      <p:sp>
        <p:nvSpPr>
          <p:cNvPr id="28" name="Rechteck 27"/>
          <p:cNvSpPr/>
          <p:nvPr/>
        </p:nvSpPr>
        <p:spPr>
          <a:xfrm>
            <a:off x="1248904" y="5266034"/>
            <a:ext cx="100739" cy="1282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2" name="Gruppieren 31"/>
          <p:cNvGrpSpPr/>
          <p:nvPr/>
        </p:nvGrpSpPr>
        <p:grpSpPr>
          <a:xfrm>
            <a:off x="5314767" y="3067480"/>
            <a:ext cx="1113400" cy="1113400"/>
            <a:chOff x="589251" y="1002047"/>
            <a:chExt cx="1079610" cy="1079610"/>
          </a:xfrm>
          <a:solidFill>
            <a:schemeClr val="bg1"/>
          </a:solidFill>
        </p:grpSpPr>
        <p:sp>
          <p:nvSpPr>
            <p:cNvPr id="33" name="Ellipse 32"/>
            <p:cNvSpPr/>
            <p:nvPr/>
          </p:nvSpPr>
          <p:spPr>
            <a:xfrm>
              <a:off x="589251" y="1002047"/>
              <a:ext cx="1079610" cy="10796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600930" y="1326408"/>
              <a:ext cx="1060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smtClean="0"/>
                <a:t>Technologische</a:t>
              </a:r>
              <a:br>
                <a:rPr lang="de-DE" sz="1100" smtClean="0"/>
              </a:br>
              <a:r>
                <a:rPr lang="de-DE" sz="1100" smtClean="0"/>
                <a:t>Dimensionen</a:t>
              </a:r>
              <a:endParaRPr lang="de-DE" sz="1100"/>
            </a:p>
          </p:txBody>
        </p:sp>
      </p:grpSp>
      <p:sp>
        <p:nvSpPr>
          <p:cNvPr id="35" name="Text Box 65" descr="© INSCALE GmbH, 26.05.2010&#10;http://www.presentationload.com/">
            <a:extLst>
              <a:ext uri="{FF2B5EF4-FFF2-40B4-BE49-F238E27FC236}">
                <a16:creationId xmlns:a16="http://schemas.microsoft.com/office/drawing/2014/main" id="{EF4A6A96-4D4B-4ACF-9E8D-C205EF0B9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2925" y="20929"/>
            <a:ext cx="110299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 defTabSz="914286">
              <a:defRPr/>
            </a:pPr>
            <a:r>
              <a:rPr kumimoji="0" lang="de-DE" sz="200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Arial" panose="020B0604020202020204" pitchFamily="34" charset="0"/>
              </a:rPr>
              <a:t>Programme</a:t>
            </a:r>
            <a:r>
              <a:rPr kumimoji="0" lang="de-DE" sz="2000" i="0" u="none" strike="noStrike" kern="1200" cap="none" spc="0" normalizeH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Arial" panose="020B0604020202020204" pitchFamily="34" charset="0"/>
              </a:rPr>
              <a:t>bene – </a:t>
            </a:r>
            <a:r>
              <a:rPr lang="de-DE" sz="200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technologischen Dimensionen </a:t>
            </a:r>
            <a:r>
              <a:rPr lang="de-DE" sz="2000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in </a:t>
            </a:r>
            <a:r>
              <a:rPr kumimoji="0" lang="de-DE" sz="2000" i="0" u="none" strike="noStrike" kern="1200" cap="none" spc="0" normalizeH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Arial" panose="020B0604020202020204" pitchFamily="34" charset="0"/>
              </a:rPr>
              <a:t>fiktivem </a:t>
            </a:r>
            <a:r>
              <a:rPr kumimoji="0" lang="de-DE" sz="2000" i="0" u="none" strike="noStrike" kern="1200" cap="none" spc="0" normalizeH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Arial" panose="020B0604020202020204" pitchFamily="34" charset="0"/>
              </a:rPr>
              <a:t>Förderprogramm</a:t>
            </a:r>
            <a:endParaRPr kumimoji="0" lang="de-DE" sz="2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7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32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VDIVDE-IT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Radarboards Programmebene</dc:subject>
  <dc:creator>Hübsch, Thomas</dc:creator>
  <cp:lastModifiedBy>Hübsch, Thomas</cp:lastModifiedBy>
  <cp:revision>13</cp:revision>
  <dcterms:created xsi:type="dcterms:W3CDTF">2023-02-24T08:28:40Z</dcterms:created>
  <dcterms:modified xsi:type="dcterms:W3CDTF">2023-03-13T14:07:54Z</dcterms:modified>
</cp:coreProperties>
</file>