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673" r:id="rId2"/>
    <p:sldMasterId id="2147483678" r:id="rId3"/>
    <p:sldMasterId id="2147483690" r:id="rId4"/>
    <p:sldMasterId id="2147483696" r:id="rId5"/>
    <p:sldMasterId id="2147483715" r:id="rId6"/>
  </p:sldMasterIdLst>
  <p:notesMasterIdLst>
    <p:notesMasterId r:id="rId8"/>
  </p:notesMasterIdLst>
  <p:sldIdLst>
    <p:sldId id="308" r:id="rId7"/>
  </p:sldIdLst>
  <p:sldSz cx="12192000" cy="6858000"/>
  <p:notesSz cx="7104063"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1D0"/>
    <a:srgbClr val="C34A48"/>
    <a:srgbClr val="ECF5E7"/>
    <a:srgbClr val="F3E7F9"/>
    <a:srgbClr val="662483"/>
    <a:srgbClr val="9FAF7B"/>
    <a:srgbClr val="29235C"/>
    <a:srgbClr val="009FE3"/>
    <a:srgbClr val="D9DFCA"/>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96777" autoAdjust="0"/>
  </p:normalViewPr>
  <p:slideViewPr>
    <p:cSldViewPr snapToGrid="0">
      <p:cViewPr varScale="1">
        <p:scale>
          <a:sx n="95" d="100"/>
          <a:sy n="95" d="100"/>
        </p:scale>
        <p:origin x="96"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radarChart>
        <c:radarStyle val="marker"/>
        <c:varyColors val="0"/>
        <c:ser>
          <c:idx val="0"/>
          <c:order val="0"/>
          <c:tx>
            <c:strRef>
              <c:f>Tabelle1!$B$1</c:f>
              <c:strCache>
                <c:ptCount val="1"/>
                <c:pt idx="0">
                  <c:v>Projekt</c:v>
                </c:pt>
              </c:strCache>
            </c:strRef>
          </c:tx>
          <c:spPr>
            <a:ln w="19050" cap="rnd" cmpd="sng" algn="ctr">
              <a:solidFill>
                <a:schemeClr val="tx1">
                  <a:lumMod val="95000"/>
                  <a:lumOff val="5000"/>
                  <a:alpha val="72000"/>
                </a:schemeClr>
              </a:solidFill>
              <a:prstDash val="solid"/>
              <a:round/>
            </a:ln>
            <a:effectLst>
              <a:outerShdw blurRad="88900" dist="38100" dir="2700000" algn="tl" rotWithShape="0">
                <a:prstClr val="black">
                  <a:alpha val="40000"/>
                </a:prstClr>
              </a:outerShdw>
            </a:effectLst>
          </c:spPr>
          <c:marker>
            <c:symbol val="circle"/>
            <c:size val="6"/>
            <c:spPr>
              <a:solidFill>
                <a:schemeClr val="tx1">
                  <a:lumMod val="75000"/>
                  <a:lumOff val="25000"/>
                </a:schemeClr>
              </a:solidFill>
              <a:ln w="9525" cap="flat" cmpd="sng" algn="ctr">
                <a:solidFill>
                  <a:schemeClr val="tx1">
                    <a:lumMod val="95000"/>
                    <a:lumOff val="5000"/>
                    <a:alpha val="72000"/>
                  </a:schemeClr>
                </a:solidFill>
                <a:prstDash val="solid"/>
                <a:round/>
              </a:ln>
              <a:effectLst/>
            </c:spPr>
          </c:marker>
          <c:cat>
            <c:strRef>
              <c:f>Tabelle1!$A$2:$A$21</c:f>
              <c:strCache>
                <c:ptCount val="20"/>
                <c:pt idx="0">
                  <c:v>Kompetenzstandards
(ESCO, EQR, Europass)
Kompetenzstandards dienen der Beschreibung von Fähigkeiten, Qualifikationen und Berufen. Sie können dazu genutzt werden den Weiterbildungsbedarf der Lernenden standardisiert zu erheben, Lernziele zu definieren, Ler</c:v>
                </c:pt>
                <c:pt idx="1">
                  <c:v>Digitale Bildungsnachweise
Standards zum Austausch von digitalen Bildungsnachweisen wie  Europass und EDCI. Es werden einheitliche digitale Nachweise für Lernleistungen und Qualifikationen ausgestellt. EDCI definiert auch ein dazu passendes Datenmodell.</c:v>
                </c:pt>
                <c:pt idx="2">
                  <c:v>Standardisierung Lerninhalte
Standards zum Datenaustausch von Lerninhalten wie z.B. HP5, xAPI und SCORM. Es wird die Kommunikation zwischen Lernmanagement-systemen ermöglicht, indem Lerninhalte standardisiert beschrieben werden. Damit können auch Autorenw</c:v>
                </c:pt>
                <c:pt idx="3">
                  <c:v>Wissensrepräsentation
Bei Wissensrepräsentationen werden eine Menge von Begriffen und ihre Beziehung untereinander beschrieben. Damit kann „Wissen“ (z.B. in der Pflege) maschinenlesbar abgespeichert und verarbeitet werden.</c:v>
                </c:pt>
                <c:pt idx="4">
                  <c:v>Intelligente Suchfunktionen
Intelligente Suchfunktionen gehen über die einfache Suche nach Wörtern in Text hinaus. Dies umschließt Suchalgorithmen von traditionellen, intelligenten Such-Algorithmen, welche die regelbasierte Verarbeitung von Suchwörtern du</c:v>
                </c:pt>
                <c:pt idx="5">
                  <c:v>Learning Analytics
Learning Analytics verwendet Datenaggregation, Data Mining und weitere Algorithmen, um Trends und Bewertungsmetriken im Zeitverlauf zu verstehen. Je nach Entwicklungsstufe des zugrundeliegenden Systems bietet dieses einen Einblick in ve</c:v>
                </c:pt>
                <c:pt idx="6">
                  <c:v>Adaptive Lerninhalte und -pfade
Adaptive Lerninhalte und –pfade passen die Art der Wissensvermittlung an den Wissensstand, die Lernpräferenzen und das Umfeld des Lernenden an, um einen für alle Lernenden vergleichbaren Lernerfolg zu erzielen.</c:v>
                </c:pt>
                <c:pt idx="7">
                  <c:v>Recommendersysteme
Lernempfehlungssysteme sind nutzerzentrierte Recommender Systeme für Lernplattformen. Auf Basis vorheriger Nutzerentscheidungen werden passende Lerninhalte empfohlen.</c:v>
                </c:pt>
                <c:pt idx="8">
                  <c:v>Kollaboration
Kollaboration bedeutet, gemeinsam mit anderen Lernenden zu arbeiten. Bei der Kollaboration zwischen Lernenden sind alle Lernenden am gemeinsamer Prozess, bei dem gemeinsam ein Ergebnis konstruiert wird, in allen Arbeitsschritten beteiligt un</c:v>
                </c:pt>
                <c:pt idx="9">
                  <c:v>Peer-Support (Lernpatenschaften)
Peer-Support bedeutet die Unterstützung beim Lernen durch einen Mentor. Bei Lernpatenschaften und Peer-Support arbeiten die Lernenden bzw. Lehrenden zusammen und unterstützen sich, um Leistungsdefizite auszugleichen. Das V</c:v>
                </c:pt>
                <c:pt idx="10">
                  <c:v>Partizipation (Partizipative Gestaltung)
Bei der partizipativen Gestaltung werden die (Bedürfnisse der) Stakeholder bei der Anpassung der Plattform miteinbezogen. Dieses kann z.B. auch durch den Einsatz von KI geschehen. Plattform bietet Feedbackmöglichke</c:v>
                </c:pt>
                <c:pt idx="11">
                  <c:v>Accessability (Accessability und Usability)
Web-Zugänglichkeit (Accessibility) bezieht sich auf die inklusive Praxis, Websites für Menschen aller Fähigkeiten und Behinderungen nutzbar zu machen. Ein internationaler Standard wird mit den Content Accessibil</c:v>
                </c:pt>
                <c:pt idx="12">
                  <c:v>Open Source Software &amp; KI Modelle (Lizenzierung der Software als Open Source &amp; Lizenzierung der KI Modelle als Open Source)
Verwendung von „Standard“ KI-Bibliotheken (etwa Keras, pytorch, TensorFlow) und Publikation des trainierten Modells (etwa in binäre</c:v>
                </c:pt>
                <c:pt idx="13">
                  <c:v>Open Source LMS &amp; Plugins (Free Open Source Software, Nutzung von Open Source Lernmanagementsystreme &amp; Erstellung von Plugins)
Basis der Software-Entwicklung ist ein FOSS LMS. Wesentlich wäre hier, dass Quellcode des Ursprungsprojekts gewartet wird, und d</c:v>
                </c:pt>
                <c:pt idx="14">
                  <c:v>API Zugriff (Zugriff auf Plattform über gut dokumentierte API Bsp. REST API)
Wichtigstes Kriterium wäre hier wie weitreichend die API die Funktionalitäten des Projekts abdeckt. Ist das zentrale Element (etwa das KI Modell) nicht darüber erreichbar, wäre d</c:v>
                </c:pt>
                <c:pt idx="15">
                  <c:v>Open Educational Resources (Bereitstellung von Ergebnissen als Open Educational Resources)
Die auf der Plattform verfügbaren Lerninhalte sind mit einer freien Lizenz publiziert (CC, GPL, oder vergleichbar) und glaubhaft dauerhaft publiziert, etwa auf eine</c:v>
                </c:pt>
                <c:pt idx="16">
                  <c:v>IT-Sicherheit
Aufrechterhaltung der Schutzziele Vertraulich¬keit, Integrität und Verfüg-barkeit von Informationen. 
• Absicherung der Weiterbildungs-Plattform gegen Cyberattacken Datendiebstahl und weitere Sicherheitsrisiken
• Berücksichtigung einschlägig</c:v>
                </c:pt>
                <c:pt idx="17">
                  <c:v>Datenschutz (Datenschutz und Privacy)
Einhaltung der gesetzlichen und vertraglichen Anforderungen bzgl. Schutz personenbezogener Daten
• Beachtung der Anforderungen der ISO 27701 in Ergänzung der ISO 27001/27002
• unter anderem privacy by design/by defaul</c:v>
                </c:pt>
                <c:pt idx="18">
                  <c:v>Datenethik
Die Digitale Ethik oder Datenethik beschäftigt sich mit den sittlichen Normsetzungen, die für Digitalisierung, Big Data und KI gelten sollen.  Die Vorhaben sollten berücksichtigen, welchen Bias die Daten möglicherweise enthalten und auch wie et</c:v>
                </c:pt>
                <c:pt idx="19">
                  <c:v>Digitale Identitäten
Mit Digital Credentials sollen mit Hilfe kryptographischer Software Zeugnisse und Leistungsnachweise sicher dokumentiert und gemanaged werden. Dazu gehören u.a. Authentifizierung, eID, Learning Record Store, Blockchain zur fälschungss</c:v>
                </c:pt>
              </c:strCache>
            </c:strRef>
          </c:cat>
          <c:val>
            <c:numRef>
              <c:f>Tabelle1!$B$2:$B$21</c:f>
              <c:numCache>
                <c:formatCode>General</c:formatCode>
                <c:ptCount val="20"/>
                <c:pt idx="0">
                  <c:v>3</c:v>
                </c:pt>
                <c:pt idx="1">
                  <c:v>1</c:v>
                </c:pt>
                <c:pt idx="2">
                  <c:v>1</c:v>
                </c:pt>
                <c:pt idx="3">
                  <c:v>3</c:v>
                </c:pt>
                <c:pt idx="4">
                  <c:v>3</c:v>
                </c:pt>
                <c:pt idx="5">
                  <c:v>3</c:v>
                </c:pt>
                <c:pt idx="6">
                  <c:v>2</c:v>
                </c:pt>
                <c:pt idx="7">
                  <c:v>3</c:v>
                </c:pt>
                <c:pt idx="8">
                  <c:v>1</c:v>
                </c:pt>
                <c:pt idx="9">
                  <c:v>1</c:v>
                </c:pt>
                <c:pt idx="10">
                  <c:v>2</c:v>
                </c:pt>
                <c:pt idx="11">
                  <c:v>2</c:v>
                </c:pt>
                <c:pt idx="12">
                  <c:v>3</c:v>
                </c:pt>
                <c:pt idx="13">
                  <c:v>3</c:v>
                </c:pt>
                <c:pt idx="14">
                  <c:v>2</c:v>
                </c:pt>
                <c:pt idx="15">
                  <c:v>3</c:v>
                </c:pt>
                <c:pt idx="16">
                  <c:v>2</c:v>
                </c:pt>
                <c:pt idx="17">
                  <c:v>2</c:v>
                </c:pt>
                <c:pt idx="18">
                  <c:v>2</c:v>
                </c:pt>
                <c:pt idx="19">
                  <c:v>0</c:v>
                </c:pt>
              </c:numCache>
            </c:numRef>
          </c:val>
          <c:extLst>
            <c:ext xmlns:c16="http://schemas.microsoft.com/office/drawing/2014/chart" uri="{C3380CC4-5D6E-409C-BE32-E72D297353CC}">
              <c16:uniqueId val="{00000000-8C93-4510-A289-0CADCFFEE072}"/>
            </c:ext>
          </c:extLst>
        </c:ser>
        <c:ser>
          <c:idx val="1"/>
          <c:order val="1"/>
          <c:tx>
            <c:strRef>
              <c:f>Tabelle1!$C$1</c:f>
              <c:strCache>
                <c:ptCount val="1"/>
                <c:pt idx="0">
                  <c:v>Durschnitt alle Vorhaben</c:v>
                </c:pt>
              </c:strCache>
            </c:strRef>
          </c:tx>
          <c:spPr>
            <a:ln w="6350" cap="rnd" cmpd="sng" algn="ctr">
              <a:solidFill>
                <a:schemeClr val="tx1">
                  <a:lumMod val="75000"/>
                  <a:lumOff val="25000"/>
                </a:schemeClr>
              </a:solidFill>
              <a:prstDash val="sysDash"/>
              <a:round/>
            </a:ln>
            <a:effectLst/>
          </c:spPr>
          <c:marker>
            <c:symbol val="none"/>
          </c:marker>
          <c:cat>
            <c:strRef>
              <c:f>Tabelle1!$A$2:$A$21</c:f>
              <c:strCache>
                <c:ptCount val="20"/>
                <c:pt idx="0">
                  <c:v>Kompetenzstandards
(ESCO, EQR, Europass)
Kompetenzstandards dienen der Beschreibung von Fähigkeiten, Qualifikationen und Berufen. Sie können dazu genutzt werden den Weiterbildungsbedarf der Lernenden standardisiert zu erheben, Lernziele zu definieren, Ler</c:v>
                </c:pt>
                <c:pt idx="1">
                  <c:v>Digitale Bildungsnachweise
Standards zum Austausch von digitalen Bildungsnachweisen wie  Europass und EDCI. Es werden einheitliche digitale Nachweise für Lernleistungen und Qualifikationen ausgestellt. EDCI definiert auch ein dazu passendes Datenmodell.</c:v>
                </c:pt>
                <c:pt idx="2">
                  <c:v>Standardisierung Lerninhalte
Standards zum Datenaustausch von Lerninhalten wie z.B. HP5, xAPI und SCORM. Es wird die Kommunikation zwischen Lernmanagement-systemen ermöglicht, indem Lerninhalte standardisiert beschrieben werden. Damit können auch Autorenw</c:v>
                </c:pt>
                <c:pt idx="3">
                  <c:v>Wissensrepräsentation
Bei Wissensrepräsentationen werden eine Menge von Begriffen und ihre Beziehung untereinander beschrieben. Damit kann „Wissen“ (z.B. in der Pflege) maschinenlesbar abgespeichert und verarbeitet werden.</c:v>
                </c:pt>
                <c:pt idx="4">
                  <c:v>Intelligente Suchfunktionen
Intelligente Suchfunktionen gehen über die einfache Suche nach Wörtern in Text hinaus. Dies umschließt Suchalgorithmen von traditionellen, intelligenten Such-Algorithmen, welche die regelbasierte Verarbeitung von Suchwörtern du</c:v>
                </c:pt>
                <c:pt idx="5">
                  <c:v>Learning Analytics
Learning Analytics verwendet Datenaggregation, Data Mining und weitere Algorithmen, um Trends und Bewertungsmetriken im Zeitverlauf zu verstehen. Je nach Entwicklungsstufe des zugrundeliegenden Systems bietet dieses einen Einblick in ve</c:v>
                </c:pt>
                <c:pt idx="6">
                  <c:v>Adaptive Lerninhalte und -pfade
Adaptive Lerninhalte und –pfade passen die Art der Wissensvermittlung an den Wissensstand, die Lernpräferenzen und das Umfeld des Lernenden an, um einen für alle Lernenden vergleichbaren Lernerfolg zu erzielen.</c:v>
                </c:pt>
                <c:pt idx="7">
                  <c:v>Recommendersysteme
Lernempfehlungssysteme sind nutzerzentrierte Recommender Systeme für Lernplattformen. Auf Basis vorheriger Nutzerentscheidungen werden passende Lerninhalte empfohlen.</c:v>
                </c:pt>
                <c:pt idx="8">
                  <c:v>Kollaboration
Kollaboration bedeutet, gemeinsam mit anderen Lernenden zu arbeiten. Bei der Kollaboration zwischen Lernenden sind alle Lernenden am gemeinsamer Prozess, bei dem gemeinsam ein Ergebnis konstruiert wird, in allen Arbeitsschritten beteiligt un</c:v>
                </c:pt>
                <c:pt idx="9">
                  <c:v>Peer-Support (Lernpatenschaften)
Peer-Support bedeutet die Unterstützung beim Lernen durch einen Mentor. Bei Lernpatenschaften und Peer-Support arbeiten die Lernenden bzw. Lehrenden zusammen und unterstützen sich, um Leistungsdefizite auszugleichen. Das V</c:v>
                </c:pt>
                <c:pt idx="10">
                  <c:v>Partizipation (Partizipative Gestaltung)
Bei der partizipativen Gestaltung werden die (Bedürfnisse der) Stakeholder bei der Anpassung der Plattform miteinbezogen. Dieses kann z.B. auch durch den Einsatz von KI geschehen. Plattform bietet Feedbackmöglichke</c:v>
                </c:pt>
                <c:pt idx="11">
                  <c:v>Accessability (Accessability und Usability)
Web-Zugänglichkeit (Accessibility) bezieht sich auf die inklusive Praxis, Websites für Menschen aller Fähigkeiten und Behinderungen nutzbar zu machen. Ein internationaler Standard wird mit den Content Accessibil</c:v>
                </c:pt>
                <c:pt idx="12">
                  <c:v>Open Source Software &amp; KI Modelle (Lizenzierung der Software als Open Source &amp; Lizenzierung der KI Modelle als Open Source)
Verwendung von „Standard“ KI-Bibliotheken (etwa Keras, pytorch, TensorFlow) und Publikation des trainierten Modells (etwa in binäre</c:v>
                </c:pt>
                <c:pt idx="13">
                  <c:v>Open Source LMS &amp; Plugins (Free Open Source Software, Nutzung von Open Source Lernmanagementsystreme &amp; Erstellung von Plugins)
Basis der Software-Entwicklung ist ein FOSS LMS. Wesentlich wäre hier, dass Quellcode des Ursprungsprojekts gewartet wird, und d</c:v>
                </c:pt>
                <c:pt idx="14">
                  <c:v>API Zugriff (Zugriff auf Plattform über gut dokumentierte API Bsp. REST API)
Wichtigstes Kriterium wäre hier wie weitreichend die API die Funktionalitäten des Projekts abdeckt. Ist das zentrale Element (etwa das KI Modell) nicht darüber erreichbar, wäre d</c:v>
                </c:pt>
                <c:pt idx="15">
                  <c:v>Open Educational Resources (Bereitstellung von Ergebnissen als Open Educational Resources)
Die auf der Plattform verfügbaren Lerninhalte sind mit einer freien Lizenz publiziert (CC, GPL, oder vergleichbar) und glaubhaft dauerhaft publiziert, etwa auf eine</c:v>
                </c:pt>
                <c:pt idx="16">
                  <c:v>IT-Sicherheit
Aufrechterhaltung der Schutzziele Vertraulich¬keit, Integrität und Verfüg-barkeit von Informationen. 
• Absicherung der Weiterbildungs-Plattform gegen Cyberattacken Datendiebstahl und weitere Sicherheitsrisiken
• Berücksichtigung einschlägig</c:v>
                </c:pt>
                <c:pt idx="17">
                  <c:v>Datenschutz (Datenschutz und Privacy)
Einhaltung der gesetzlichen und vertraglichen Anforderungen bzgl. Schutz personenbezogener Daten
• Beachtung der Anforderungen der ISO 27701 in Ergänzung der ISO 27001/27002
• unter anderem privacy by design/by defaul</c:v>
                </c:pt>
                <c:pt idx="18">
                  <c:v>Datenethik
Die Digitale Ethik oder Datenethik beschäftigt sich mit den sittlichen Normsetzungen, die für Digitalisierung, Big Data und KI gelten sollen.  Die Vorhaben sollten berücksichtigen, welchen Bias die Daten möglicherweise enthalten und auch wie et</c:v>
                </c:pt>
                <c:pt idx="19">
                  <c:v>Digitale Identitäten
Mit Digital Credentials sollen mit Hilfe kryptographischer Software Zeugnisse und Leistungsnachweise sicher dokumentiert und gemanaged werden. Dazu gehören u.a. Authentifizierung, eID, Learning Record Store, Blockchain zur fälschungss</c:v>
                </c:pt>
              </c:strCache>
            </c:strRef>
          </c:cat>
          <c:val>
            <c:numRef>
              <c:f>Tabelle1!$C$2:$C$21</c:f>
              <c:numCache>
                <c:formatCode>0.0</c:formatCode>
                <c:ptCount val="20"/>
              </c:numCache>
            </c:numRef>
          </c:val>
          <c:extLst>
            <c:ext xmlns:c16="http://schemas.microsoft.com/office/drawing/2014/chart" uri="{C3380CC4-5D6E-409C-BE32-E72D297353CC}">
              <c16:uniqueId val="{00000001-8C93-4510-A289-0CADCFFEE072}"/>
            </c:ext>
          </c:extLst>
        </c:ser>
        <c:dLbls>
          <c:showLegendKey val="0"/>
          <c:showVal val="0"/>
          <c:showCatName val="0"/>
          <c:showSerName val="0"/>
          <c:showPercent val="0"/>
          <c:showBubbleSize val="0"/>
        </c:dLbls>
        <c:axId val="220192768"/>
        <c:axId val="220194304"/>
      </c:radarChart>
      <c:catAx>
        <c:axId val="220192768"/>
        <c:scaling>
          <c:orientation val="minMax"/>
        </c:scaling>
        <c:delete val="1"/>
        <c:axPos val="b"/>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crossAx val="220194304"/>
        <c:crosses val="autoZero"/>
        <c:auto val="1"/>
        <c:lblAlgn val="ctr"/>
        <c:lblOffset val="100"/>
        <c:noMultiLvlLbl val="0"/>
      </c:catAx>
      <c:valAx>
        <c:axId val="220194304"/>
        <c:scaling>
          <c:orientation val="minMax"/>
        </c:scaling>
        <c:delete val="0"/>
        <c:axPos val="l"/>
        <c:numFmt formatCode="General" sourceLinked="1"/>
        <c:majorTickMark val="none"/>
        <c:minorTickMark val="none"/>
        <c:tickLblPos val="none"/>
        <c:spPr>
          <a:solidFill>
            <a:schemeClr val="bg1">
              <a:lumMod val="85000"/>
            </a:schemeClr>
          </a:solidFill>
          <a:ln w="6350" cap="flat" cmpd="sng" algn="ctr">
            <a:solidFill>
              <a:schemeClr val="bg1">
                <a:alpha val="80000"/>
              </a:schemeClr>
            </a:solidFill>
            <a:prstDash val="solid"/>
            <a:round/>
            <a:tailEnd type="oval" w="med" len="med"/>
          </a:ln>
          <a:effectLst/>
        </c:spPr>
        <c:txPr>
          <a:bodyPr rot="-60000000" spcFirstLastPara="1" vertOverflow="ellipsis" vert="horz" wrap="square" anchor="ctr" anchorCtr="1"/>
          <a:lstStyle/>
          <a:p>
            <a:pPr>
              <a:defRPr sz="1100" b="0" i="0" u="none" strike="noStrike" kern="1200" baseline="0">
                <a:solidFill>
                  <a:srgbClr val="000000"/>
                </a:solidFill>
                <a:latin typeface="Bebas Neue" panose="020B0506020202020201" pitchFamily="34" charset="0"/>
                <a:ea typeface="+mn-ea"/>
                <a:cs typeface="+mn-cs"/>
              </a:defRPr>
            </a:pPr>
            <a:endParaRPr lang="de-DE"/>
          </a:p>
        </c:txPr>
        <c:crossAx val="220192768"/>
        <c:crosses val="autoZero"/>
        <c:crossBetween val="between"/>
        <c:majorUnit val="1"/>
      </c:valAx>
      <c:spPr>
        <a:noFill/>
        <a:ln w="25400">
          <a:noFill/>
        </a:ln>
        <a:effectLst/>
      </c:spPr>
    </c:plotArea>
    <c:plotVisOnly val="1"/>
    <c:dispBlanksAs val="gap"/>
    <c:showDLblsOverMax val="0"/>
  </c:chart>
  <c:spPr>
    <a:noFill/>
    <a:ln w="9525" cap="flat" cmpd="sng" algn="ctr">
      <a:noFill/>
      <a:prstDash val="solid"/>
    </a:ln>
    <a:effectLst/>
  </c:spPr>
  <c:txPr>
    <a:bodyPr/>
    <a:lstStyle/>
    <a:p>
      <a:pPr>
        <a:defRPr sz="1800"/>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8427" cy="513508"/>
          </a:xfrm>
          <a:prstGeom prst="rect">
            <a:avLst/>
          </a:prstGeom>
        </p:spPr>
        <p:txBody>
          <a:bodyPr vert="horz" lIns="94796" tIns="47398" rIns="94796" bIns="47398" rtlCol="0"/>
          <a:lstStyle>
            <a:lvl1pPr algn="l">
              <a:defRPr sz="1200"/>
            </a:lvl1pPr>
          </a:lstStyle>
          <a:p>
            <a:endParaRPr lang="de-DE"/>
          </a:p>
        </p:txBody>
      </p:sp>
      <p:sp>
        <p:nvSpPr>
          <p:cNvPr id="3" name="Datumsplatzhalter 2"/>
          <p:cNvSpPr>
            <a:spLocks noGrp="1"/>
          </p:cNvSpPr>
          <p:nvPr>
            <p:ph type="dt" idx="1"/>
          </p:nvPr>
        </p:nvSpPr>
        <p:spPr>
          <a:xfrm>
            <a:off x="4023993" y="0"/>
            <a:ext cx="3078427" cy="513508"/>
          </a:xfrm>
          <a:prstGeom prst="rect">
            <a:avLst/>
          </a:prstGeom>
        </p:spPr>
        <p:txBody>
          <a:bodyPr vert="horz" lIns="94796" tIns="47398" rIns="94796" bIns="47398" rtlCol="0"/>
          <a:lstStyle>
            <a:lvl1pPr algn="r">
              <a:defRPr sz="1200"/>
            </a:lvl1pPr>
          </a:lstStyle>
          <a:p>
            <a:fld id="{FBB65EAE-AB0C-4CA0-91A1-01FB8722B738}" type="datetimeFigureOut">
              <a:rPr lang="de-DE" smtClean="0"/>
              <a:t>13.03.2023</a:t>
            </a:fld>
            <a:endParaRPr lang="de-DE"/>
          </a:p>
        </p:txBody>
      </p:sp>
      <p:sp>
        <p:nvSpPr>
          <p:cNvPr id="4" name="Folienbildplatzhalt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96" tIns="47398" rIns="94796" bIns="47398" rtlCol="0" anchor="ctr"/>
          <a:lstStyle/>
          <a:p>
            <a:endParaRPr lang="de-DE"/>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4796" tIns="47398" rIns="94796" bIns="47398"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721107"/>
            <a:ext cx="3078427" cy="513507"/>
          </a:xfrm>
          <a:prstGeom prst="rect">
            <a:avLst/>
          </a:prstGeom>
        </p:spPr>
        <p:txBody>
          <a:bodyPr vert="horz" lIns="94796" tIns="47398" rIns="94796" bIns="47398" rtlCol="0" anchor="b"/>
          <a:lstStyle>
            <a:lvl1pPr algn="l">
              <a:defRPr sz="1200"/>
            </a:lvl1pPr>
          </a:lstStyle>
          <a:p>
            <a:endParaRPr lang="de-DE"/>
          </a:p>
        </p:txBody>
      </p:sp>
      <p:sp>
        <p:nvSpPr>
          <p:cNvPr id="7" name="Foliennummernplatzhalter 6"/>
          <p:cNvSpPr>
            <a:spLocks noGrp="1"/>
          </p:cNvSpPr>
          <p:nvPr>
            <p:ph type="sldNum" sz="quarter" idx="5"/>
          </p:nvPr>
        </p:nvSpPr>
        <p:spPr>
          <a:xfrm>
            <a:off x="4023993" y="9721107"/>
            <a:ext cx="3078427" cy="513507"/>
          </a:xfrm>
          <a:prstGeom prst="rect">
            <a:avLst/>
          </a:prstGeom>
        </p:spPr>
        <p:txBody>
          <a:bodyPr vert="horz" lIns="94796" tIns="47398" rIns="94796" bIns="47398" rtlCol="0" anchor="b"/>
          <a:lstStyle>
            <a:lvl1pPr algn="r">
              <a:defRPr sz="1200"/>
            </a:lvl1pPr>
          </a:lstStyle>
          <a:p>
            <a:fld id="{C16FCEA0-EE59-4BF7-832B-B1B0296B0177}" type="slidenum">
              <a:rPr lang="de-DE" smtClean="0"/>
              <a:t>‹Nr.›</a:t>
            </a:fld>
            <a:endParaRPr lang="de-DE"/>
          </a:p>
        </p:txBody>
      </p:sp>
    </p:spTree>
    <p:extLst>
      <p:ext uri="{BB962C8B-B14F-4D97-AF65-F5344CB8AC3E}">
        <p14:creationId xmlns:p14="http://schemas.microsoft.com/office/powerpoint/2010/main" val="350893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defTabSz="473979">
              <a:defRPr/>
            </a:pPr>
            <a:fld id="{C14CEB38-DA38-4F43-AFB8-94FE45CA5866}" type="slidenum">
              <a:rPr lang="de-DE">
                <a:solidFill>
                  <a:prstClr val="black"/>
                </a:solidFill>
                <a:latin typeface="Calibri"/>
              </a:rPr>
              <a:pPr defTabSz="473979">
                <a:defRPr/>
              </a:pPr>
              <a:t>1</a:t>
            </a:fld>
            <a:endParaRPr lang="de-DE" dirty="0">
              <a:solidFill>
                <a:prstClr val="black"/>
              </a:solidFill>
              <a:latin typeface="Calibri"/>
            </a:endParaRPr>
          </a:p>
        </p:txBody>
      </p:sp>
    </p:spTree>
    <p:extLst>
      <p:ext uri="{BB962C8B-B14F-4D97-AF65-F5344CB8AC3E}">
        <p14:creationId xmlns:p14="http://schemas.microsoft.com/office/powerpoint/2010/main" val="28855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fzählung 1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6" name="Textplatzhalter 5"/>
          <p:cNvSpPr>
            <a:spLocks noGrp="1"/>
          </p:cNvSpPr>
          <p:nvPr>
            <p:ph type="body" sz="quarter" idx="13" hasCustomPrompt="1"/>
          </p:nvPr>
        </p:nvSpPr>
        <p:spPr>
          <a:xfrm>
            <a:off x="899302" y="1788907"/>
            <a:ext cx="10539165" cy="4519819"/>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4070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3" name="Inhaltsplatzhalter 2"/>
          <p:cNvSpPr>
            <a:spLocks noGrp="1"/>
          </p:cNvSpPr>
          <p:nvPr>
            <p:ph idx="1"/>
          </p:nvPr>
        </p:nvSpPr>
        <p:spPr>
          <a:xfrm>
            <a:off x="554110" y="1494000"/>
            <a:ext cx="5363246" cy="437639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250416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99126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GRE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45" name="Inhaltsplatzhalter 2"/>
          <p:cNvSpPr>
            <a:spLocks noGrp="1"/>
          </p:cNvSpPr>
          <p:nvPr>
            <p:ph idx="1"/>
          </p:nvPr>
        </p:nvSpPr>
        <p:spPr>
          <a:xfrm>
            <a:off x="554111" y="1492578"/>
            <a:ext cx="5377562" cy="431924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itel 1"/>
          <p:cNvSpPr>
            <a:spLocks noGrp="1"/>
          </p:cNvSpPr>
          <p:nvPr>
            <p:ph type="title"/>
          </p:nvPr>
        </p:nvSpPr>
        <p:spPr>
          <a:xfrm>
            <a:off x="554112" y="410830"/>
            <a:ext cx="11097217" cy="1073122"/>
          </a:xfrm>
        </p:spPr>
        <p:txBody>
          <a:bodyPr/>
          <a:lstStyle>
            <a:lvl1pPr>
              <a:defRPr>
                <a:solidFill>
                  <a:srgbClr val="000000"/>
                </a:solidFill>
              </a:defRPr>
            </a:lvl1pPr>
          </a:lstStyle>
          <a:p>
            <a:r>
              <a:rPr lang="de-DE" dirty="0"/>
              <a:t>Titelmasterformat durch Klicken bearbeiten</a:t>
            </a:r>
            <a:endParaRPr lang="en-US" dirty="0"/>
          </a:p>
        </p:txBody>
      </p:sp>
      <p:sp>
        <p:nvSpPr>
          <p:cNvPr id="9"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1162754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GREY">
    <p:spTree>
      <p:nvGrpSpPr>
        <p:cNvPr id="1" name=""/>
        <p:cNvGrpSpPr/>
        <p:nvPr/>
      </p:nvGrpSpPr>
      <p:grpSpPr>
        <a:xfrm>
          <a:off x="0" y="0"/>
          <a:ext cx="0" cy="0"/>
          <a:chOff x="0" y="0"/>
          <a:chExt cx="0" cy="0"/>
        </a:xfrm>
      </p:grpSpPr>
      <p:sp>
        <p:nvSpPr>
          <p:cNvPr id="7" name="Rechteck 6"/>
          <p:cNvSpPr/>
          <p:nvPr userDrawn="1"/>
        </p:nvSpPr>
        <p:spPr bwMode="auto">
          <a:xfrm>
            <a:off x="1" y="0"/>
            <a:ext cx="12192000" cy="6858000"/>
          </a:xfrm>
          <a:prstGeom prst="rect">
            <a:avLst/>
          </a:prstGeom>
          <a:solidFill>
            <a:srgbClr val="262626"/>
          </a:solidFill>
          <a:ln w="12700">
            <a:noFill/>
            <a:round/>
            <a:headEnd/>
            <a:tailEnd/>
          </a:ln>
        </p:spPr>
        <p:txBody>
          <a:bodyPr rot="0" spcFirstLastPara="0" vert="horz" wrap="square" lIns="91431" tIns="45715" rIns="91431" bIns="45715"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dirty="0"/>
          </a:p>
        </p:txBody>
      </p:sp>
      <p:sp>
        <p:nvSpPr>
          <p:cNvPr id="4" name="Fußzeilenplatzhalter 3"/>
          <p:cNvSpPr>
            <a:spLocks noGrp="1"/>
          </p:cNvSpPr>
          <p:nvPr>
            <p:ph type="ftr" sz="quarter" idx="11"/>
          </p:nvPr>
        </p:nvSpPr>
        <p:spPr/>
        <p:txBody>
          <a:bodyPr/>
          <a:lstStyle>
            <a:lvl1pPr>
              <a:defRPr>
                <a:solidFill>
                  <a:srgbClr val="FFFFFF"/>
                </a:solidFill>
              </a:defRPr>
            </a:lvl1pPr>
          </a:lstStyle>
          <a:p>
            <a:endParaRPr lang="en-US" dirty="0"/>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75A4F164-3A46-4CEE-A25C-CA523D5E42F3}" type="slidenum">
              <a:rPr lang="en-US" smtClean="0"/>
              <a:pPr/>
              <a:t>‹Nr.›</a:t>
            </a:fld>
            <a:endParaRPr lang="en-US" dirty="0"/>
          </a:p>
        </p:txBody>
      </p:sp>
      <p:sp>
        <p:nvSpPr>
          <p:cNvPr id="8" name="Inhaltsplatzhalter 2"/>
          <p:cNvSpPr>
            <a:spLocks noGrp="1"/>
          </p:cNvSpPr>
          <p:nvPr>
            <p:ph idx="1"/>
          </p:nvPr>
        </p:nvSpPr>
        <p:spPr>
          <a:xfrm>
            <a:off x="554111" y="1494000"/>
            <a:ext cx="5377562" cy="4319248"/>
          </a:xfrm>
          <a:noFill/>
        </p:spPr>
        <p:txBody>
          <a:bodyPr/>
          <a:lstStyle>
            <a:lvl1pPr>
              <a:defRPr sz="2200">
                <a:solidFill>
                  <a:srgbClr val="D9D9D9"/>
                </a:solidFill>
              </a:defRPr>
            </a:lvl1pPr>
            <a:lvl2pPr>
              <a:defRPr>
                <a:solidFill>
                  <a:srgbClr val="D9D9D9"/>
                </a:solidFill>
              </a:defRPr>
            </a:lvl2pPr>
            <a:lvl3pPr>
              <a:defRPr>
                <a:solidFill>
                  <a:srgbClr val="D9D9D9"/>
                </a:solidFill>
              </a:defRPr>
            </a:lvl3pPr>
            <a:lvl4pPr>
              <a:defRPr>
                <a:solidFill>
                  <a:srgbClr val="D9D9D9"/>
                </a:solidFill>
              </a:defRPr>
            </a:lvl4pPr>
            <a:lvl5pPr>
              <a:defRPr>
                <a:solidFill>
                  <a:srgbClr val="D9D9D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itel 1"/>
          <p:cNvSpPr>
            <a:spLocks noGrp="1"/>
          </p:cNvSpPr>
          <p:nvPr>
            <p:ph type="title"/>
          </p:nvPr>
        </p:nvSpPr>
        <p:spPr>
          <a:xfrm>
            <a:off x="554112" y="410830"/>
            <a:ext cx="11097217" cy="1073122"/>
          </a:xfrm>
        </p:spPr>
        <p:txBody>
          <a:bodyPr/>
          <a:lstStyle>
            <a:lvl1pPr>
              <a:defRPr>
                <a:solidFill>
                  <a:srgbClr val="FFFFFF"/>
                </a:solidFill>
              </a:defRPr>
            </a:lvl1pPr>
          </a:lstStyle>
          <a:p>
            <a:r>
              <a:rPr lang="de-DE" dirty="0"/>
              <a:t>Titelmasterformat durch Klicken bearbeiten</a:t>
            </a:r>
            <a:endParaRPr lang="en-US" dirty="0"/>
          </a:p>
        </p:txBody>
      </p:sp>
      <p:sp>
        <p:nvSpPr>
          <p:cNvPr id="10"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98813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ufzählung 1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6" name="Textplatzhalter 5"/>
          <p:cNvSpPr>
            <a:spLocks noGrp="1"/>
          </p:cNvSpPr>
          <p:nvPr>
            <p:ph type="body" sz="quarter" idx="13"/>
          </p:nvPr>
        </p:nvSpPr>
        <p:spPr>
          <a:xfrm>
            <a:off x="899302" y="1788907"/>
            <a:ext cx="10539165" cy="4519819"/>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86017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Fließtext 1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1"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zweispaltig eingeben </a:t>
            </a:r>
            <a:br>
              <a:rPr lang="de-DE" dirty="0"/>
            </a:br>
            <a:endParaRPr lang="de-DE" dirty="0"/>
          </a:p>
        </p:txBody>
      </p:sp>
      <p:sp>
        <p:nvSpPr>
          <p:cNvPr id="3" name="Foliennummernplatzhalter 2"/>
          <p:cNvSpPr>
            <a:spLocks noGrp="1"/>
          </p:cNvSpPr>
          <p:nvPr>
            <p:ph type="sldNum" sz="quarter" idx="12"/>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413507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Fließtext 2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2"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zweispaltig eingeben </a:t>
            </a:r>
            <a:br>
              <a:rPr lang="de-DE" dirty="0"/>
            </a:br>
            <a:endParaRPr lang="de-DE" dirty="0"/>
          </a:p>
        </p:txBody>
      </p:sp>
      <p:sp>
        <p:nvSpPr>
          <p:cNvPr id="3" name="Foliennummernplatzhalter 2"/>
          <p:cNvSpPr>
            <a:spLocks noGrp="1"/>
          </p:cNvSpPr>
          <p:nvPr>
            <p:ph type="sldNum" sz="quarter" idx="12"/>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69523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ließtext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5" name="Textplatzhalter 3"/>
          <p:cNvSpPr>
            <a:spLocks noGrp="1"/>
          </p:cNvSpPr>
          <p:nvPr>
            <p:ph type="body" sz="quarter" idx="11" hasCustomPrompt="1"/>
          </p:nvPr>
        </p:nvSpPr>
        <p:spPr>
          <a:xfrm>
            <a:off x="917575"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7"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53363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links | Fließtex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5" name="Textplatzhalter 3"/>
          <p:cNvSpPr>
            <a:spLocks noGrp="1"/>
          </p:cNvSpPr>
          <p:nvPr>
            <p:ph type="body" sz="quarter" idx="11" hasCustomPrompt="1"/>
          </p:nvPr>
        </p:nvSpPr>
        <p:spPr>
          <a:xfrm>
            <a:off x="6203663"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7" name="Bildplatzhalter 3"/>
          <p:cNvSpPr>
            <a:spLocks noGrp="1"/>
          </p:cNvSpPr>
          <p:nvPr>
            <p:ph type="pic" sz="quarter" idx="13" hasCustomPrompt="1"/>
          </p:nvPr>
        </p:nvSpPr>
        <p:spPr>
          <a:xfrm>
            <a:off x="939133"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7211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ufzählung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lvl1pPr>
          </a:lstStyle>
          <a:p>
            <a:r>
              <a:rPr lang="de-DE" dirty="0"/>
              <a:t>Headline eingeben | maximal Zweizeilig</a:t>
            </a:r>
          </a:p>
        </p:txBody>
      </p:sp>
      <p:sp>
        <p:nvSpPr>
          <p:cNvPr id="7" name="Textplatzhalter 3"/>
          <p:cNvSpPr>
            <a:spLocks noGrp="1"/>
          </p:cNvSpPr>
          <p:nvPr>
            <p:ph type="body" sz="quarter" idx="11" hasCustomPrompt="1"/>
          </p:nvPr>
        </p:nvSpPr>
        <p:spPr>
          <a:xfrm>
            <a:off x="912285" y="2348880"/>
            <a:ext cx="5088467"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r>
              <a:rPr lang="de-DE" dirty="0"/>
              <a:t>Aufzählung eingeben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3794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Fließtext 1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1"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032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links | Aufzählung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7" name="Textplatzhalter 3"/>
          <p:cNvSpPr>
            <a:spLocks noGrp="1"/>
          </p:cNvSpPr>
          <p:nvPr>
            <p:ph type="body" sz="quarter" idx="11" hasCustomPrompt="1"/>
          </p:nvPr>
        </p:nvSpPr>
        <p:spPr>
          <a:xfrm>
            <a:off x="6191251" y="2348880"/>
            <a:ext cx="5084235"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r>
              <a:rPr lang="de-DE" dirty="0"/>
              <a:t>Aufzählung eingeben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Bildplatzhalter 3"/>
          <p:cNvSpPr>
            <a:spLocks noGrp="1"/>
          </p:cNvSpPr>
          <p:nvPr>
            <p:ph type="pic" sz="quarter" idx="13" hasCustomPrompt="1"/>
          </p:nvPr>
        </p:nvSpPr>
        <p:spPr>
          <a:xfrm>
            <a:off x="933450" y="2348880"/>
            <a:ext cx="5067300"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131073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ließtext links + rechts | Inhalt mittig 3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5" name="Textplatzhalter 3"/>
          <p:cNvSpPr>
            <a:spLocks noGrp="1"/>
          </p:cNvSpPr>
          <p:nvPr>
            <p:ph type="body" sz="quarter" idx="11" hasCustomPrompt="1"/>
          </p:nvPr>
        </p:nvSpPr>
        <p:spPr>
          <a:xfrm>
            <a:off x="7920567" y="2363755"/>
            <a:ext cx="335915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7" name="Textplatzhalter 3"/>
          <p:cNvSpPr>
            <a:spLocks noGrp="1"/>
          </p:cNvSpPr>
          <p:nvPr>
            <p:ph type="body" sz="quarter" idx="13" hasCustomPrompt="1"/>
          </p:nvPr>
        </p:nvSpPr>
        <p:spPr>
          <a:xfrm>
            <a:off x="912285" y="2363755"/>
            <a:ext cx="3359513"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9" name="Bildplatzhalter 3"/>
          <p:cNvSpPr>
            <a:spLocks noGrp="1"/>
          </p:cNvSpPr>
          <p:nvPr>
            <p:ph type="pic" sz="quarter" idx="14" hasCustomPrompt="1"/>
          </p:nvPr>
        </p:nvSpPr>
        <p:spPr>
          <a:xfrm>
            <a:off x="4417484" y="2363756"/>
            <a:ext cx="3360184" cy="3944969"/>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5"/>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6661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 links 1sp | Headline Aufzählung rechts 2sp">
    <p:spTree>
      <p:nvGrpSpPr>
        <p:cNvPr id="1" name=""/>
        <p:cNvGrpSpPr/>
        <p:nvPr/>
      </p:nvGrpSpPr>
      <p:grpSpPr>
        <a:xfrm>
          <a:off x="0" y="0"/>
          <a:ext cx="0" cy="0"/>
          <a:chOff x="0" y="0"/>
          <a:chExt cx="0" cy="0"/>
        </a:xfrm>
      </p:grpSpPr>
      <p:sp>
        <p:nvSpPr>
          <p:cNvPr id="5" name="Rechteck 4"/>
          <p:cNvSpPr/>
          <p:nvPr userDrawn="1"/>
        </p:nvSpPr>
        <p:spPr>
          <a:xfrm>
            <a:off x="0" y="797668"/>
            <a:ext cx="12192000" cy="606033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Foliennummernplatzhalter 2"/>
          <p:cNvSpPr>
            <a:spLocks noGrp="1"/>
          </p:cNvSpPr>
          <p:nvPr>
            <p:ph type="sldNum" sz="quarter" idx="13"/>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
        <p:nvSpPr>
          <p:cNvPr id="2" name="Titel 1"/>
          <p:cNvSpPr>
            <a:spLocks noGrp="1"/>
          </p:cNvSpPr>
          <p:nvPr>
            <p:ph type="title" hasCustomPrompt="1"/>
          </p:nvPr>
        </p:nvSpPr>
        <p:spPr>
          <a:xfrm>
            <a:off x="4417483" y="809593"/>
            <a:ext cx="7031567" cy="876300"/>
          </a:xfrm>
        </p:spPr>
        <p:txBody>
          <a:bodyPr/>
          <a:lstStyle>
            <a:lvl1pPr>
              <a:defRPr>
                <a:solidFill>
                  <a:schemeClr val="tx2"/>
                </a:solidFill>
              </a:defRPr>
            </a:lvl1pPr>
          </a:lstStyle>
          <a:p>
            <a:r>
              <a:rPr lang="de-DE" dirty="0"/>
              <a:t>Headline eingeben | maximal Zweizeilig</a:t>
            </a:r>
          </a:p>
        </p:txBody>
      </p:sp>
      <p:sp>
        <p:nvSpPr>
          <p:cNvPr id="9" name="Textplatzhalter 3"/>
          <p:cNvSpPr>
            <a:spLocks noGrp="1"/>
          </p:cNvSpPr>
          <p:nvPr>
            <p:ph type="body" sz="quarter" idx="11" hasCustomPrompt="1"/>
          </p:nvPr>
        </p:nvSpPr>
        <p:spPr>
          <a:xfrm>
            <a:off x="4417485" y="2363755"/>
            <a:ext cx="6862232" cy="3944970"/>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r>
              <a:rPr lang="de-DE" dirty="0"/>
              <a:t>Aufzählung eingeben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Bildplatzhalter 3"/>
          <p:cNvSpPr>
            <a:spLocks noGrp="1"/>
          </p:cNvSpPr>
          <p:nvPr>
            <p:ph type="pic" sz="quarter" idx="12" hasCustomPrompt="1"/>
          </p:nvPr>
        </p:nvSpPr>
        <p:spPr>
          <a:xfrm>
            <a:off x="1" y="0"/>
            <a:ext cx="4271433" cy="6858000"/>
          </a:xfrm>
        </p:spPr>
        <p:txBody>
          <a:bodyPr lIns="108000" tIns="108000" bIns="0"/>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Tree>
    <p:extLst>
      <p:ext uri="{BB962C8B-B14F-4D97-AF65-F5344CB8AC3E}">
        <p14:creationId xmlns:p14="http://schemas.microsoft.com/office/powerpoint/2010/main" val="56047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0778A5"/>
        </a:solidFill>
        <a:effectLst/>
      </p:bgPr>
    </p:bg>
    <p:spTree>
      <p:nvGrpSpPr>
        <p:cNvPr id="1" name=""/>
        <p:cNvGrpSpPr/>
        <p:nvPr/>
      </p:nvGrpSpPr>
      <p:grpSpPr>
        <a:xfrm>
          <a:off x="0" y="0"/>
          <a:ext cx="0" cy="0"/>
          <a:chOff x="0" y="0"/>
          <a:chExt cx="0" cy="0"/>
        </a:xfrm>
      </p:grpSpPr>
      <p:pic>
        <p:nvPicPr>
          <p:cNvPr id="3" name="Bild 2" descr="Adlerschwinge.png"/>
          <p:cNvPicPr>
            <a:picLocks noChangeAspect="1"/>
          </p:cNvPicPr>
          <p:nvPr userDrawn="1"/>
        </p:nvPicPr>
        <p:blipFill>
          <a:blip r:embed="rId2">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val="0"/>
              </a:ext>
            </a:extLst>
          </a:blip>
          <a:stretch>
            <a:fillRect/>
          </a:stretch>
        </p:blipFill>
        <p:spPr>
          <a:xfrm>
            <a:off x="8516112" y="0"/>
            <a:ext cx="3675888" cy="6858000"/>
          </a:xfrm>
          <a:prstGeom prst="rect">
            <a:avLst/>
          </a:prstGeom>
        </p:spPr>
      </p:pic>
      <p:sp>
        <p:nvSpPr>
          <p:cNvPr id="7" name="Rechteck 6"/>
          <p:cNvSpPr/>
          <p:nvPr userDrawn="1"/>
        </p:nvSpPr>
        <p:spPr>
          <a:xfrm>
            <a:off x="192618" y="144463"/>
            <a:ext cx="11802533" cy="2872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400" dirty="0"/>
          </a:p>
        </p:txBody>
      </p:sp>
      <p:sp>
        <p:nvSpPr>
          <p:cNvPr id="10" name="Rechteck 9"/>
          <p:cNvSpPr/>
          <p:nvPr userDrawn="1"/>
        </p:nvSpPr>
        <p:spPr>
          <a:xfrm>
            <a:off x="1153595" y="6304833"/>
            <a:ext cx="1219869" cy="184667"/>
          </a:xfrm>
          <a:prstGeom prst="rect">
            <a:avLst/>
          </a:prstGeom>
        </p:spPr>
        <p:txBody>
          <a:bodyPr wrap="none" lIns="0" tIns="0" rIns="0" bIns="0" anchor="b" anchorCtr="0">
            <a:noAutofit/>
          </a:bodyPr>
          <a:lstStyle/>
          <a:p>
            <a:pPr>
              <a:lnSpc>
                <a:spcPct val="100000"/>
              </a:lnSpc>
              <a:spcAft>
                <a:spcPts val="0"/>
              </a:spcAft>
            </a:pPr>
            <a:r>
              <a:rPr lang="de-DE" sz="1600" b="1" i="0" baseline="0" dirty="0" err="1">
                <a:solidFill>
                  <a:srgbClr val="FFFFFF"/>
                </a:solidFill>
                <a:latin typeface="BundesSans Office Bold"/>
                <a:cs typeface="BundesSans Office Bold"/>
              </a:rPr>
              <a:t>www.bmbf.de</a:t>
            </a:r>
            <a:endParaRPr lang="de-DE" sz="1600" b="1" i="0" dirty="0">
              <a:solidFill>
                <a:srgbClr val="FFFFFF"/>
              </a:solidFill>
              <a:latin typeface="BundesSans Office Bold"/>
              <a:cs typeface="BundesSans Office Bold"/>
            </a:endParaRPr>
          </a:p>
        </p:txBody>
      </p:sp>
      <p:sp>
        <p:nvSpPr>
          <p:cNvPr id="9" name="Titel 1"/>
          <p:cNvSpPr>
            <a:spLocks noGrp="1"/>
          </p:cNvSpPr>
          <p:nvPr>
            <p:ph type="title"/>
          </p:nvPr>
        </p:nvSpPr>
        <p:spPr>
          <a:xfrm>
            <a:off x="1116252" y="1626438"/>
            <a:ext cx="10514832" cy="752343"/>
          </a:xfrm>
        </p:spPr>
        <p:txBody>
          <a:bodyPr wrap="square" lIns="0" tIns="0" rIns="0" bIns="0" anchor="t">
            <a:spAutoFit/>
          </a:bodyPr>
          <a:lstStyle>
            <a:lvl1pPr algn="l">
              <a:lnSpc>
                <a:spcPts val="5867"/>
              </a:lnSpc>
              <a:spcAft>
                <a:spcPts val="1512"/>
              </a:spcAft>
              <a:defRPr sz="4267" b="0" i="0" cap="none" baseline="0">
                <a:latin typeface="BundesSerif Office"/>
              </a:defRPr>
            </a:lvl1pPr>
          </a:lstStyle>
          <a:p>
            <a:r>
              <a:rPr lang="de-DE"/>
              <a:t>Titelmasterformat durch Klicken bearbeiten</a:t>
            </a:r>
            <a:endParaRPr lang="de-DE" dirty="0"/>
          </a:p>
        </p:txBody>
      </p:sp>
      <p:sp>
        <p:nvSpPr>
          <p:cNvPr id="11" name="Untertitel 2"/>
          <p:cNvSpPr>
            <a:spLocks noGrp="1"/>
          </p:cNvSpPr>
          <p:nvPr>
            <p:ph type="subTitle" idx="1"/>
          </p:nvPr>
        </p:nvSpPr>
        <p:spPr>
          <a:xfrm>
            <a:off x="1145084" y="2516115"/>
            <a:ext cx="10485999" cy="407757"/>
          </a:xfrm>
        </p:spPr>
        <p:txBody>
          <a:bodyPr lIns="0" tIns="0" rIns="0" bIns="0" anchor="b" anchorCtr="0">
            <a:normAutofit/>
          </a:bodyPr>
          <a:lstStyle>
            <a:lvl1pPr marL="0" indent="0" algn="l">
              <a:lnSpc>
                <a:spcPts val="2933"/>
              </a:lnSpc>
              <a:buNone/>
              <a:defRPr sz="2400" b="1" i="0" baseline="0">
                <a:solidFill>
                  <a:schemeClr val="tx1"/>
                </a:solidFill>
                <a:latin typeface="BundesSans Office"/>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000" y="144001"/>
            <a:ext cx="2496000" cy="1545148"/>
          </a:xfrm>
          <a:prstGeom prst="rect">
            <a:avLst/>
          </a:prstGeom>
        </p:spPr>
      </p:pic>
    </p:spTree>
    <p:extLst>
      <p:ext uri="{BB962C8B-B14F-4D97-AF65-F5344CB8AC3E}">
        <p14:creationId xmlns:p14="http://schemas.microsoft.com/office/powerpoint/2010/main" val="57515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0" name="Titel 1"/>
          <p:cNvSpPr>
            <a:spLocks noGrp="1"/>
          </p:cNvSpPr>
          <p:nvPr>
            <p:ph type="title"/>
          </p:nvPr>
        </p:nvSpPr>
        <p:spPr>
          <a:xfrm>
            <a:off x="1142618" y="1521731"/>
            <a:ext cx="10496935" cy="547159"/>
          </a:xfrm>
        </p:spPr>
        <p:txBody>
          <a:bodyPr wrap="square" lIns="0" tIns="0" rIns="0" bIns="0" anchor="t" anchorCtr="0">
            <a:spAutoFit/>
          </a:bodyPr>
          <a:lstStyle>
            <a:lvl1pPr algn="l">
              <a:lnSpc>
                <a:spcPts val="4267"/>
              </a:lnSpc>
              <a:defRPr sz="3733" b="0" i="0" baseline="0">
                <a:latin typeface="BundesSerif Office"/>
                <a:cs typeface="Arial"/>
              </a:defRPr>
            </a:lvl1pPr>
          </a:lstStyle>
          <a:p>
            <a:r>
              <a:rPr lang="de-DE" dirty="0"/>
              <a:t>Titelmasterformat durch Klicken bearbeiten</a:t>
            </a:r>
          </a:p>
        </p:txBody>
      </p:sp>
      <p:sp>
        <p:nvSpPr>
          <p:cNvPr id="13" name="Inhaltsplatzhalter 2"/>
          <p:cNvSpPr>
            <a:spLocks noGrp="1"/>
          </p:cNvSpPr>
          <p:nvPr>
            <p:ph idx="1"/>
          </p:nvPr>
        </p:nvSpPr>
        <p:spPr>
          <a:xfrm>
            <a:off x="1142402" y="2309090"/>
            <a:ext cx="10497149" cy="4153623"/>
          </a:xfrm>
        </p:spPr>
        <p:txBody>
          <a:bodyPr lIns="0" tIns="0" rIns="0" bIns="0">
            <a:noAutofit/>
          </a:bodyPr>
          <a:lstStyle>
            <a:lvl1pPr marL="311992" indent="-311992">
              <a:lnSpc>
                <a:spcPts val="3467"/>
              </a:lnSpc>
              <a:buClrTx/>
              <a:buFont typeface="Arial"/>
              <a:buChar char="•"/>
              <a:defRPr sz="2667" baseline="0">
                <a:latin typeface="BundesSans Office"/>
              </a:defRPr>
            </a:lvl1pPr>
            <a:lvl2pPr marL="599985" indent="-283193">
              <a:lnSpc>
                <a:spcPts val="3467"/>
              </a:lnSpc>
              <a:spcBef>
                <a:spcPts val="800"/>
              </a:spcBef>
              <a:buClrTx/>
              <a:buFont typeface="Arial"/>
              <a:buChar char="•"/>
              <a:defRPr sz="2667" baseline="0">
                <a:latin typeface="BundesSans Office"/>
              </a:defRPr>
            </a:lvl2pPr>
            <a:lvl3pPr marL="902377" indent="-311992">
              <a:lnSpc>
                <a:spcPts val="3467"/>
              </a:lnSpc>
              <a:buClrTx/>
              <a:buFont typeface="Arial"/>
              <a:buChar char="•"/>
              <a:defRPr sz="2667" baseline="0">
                <a:latin typeface="BundesSans Office"/>
              </a:defRPr>
            </a:lvl3pPr>
            <a:lvl4pPr marL="1828754" indent="0">
              <a:buFont typeface="Wingdings" charset="2"/>
              <a:buNone/>
              <a:defRPr sz="2400" baseline="0">
                <a:latin typeface="Arial"/>
              </a:defRPr>
            </a:lvl4pPr>
            <a:lvl5pPr marL="2743131" indent="-304792">
              <a:buFont typeface="Wingdings" charset="2"/>
              <a:buChar char="§"/>
              <a:defRPr baseline="0">
                <a:latin typeface="Arial"/>
              </a:defRPr>
            </a:lvl5pPr>
          </a:lstStyle>
          <a:p>
            <a:pPr lvl="0"/>
            <a:r>
              <a:rPr lang="de-DE"/>
              <a:t>Formatvorlagen des Textmasters bearbeiten</a:t>
            </a:r>
          </a:p>
          <a:p>
            <a:pPr lvl="1"/>
            <a:r>
              <a:rPr lang="de-DE"/>
              <a:t>Zweite Ebene</a:t>
            </a:r>
          </a:p>
          <a:p>
            <a:pPr lvl="2"/>
            <a:r>
              <a:rPr lang="de-DE"/>
              <a:t>Dritte Ebene</a:t>
            </a:r>
          </a:p>
        </p:txBody>
      </p:sp>
      <p:pic>
        <p:nvPicPr>
          <p:cNvPr id="14" name="Bild 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92000" y="144000"/>
            <a:ext cx="2496000" cy="1536000"/>
          </a:xfrm>
          <a:prstGeom prst="rect">
            <a:avLst/>
          </a:prstGeom>
          <a:noFill/>
          <a:ln w="9525">
            <a:noFill/>
            <a:miter lim="800000"/>
            <a:headEnd/>
            <a:tailEnd/>
          </a:ln>
        </p:spPr>
      </p:pic>
      <p:sp>
        <p:nvSpPr>
          <p:cNvPr id="7" name="Rechteck 6"/>
          <p:cNvSpPr/>
          <p:nvPr userDrawn="1"/>
        </p:nvSpPr>
        <p:spPr>
          <a:xfrm>
            <a:off x="0" y="6462714"/>
            <a:ext cx="12192000" cy="395287"/>
          </a:xfrm>
          <a:prstGeom prst="rect">
            <a:avLst/>
          </a:prstGeom>
          <a:solidFill>
            <a:srgbClr val="0778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400"/>
          </a:p>
        </p:txBody>
      </p:sp>
      <p:sp>
        <p:nvSpPr>
          <p:cNvPr id="12" name="Rechteck 11"/>
          <p:cNvSpPr/>
          <p:nvPr userDrawn="1"/>
        </p:nvSpPr>
        <p:spPr>
          <a:xfrm>
            <a:off x="8516111" y="6476557"/>
            <a:ext cx="3123440" cy="381443"/>
          </a:xfrm>
          <a:prstGeom prst="rect">
            <a:avLst/>
          </a:prstGeom>
        </p:spPr>
        <p:txBody>
          <a:bodyPr wrap="square" lIns="0" tIns="0" rIns="0" bIns="0" anchor="ctr" anchorCtr="0">
            <a:noAutofit/>
          </a:bodyPr>
          <a:lstStyle/>
          <a:p>
            <a:pPr algn="r">
              <a:lnSpc>
                <a:spcPct val="100000"/>
              </a:lnSpc>
              <a:spcAft>
                <a:spcPts val="0"/>
              </a:spcAft>
            </a:pPr>
            <a:fld id="{50C77D1C-F0FB-DF48-A0F1-90ACD1E3FEBC}" type="slidenum">
              <a:rPr lang="de-DE" sz="1600" b="1" i="0" baseline="0" smtClean="0">
                <a:solidFill>
                  <a:srgbClr val="FFFFFF"/>
                </a:solidFill>
                <a:latin typeface="BundesSans Office Bold"/>
                <a:cs typeface="BundesSans Office Bold"/>
              </a:rPr>
              <a:pPr algn="r">
                <a:lnSpc>
                  <a:spcPct val="100000"/>
                </a:lnSpc>
                <a:spcAft>
                  <a:spcPts val="0"/>
                </a:spcAft>
              </a:pPr>
              <a:t>‹Nr.›</a:t>
            </a:fld>
            <a:endParaRPr lang="de-DE" sz="1600" b="1" i="0" dirty="0">
              <a:solidFill>
                <a:srgbClr val="FFFFFF"/>
              </a:solidFill>
              <a:latin typeface="BundesSans Office Bold"/>
              <a:cs typeface="BundesSans Office Bold"/>
            </a:endParaRPr>
          </a:p>
        </p:txBody>
      </p:sp>
      <p:sp>
        <p:nvSpPr>
          <p:cNvPr id="11" name="Textfeld 10"/>
          <p:cNvSpPr txBox="1"/>
          <p:nvPr userDrawn="1"/>
        </p:nvSpPr>
        <p:spPr>
          <a:xfrm>
            <a:off x="1151269" y="6476558"/>
            <a:ext cx="3767751" cy="381441"/>
          </a:xfrm>
          <a:prstGeom prst="rect">
            <a:avLst/>
          </a:prstGeom>
          <a:noFill/>
        </p:spPr>
        <p:txBody>
          <a:bodyPr wrap="square" lIns="0" tIns="0" rIns="0" bIns="0" rtlCol="0" anchor="ctr" anchorCtr="0">
            <a:noAutofit/>
          </a:bodyPr>
          <a:lstStyle/>
          <a:p>
            <a:pPr marL="0" marR="0" indent="0" algn="l" defTabSz="609585" rtl="0" eaLnBrk="1" fontAlgn="auto" latinLnBrk="0" hangingPunct="1">
              <a:lnSpc>
                <a:spcPct val="100000"/>
              </a:lnSpc>
              <a:spcBef>
                <a:spcPts val="0"/>
              </a:spcBef>
              <a:spcAft>
                <a:spcPts val="0"/>
              </a:spcAft>
              <a:buClrTx/>
              <a:buSzTx/>
              <a:buFontTx/>
              <a:buNone/>
              <a:tabLst/>
              <a:defRPr/>
            </a:pPr>
            <a:endParaRPr lang="de-DE" sz="1600" b="1" dirty="0">
              <a:solidFill>
                <a:srgbClr val="FFFFFF"/>
              </a:solidFill>
              <a:latin typeface="BundesSans Office Bold"/>
              <a:cs typeface="BundesSans Office Bold"/>
            </a:endParaRPr>
          </a:p>
        </p:txBody>
      </p:sp>
      <p:sp>
        <p:nvSpPr>
          <p:cNvPr id="2" name="Datumsplatzhalter 1"/>
          <p:cNvSpPr>
            <a:spLocks noGrp="1"/>
          </p:cNvSpPr>
          <p:nvPr>
            <p:ph type="dt" sz="half" idx="10"/>
          </p:nvPr>
        </p:nvSpPr>
        <p:spPr>
          <a:xfrm>
            <a:off x="17600" y="6492874"/>
            <a:ext cx="2844800" cy="365125"/>
          </a:xfrm>
        </p:spPr>
        <p:txBody>
          <a:bodyPr/>
          <a:lstStyle/>
          <a:p>
            <a:r>
              <a:rPr lang="de-DE" dirty="0"/>
              <a:t>WIP</a:t>
            </a:r>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CFDB776C-FDF5-DB47-BD7A-74731DD909A2}" type="slidenum">
              <a:rPr lang="de-DE" smtClean="0"/>
              <a:t>‹Nr.›</a:t>
            </a:fld>
            <a:endParaRPr lang="de-DE"/>
          </a:p>
        </p:txBody>
      </p:sp>
    </p:spTree>
    <p:extLst>
      <p:ext uri="{BB962C8B-B14F-4D97-AF65-F5344CB8AC3E}">
        <p14:creationId xmlns:p14="http://schemas.microsoft.com/office/powerpoint/2010/main" val="496373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IGHT GRE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45" name="Inhaltsplatzhalter 2"/>
          <p:cNvSpPr>
            <a:spLocks noGrp="1"/>
          </p:cNvSpPr>
          <p:nvPr>
            <p:ph idx="1"/>
          </p:nvPr>
        </p:nvSpPr>
        <p:spPr>
          <a:xfrm>
            <a:off x="554111" y="1492577"/>
            <a:ext cx="5377563" cy="431924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itel 1"/>
          <p:cNvSpPr>
            <a:spLocks noGrp="1"/>
          </p:cNvSpPr>
          <p:nvPr>
            <p:ph type="title"/>
          </p:nvPr>
        </p:nvSpPr>
        <p:spPr>
          <a:xfrm>
            <a:off x="554113" y="410829"/>
            <a:ext cx="11097217" cy="1073123"/>
          </a:xfrm>
        </p:spPr>
        <p:txBody>
          <a:bodyPr/>
          <a:lstStyle>
            <a:lvl1pPr>
              <a:defRPr>
                <a:solidFill>
                  <a:srgbClr val="000000"/>
                </a:solidFill>
              </a:defRPr>
            </a:lvl1pPr>
          </a:lstStyle>
          <a:p>
            <a:r>
              <a:rPr lang="de-DE" dirty="0"/>
              <a:t>Titelmasterformat durch Klicken bearbeiten</a:t>
            </a:r>
            <a:endParaRPr lang="en-US" dirty="0"/>
          </a:p>
        </p:txBody>
      </p:sp>
      <p:sp>
        <p:nvSpPr>
          <p:cNvPr id="9" name="Textplatzhalter 12"/>
          <p:cNvSpPr>
            <a:spLocks noGrp="1"/>
          </p:cNvSpPr>
          <p:nvPr>
            <p:ph type="body" sz="quarter" idx="13" hasCustomPrompt="1"/>
          </p:nvPr>
        </p:nvSpPr>
        <p:spPr>
          <a:xfrm>
            <a:off x="554111" y="942477"/>
            <a:ext cx="11097007" cy="541475"/>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2506019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3" name="Inhaltsplatzhalter 2"/>
          <p:cNvSpPr>
            <a:spLocks noGrp="1"/>
          </p:cNvSpPr>
          <p:nvPr>
            <p:ph idx="1"/>
          </p:nvPr>
        </p:nvSpPr>
        <p:spPr>
          <a:xfrm>
            <a:off x="554110" y="1494000"/>
            <a:ext cx="5363246" cy="437639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258116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377496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IGHT GRE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45" name="Inhaltsplatzhalter 2"/>
          <p:cNvSpPr>
            <a:spLocks noGrp="1"/>
          </p:cNvSpPr>
          <p:nvPr>
            <p:ph idx="1"/>
          </p:nvPr>
        </p:nvSpPr>
        <p:spPr>
          <a:xfrm>
            <a:off x="554111" y="1492578"/>
            <a:ext cx="5377562" cy="431924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itel 1"/>
          <p:cNvSpPr>
            <a:spLocks noGrp="1"/>
          </p:cNvSpPr>
          <p:nvPr>
            <p:ph type="title"/>
          </p:nvPr>
        </p:nvSpPr>
        <p:spPr>
          <a:xfrm>
            <a:off x="554112" y="410830"/>
            <a:ext cx="11097217" cy="1073122"/>
          </a:xfrm>
        </p:spPr>
        <p:txBody>
          <a:bodyPr/>
          <a:lstStyle>
            <a:lvl1pPr>
              <a:defRPr>
                <a:solidFill>
                  <a:srgbClr val="000000"/>
                </a:solidFill>
              </a:defRPr>
            </a:lvl1pPr>
          </a:lstStyle>
          <a:p>
            <a:r>
              <a:rPr lang="de-DE" dirty="0"/>
              <a:t>Titelmasterformat durch Klicken bearbeiten</a:t>
            </a:r>
            <a:endParaRPr lang="en-US" dirty="0"/>
          </a:p>
        </p:txBody>
      </p:sp>
      <p:sp>
        <p:nvSpPr>
          <p:cNvPr id="9"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2957826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RK GREY">
    <p:spTree>
      <p:nvGrpSpPr>
        <p:cNvPr id="1" name=""/>
        <p:cNvGrpSpPr/>
        <p:nvPr/>
      </p:nvGrpSpPr>
      <p:grpSpPr>
        <a:xfrm>
          <a:off x="0" y="0"/>
          <a:ext cx="0" cy="0"/>
          <a:chOff x="0" y="0"/>
          <a:chExt cx="0" cy="0"/>
        </a:xfrm>
      </p:grpSpPr>
      <p:sp>
        <p:nvSpPr>
          <p:cNvPr id="7" name="Rechteck 6"/>
          <p:cNvSpPr/>
          <p:nvPr userDrawn="1"/>
        </p:nvSpPr>
        <p:spPr bwMode="auto">
          <a:xfrm>
            <a:off x="1" y="0"/>
            <a:ext cx="12192000" cy="6858000"/>
          </a:xfrm>
          <a:prstGeom prst="rect">
            <a:avLst/>
          </a:prstGeom>
          <a:solidFill>
            <a:srgbClr val="262626"/>
          </a:solidFill>
          <a:ln w="12700">
            <a:noFill/>
            <a:round/>
            <a:headEnd/>
            <a:tailEnd/>
          </a:ln>
        </p:spPr>
        <p:txBody>
          <a:bodyPr rot="0" spcFirstLastPara="0" vert="horz" wrap="square" lIns="91431" tIns="45715" rIns="91431" bIns="45715"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dirty="0"/>
          </a:p>
        </p:txBody>
      </p:sp>
      <p:sp>
        <p:nvSpPr>
          <p:cNvPr id="4" name="Fußzeilenplatzhalter 3"/>
          <p:cNvSpPr>
            <a:spLocks noGrp="1"/>
          </p:cNvSpPr>
          <p:nvPr>
            <p:ph type="ftr" sz="quarter" idx="11"/>
          </p:nvPr>
        </p:nvSpPr>
        <p:spPr/>
        <p:txBody>
          <a:bodyPr/>
          <a:lstStyle>
            <a:lvl1pPr>
              <a:defRPr>
                <a:solidFill>
                  <a:srgbClr val="FFFFFF"/>
                </a:solidFill>
              </a:defRPr>
            </a:lvl1pPr>
          </a:lstStyle>
          <a:p>
            <a:endParaRPr lang="en-US" dirty="0"/>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75A4F164-3A46-4CEE-A25C-CA523D5E42F3}" type="slidenum">
              <a:rPr lang="en-US" smtClean="0"/>
              <a:pPr/>
              <a:t>‹Nr.›</a:t>
            </a:fld>
            <a:endParaRPr lang="en-US" dirty="0"/>
          </a:p>
        </p:txBody>
      </p:sp>
      <p:sp>
        <p:nvSpPr>
          <p:cNvPr id="8" name="Inhaltsplatzhalter 2"/>
          <p:cNvSpPr>
            <a:spLocks noGrp="1"/>
          </p:cNvSpPr>
          <p:nvPr>
            <p:ph idx="1"/>
          </p:nvPr>
        </p:nvSpPr>
        <p:spPr>
          <a:xfrm>
            <a:off x="554111" y="1494000"/>
            <a:ext cx="5377562" cy="4319248"/>
          </a:xfrm>
          <a:noFill/>
        </p:spPr>
        <p:txBody>
          <a:bodyPr/>
          <a:lstStyle>
            <a:lvl1pPr>
              <a:defRPr sz="2200">
                <a:solidFill>
                  <a:srgbClr val="D9D9D9"/>
                </a:solidFill>
              </a:defRPr>
            </a:lvl1pPr>
            <a:lvl2pPr>
              <a:defRPr>
                <a:solidFill>
                  <a:srgbClr val="D9D9D9"/>
                </a:solidFill>
              </a:defRPr>
            </a:lvl2pPr>
            <a:lvl3pPr>
              <a:defRPr>
                <a:solidFill>
                  <a:srgbClr val="D9D9D9"/>
                </a:solidFill>
              </a:defRPr>
            </a:lvl3pPr>
            <a:lvl4pPr>
              <a:defRPr>
                <a:solidFill>
                  <a:srgbClr val="D9D9D9"/>
                </a:solidFill>
              </a:defRPr>
            </a:lvl4pPr>
            <a:lvl5pPr>
              <a:defRPr>
                <a:solidFill>
                  <a:srgbClr val="D9D9D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itel 1"/>
          <p:cNvSpPr>
            <a:spLocks noGrp="1"/>
          </p:cNvSpPr>
          <p:nvPr>
            <p:ph type="title"/>
          </p:nvPr>
        </p:nvSpPr>
        <p:spPr>
          <a:xfrm>
            <a:off x="554112" y="410830"/>
            <a:ext cx="11097217" cy="1073122"/>
          </a:xfrm>
        </p:spPr>
        <p:txBody>
          <a:bodyPr/>
          <a:lstStyle>
            <a:lvl1pPr>
              <a:defRPr>
                <a:solidFill>
                  <a:srgbClr val="FFFFFF"/>
                </a:solidFill>
              </a:defRPr>
            </a:lvl1pPr>
          </a:lstStyle>
          <a:p>
            <a:r>
              <a:rPr lang="de-DE" dirty="0"/>
              <a:t>Titelmasterformat durch Klicken bearbeiten</a:t>
            </a:r>
            <a:endParaRPr lang="en-US" dirty="0"/>
          </a:p>
        </p:txBody>
      </p:sp>
      <p:sp>
        <p:nvSpPr>
          <p:cNvPr id="10"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123891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Fließtext 2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2"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zweispaltig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71980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ufzählung 1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6" name="Textplatzhalter 5"/>
          <p:cNvSpPr>
            <a:spLocks noGrp="1"/>
          </p:cNvSpPr>
          <p:nvPr>
            <p:ph type="body" sz="quarter" idx="13" hasCustomPrompt="1"/>
          </p:nvPr>
        </p:nvSpPr>
        <p:spPr>
          <a:xfrm>
            <a:off x="899302" y="1788907"/>
            <a:ext cx="10539165" cy="4519819"/>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61763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Fließtext 1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1"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03952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Fließtext 2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2"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zweispaltig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94650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halt links | Fießtex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6191251" y="2348880"/>
            <a:ext cx="5257800" cy="3959845"/>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4"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6025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ließtext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917575"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51277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ufzählung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912286" y="2348880"/>
            <a:ext cx="5088466"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08684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alt links | Aufzählung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6191251" y="2348880"/>
            <a:ext cx="5084235"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88300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ließtext links + rechts | Inhalt mittig 3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7920567" y="2363755"/>
            <a:ext cx="335915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Textplatzhalter 3"/>
          <p:cNvSpPr>
            <a:spLocks noGrp="1"/>
          </p:cNvSpPr>
          <p:nvPr>
            <p:ph type="body" sz="quarter" idx="13" hasCustomPrompt="1"/>
          </p:nvPr>
        </p:nvSpPr>
        <p:spPr>
          <a:xfrm>
            <a:off x="912286" y="2363755"/>
            <a:ext cx="335951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9" name="Bildplatzhalter 3"/>
          <p:cNvSpPr>
            <a:spLocks noGrp="1"/>
          </p:cNvSpPr>
          <p:nvPr>
            <p:ph type="pic" sz="quarter" idx="14" hasCustomPrompt="1"/>
          </p:nvPr>
        </p:nvSpPr>
        <p:spPr>
          <a:xfrm>
            <a:off x="4417484" y="2363756"/>
            <a:ext cx="3360184" cy="3944969"/>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5"/>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51727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 links 1sp | Headline Aufzählung rechts 2sp">
    <p:spTree>
      <p:nvGrpSpPr>
        <p:cNvPr id="1" name=""/>
        <p:cNvGrpSpPr/>
        <p:nvPr/>
      </p:nvGrpSpPr>
      <p:grpSpPr>
        <a:xfrm>
          <a:off x="0" y="0"/>
          <a:ext cx="0" cy="0"/>
          <a:chOff x="0" y="0"/>
          <a:chExt cx="0" cy="0"/>
        </a:xfrm>
      </p:grpSpPr>
      <p:sp>
        <p:nvSpPr>
          <p:cNvPr id="3" name="Foliennummernplatzhalter 2"/>
          <p:cNvSpPr>
            <a:spLocks noGrp="1"/>
          </p:cNvSpPr>
          <p:nvPr>
            <p:ph type="sldNum" sz="quarter" idx="13"/>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
        <p:nvSpPr>
          <p:cNvPr id="2" name="Titel 1"/>
          <p:cNvSpPr>
            <a:spLocks noGrp="1"/>
          </p:cNvSpPr>
          <p:nvPr>
            <p:ph type="title" hasCustomPrompt="1"/>
          </p:nvPr>
        </p:nvSpPr>
        <p:spPr>
          <a:xfrm>
            <a:off x="4417483" y="809593"/>
            <a:ext cx="7031567" cy="876300"/>
          </a:xfrm>
        </p:spPr>
        <p:txBody>
          <a:bodyPr/>
          <a:lstStyle>
            <a:lvl1pPr>
              <a:defRPr>
                <a:solidFill>
                  <a:schemeClr val="tx2"/>
                </a:solidFill>
              </a:defRPr>
            </a:lvl1pPr>
          </a:lstStyle>
          <a:p>
            <a:pPr algn="l" rtl="0"/>
            <a:r>
              <a:rPr lang="en-GB" b="0" i="0" u="none" baseline="0"/>
              <a:t>Headline eingeben | maximal Zweizeilig</a:t>
            </a:r>
          </a:p>
        </p:txBody>
      </p:sp>
      <p:sp>
        <p:nvSpPr>
          <p:cNvPr id="9" name="Textplatzhalter 3"/>
          <p:cNvSpPr>
            <a:spLocks noGrp="1"/>
          </p:cNvSpPr>
          <p:nvPr>
            <p:ph type="body" sz="quarter" idx="11" hasCustomPrompt="1"/>
          </p:nvPr>
        </p:nvSpPr>
        <p:spPr>
          <a:xfrm>
            <a:off x="4417485" y="2363755"/>
            <a:ext cx="6862232" cy="3944970"/>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4" name="Bildplatzhalter 3"/>
          <p:cNvSpPr>
            <a:spLocks noGrp="1"/>
          </p:cNvSpPr>
          <p:nvPr>
            <p:ph type="pic" sz="quarter" idx="12" hasCustomPrompt="1"/>
          </p:nvPr>
        </p:nvSpPr>
        <p:spPr>
          <a:xfrm>
            <a:off x="1" y="0"/>
            <a:ext cx="4271433" cy="6858000"/>
          </a:xfrm>
        </p:spPr>
        <p:txBody>
          <a:bodyPr lIns="108000" tIns="108000" bIns="0"/>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Tree>
    <p:extLst>
      <p:ext uri="{BB962C8B-B14F-4D97-AF65-F5344CB8AC3E}">
        <p14:creationId xmlns:p14="http://schemas.microsoft.com/office/powerpoint/2010/main" val="160031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D0E1950-7F2C-42CB-808C-9F836FEB3A53}" type="slidenum">
              <a:rPr lang="de-DE" smtClean="0"/>
              <a:t>‹Nr.›</a:t>
            </a:fld>
            <a:endParaRPr lang="de-DE"/>
          </a:p>
        </p:txBody>
      </p:sp>
    </p:spTree>
    <p:extLst>
      <p:ext uri="{BB962C8B-B14F-4D97-AF65-F5344CB8AC3E}">
        <p14:creationId xmlns:p14="http://schemas.microsoft.com/office/powerpoint/2010/main" val="381264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links | Fießtex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6191251" y="2348880"/>
            <a:ext cx="5257800" cy="3959845"/>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4"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59758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ließtext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917575"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6358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ufzählung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912286" y="2348880"/>
            <a:ext cx="5088466"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9820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links | Aufzählung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6191251" y="2348880"/>
            <a:ext cx="5084235"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1410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ließtext links + rechts | Inhalt mittig 3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7920567" y="2363755"/>
            <a:ext cx="335915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Textplatzhalter 3"/>
          <p:cNvSpPr>
            <a:spLocks noGrp="1"/>
          </p:cNvSpPr>
          <p:nvPr>
            <p:ph type="body" sz="quarter" idx="13" hasCustomPrompt="1"/>
          </p:nvPr>
        </p:nvSpPr>
        <p:spPr>
          <a:xfrm>
            <a:off x="912286" y="2363755"/>
            <a:ext cx="335951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9" name="Bildplatzhalter 3"/>
          <p:cNvSpPr>
            <a:spLocks noGrp="1"/>
          </p:cNvSpPr>
          <p:nvPr>
            <p:ph type="pic" sz="quarter" idx="14" hasCustomPrompt="1"/>
          </p:nvPr>
        </p:nvSpPr>
        <p:spPr>
          <a:xfrm>
            <a:off x="4417484" y="2363756"/>
            <a:ext cx="3360184" cy="3944969"/>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5"/>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78238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links 1sp | Headline Aufzählung rechts 2sp">
    <p:spTree>
      <p:nvGrpSpPr>
        <p:cNvPr id="1" name=""/>
        <p:cNvGrpSpPr/>
        <p:nvPr/>
      </p:nvGrpSpPr>
      <p:grpSpPr>
        <a:xfrm>
          <a:off x="0" y="0"/>
          <a:ext cx="0" cy="0"/>
          <a:chOff x="0" y="0"/>
          <a:chExt cx="0" cy="0"/>
        </a:xfrm>
      </p:grpSpPr>
      <p:sp>
        <p:nvSpPr>
          <p:cNvPr id="3" name="Foliennummernplatzhalter 2"/>
          <p:cNvSpPr>
            <a:spLocks noGrp="1"/>
          </p:cNvSpPr>
          <p:nvPr>
            <p:ph type="sldNum" sz="quarter" idx="13"/>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
        <p:nvSpPr>
          <p:cNvPr id="2" name="Titel 1"/>
          <p:cNvSpPr>
            <a:spLocks noGrp="1"/>
          </p:cNvSpPr>
          <p:nvPr>
            <p:ph type="title" hasCustomPrompt="1"/>
          </p:nvPr>
        </p:nvSpPr>
        <p:spPr>
          <a:xfrm>
            <a:off x="4417483" y="809593"/>
            <a:ext cx="7031567" cy="876300"/>
          </a:xfrm>
        </p:spPr>
        <p:txBody>
          <a:bodyPr/>
          <a:lstStyle>
            <a:lvl1pPr>
              <a:defRPr>
                <a:solidFill>
                  <a:schemeClr val="tx2"/>
                </a:solidFill>
              </a:defRPr>
            </a:lvl1pPr>
          </a:lstStyle>
          <a:p>
            <a:pPr algn="l" rtl="0"/>
            <a:r>
              <a:rPr lang="en-GB" b="0" i="0" u="none" baseline="0"/>
              <a:t>Headline eingeben | maximal Zweizeilig</a:t>
            </a:r>
          </a:p>
        </p:txBody>
      </p:sp>
      <p:sp>
        <p:nvSpPr>
          <p:cNvPr id="9" name="Textplatzhalter 3"/>
          <p:cNvSpPr>
            <a:spLocks noGrp="1"/>
          </p:cNvSpPr>
          <p:nvPr>
            <p:ph type="body" sz="quarter" idx="11" hasCustomPrompt="1"/>
          </p:nvPr>
        </p:nvSpPr>
        <p:spPr>
          <a:xfrm>
            <a:off x="4417485" y="2363755"/>
            <a:ext cx="6862232" cy="3944970"/>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4" name="Bildplatzhalter 3"/>
          <p:cNvSpPr>
            <a:spLocks noGrp="1"/>
          </p:cNvSpPr>
          <p:nvPr>
            <p:ph type="pic" sz="quarter" idx="12" hasCustomPrompt="1"/>
          </p:nvPr>
        </p:nvSpPr>
        <p:spPr>
          <a:xfrm>
            <a:off x="1" y="0"/>
            <a:ext cx="4271433" cy="6858000"/>
          </a:xfrm>
        </p:spPr>
        <p:txBody>
          <a:bodyPr lIns="108000" tIns="108000" bIns="0"/>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Tree>
    <p:extLst>
      <p:ext uri="{BB962C8B-B14F-4D97-AF65-F5344CB8AC3E}">
        <p14:creationId xmlns:p14="http://schemas.microsoft.com/office/powerpoint/2010/main" val="108371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5.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6.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368" y="806911"/>
            <a:ext cx="10515600" cy="876300"/>
          </a:xfrm>
          <a:prstGeom prst="rect">
            <a:avLst/>
          </a:prstGeom>
        </p:spPr>
        <p:txBody>
          <a:bodyPr vert="horz" lIns="0" tIns="0" rIns="108000" bIns="0" rtlCol="0" anchor="t">
            <a:noAutofit/>
          </a:bodyPr>
          <a:lstStyle/>
          <a:p>
            <a:pPr algn="l" rtl="0"/>
            <a:r>
              <a:rPr lang="en-GB" b="0" i="0" u="none" baseline="0"/>
              <a:t>Headline eingeben | maximal Zweizeilig</a:t>
            </a:r>
            <a:endParaRPr lang="en-GB" dirty="0"/>
          </a:p>
        </p:txBody>
      </p:sp>
      <p:sp>
        <p:nvSpPr>
          <p:cNvPr id="3" name="Text Placeholder 2"/>
          <p:cNvSpPr>
            <a:spLocks noGrp="1"/>
          </p:cNvSpPr>
          <p:nvPr>
            <p:ph type="body" idx="1"/>
          </p:nvPr>
        </p:nvSpPr>
        <p:spPr>
          <a:xfrm>
            <a:off x="922867" y="2352503"/>
            <a:ext cx="10515600" cy="3956223"/>
          </a:xfrm>
          <a:prstGeom prst="rect">
            <a:avLst/>
          </a:prstGeom>
        </p:spPr>
        <p:txBody>
          <a:bodyPr vert="horz" lIns="0" tIns="0" rIns="108000" bIns="0" rtlCol="0">
            <a:noAutofit/>
          </a:bodyPr>
          <a:lstStyle/>
          <a:p>
            <a:pPr lvl="0" algn="l" rtl="0"/>
            <a:r>
              <a:rPr lang="en-GB" b="0" i="0" u="none" baseline="0"/>
              <a:t>Textmasterformat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endParaRPr lang="en-GB" dirty="0"/>
          </a:p>
        </p:txBody>
      </p:sp>
      <p:sp>
        <p:nvSpPr>
          <p:cNvPr id="6" name="Slide Number Placeholder 5"/>
          <p:cNvSpPr>
            <a:spLocks noGrp="1"/>
          </p:cNvSpPr>
          <p:nvPr>
            <p:ph type="sldNum" sz="quarter" idx="4"/>
          </p:nvPr>
        </p:nvSpPr>
        <p:spPr>
          <a:xfrm>
            <a:off x="912286" y="6374816"/>
            <a:ext cx="10484464" cy="221932"/>
          </a:xfrm>
          <a:prstGeom prst="rect">
            <a:avLst/>
          </a:prstGeom>
        </p:spPr>
        <p:txBody>
          <a:bodyPr vert="horz" lIns="91440" tIns="0" rIns="108000" bIns="0" rtlCol="0" anchor="ctr"/>
          <a:lstStyle>
            <a:lvl1pPr algn="r">
              <a:defRPr sz="1200">
                <a:solidFill>
                  <a:schemeClr val="accent4"/>
                </a:solidFill>
              </a:defRPr>
            </a:lvl1p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p>
        </p:txBody>
      </p:sp>
      <p:sp>
        <p:nvSpPr>
          <p:cNvPr id="9" name="Rechteck 8"/>
          <p:cNvSpPr/>
          <p:nvPr/>
        </p:nvSpPr>
        <p:spPr>
          <a:xfrm>
            <a:off x="0" y="908050"/>
            <a:ext cx="168000" cy="865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
        <p:nvSpPr>
          <p:cNvPr id="10" name="Rechteck 9"/>
          <p:cNvSpPr/>
          <p:nvPr/>
        </p:nvSpPr>
        <p:spPr>
          <a:xfrm>
            <a:off x="0" y="1772814"/>
            <a:ext cx="168000" cy="5085186"/>
          </a:xfrm>
          <a:prstGeom prst="rect">
            <a:avLst/>
          </a:prstGeom>
          <a:solidFill>
            <a:srgbClr val="DDD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Tree>
    <p:extLst>
      <p:ext uri="{BB962C8B-B14F-4D97-AF65-F5344CB8AC3E}">
        <p14:creationId xmlns:p14="http://schemas.microsoft.com/office/powerpoint/2010/main" val="14871173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lvl1pPr algn="l" defTabSz="914400" rtl="0" eaLnBrk="1" latinLnBrk="0" hangingPunct="1">
        <a:lnSpc>
          <a:spcPct val="100000"/>
        </a:lnSpc>
        <a:spcBef>
          <a:spcPct val="0"/>
        </a:spcBef>
        <a:buNone/>
        <a:defRPr sz="3000" kern="1200" cap="all" baseline="0">
          <a:solidFill>
            <a:schemeClr val="tx2"/>
          </a:solidFill>
          <a:latin typeface="+mj-lt"/>
          <a:ea typeface="+mj-ea"/>
          <a:cs typeface="+mj-cs"/>
        </a:defRPr>
      </a:lvl1pPr>
    </p:titleStyle>
    <p:bodyStyle>
      <a:lvl1pPr marL="177800" indent="-177800" algn="l" defTabSz="914400" rtl="0" eaLnBrk="1" latinLnBrk="0" hangingPunct="1">
        <a:lnSpc>
          <a:spcPct val="120000"/>
        </a:lnSpc>
        <a:spcBef>
          <a:spcPts val="1000"/>
        </a:spcBef>
        <a:buClr>
          <a:schemeClr val="tx2"/>
        </a:buClr>
        <a:buSzPct val="80000"/>
        <a:buFont typeface="Wingdings" panose="05000000000000000000" pitchFamily="2" charset="2"/>
        <a:buChar char=""/>
        <a:defRPr sz="2000" kern="1200">
          <a:solidFill>
            <a:schemeClr val="accent5"/>
          </a:solidFill>
          <a:latin typeface="+mn-lt"/>
          <a:ea typeface="+mn-ea"/>
          <a:cs typeface="+mn-cs"/>
        </a:defRPr>
      </a:lvl1pPr>
      <a:lvl2pPr marL="361950" indent="-184150" algn="l" defTabSz="914400" rtl="0" eaLnBrk="1" latinLnBrk="0" hangingPunct="1">
        <a:lnSpc>
          <a:spcPct val="120000"/>
        </a:lnSpc>
        <a:spcBef>
          <a:spcPts val="500"/>
        </a:spcBef>
        <a:buClr>
          <a:schemeClr val="tx2"/>
        </a:buClr>
        <a:buSzPct val="80000"/>
        <a:buFont typeface="Wingdings" panose="05000000000000000000" pitchFamily="2" charset="2"/>
        <a:buChar char=""/>
        <a:defRPr sz="1800" kern="1200">
          <a:solidFill>
            <a:schemeClr val="accent5"/>
          </a:solidFill>
          <a:latin typeface="+mn-lt"/>
          <a:ea typeface="+mn-ea"/>
          <a:cs typeface="+mn-cs"/>
        </a:defRPr>
      </a:lvl2pPr>
      <a:lvl3pPr marL="5397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600" kern="1200">
          <a:solidFill>
            <a:schemeClr val="accent5"/>
          </a:solidFill>
          <a:latin typeface="+mn-lt"/>
          <a:ea typeface="+mn-ea"/>
          <a:cs typeface="+mn-cs"/>
        </a:defRPr>
      </a:lvl3pPr>
      <a:lvl4pPr marL="7175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400" kern="1200">
          <a:solidFill>
            <a:schemeClr val="accent5"/>
          </a:solidFill>
          <a:latin typeface="+mn-lt"/>
          <a:ea typeface="+mn-ea"/>
          <a:cs typeface="+mn-cs"/>
        </a:defRPr>
      </a:lvl4pPr>
      <a:lvl5pPr marL="8953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00">
          <p15:clr>
            <a:srgbClr val="F26B43"/>
          </p15:clr>
        </p15:guide>
        <p15:guide id="4" pos="3780">
          <p15:clr>
            <a:srgbClr val="F26B43"/>
          </p15:clr>
        </p15:guide>
        <p15:guide id="5" pos="575">
          <p15:clr>
            <a:srgbClr val="F26B43"/>
          </p15:clr>
        </p15:guide>
        <p15:guide id="6" pos="7105">
          <p15:clr>
            <a:srgbClr val="F26B43"/>
          </p15:clr>
        </p15:guide>
        <p15:guide id="7" orient="horz" pos="572">
          <p15:clr>
            <a:srgbClr val="F26B43"/>
          </p15:clr>
        </p15:guide>
        <p15:guide id="8" orient="horz" pos="1117">
          <p15:clr>
            <a:srgbClr val="F26B43"/>
          </p15:clr>
        </p15:guide>
        <p15:guide id="9" pos="4989">
          <p15:clr>
            <a:srgbClr val="F26B43"/>
          </p15:clr>
        </p15:guide>
        <p15:guide id="10" pos="4899">
          <p15:clr>
            <a:srgbClr val="F26B43"/>
          </p15:clr>
        </p15:guide>
        <p15:guide id="11" pos="2691">
          <p15:clr>
            <a:srgbClr val="F26B43"/>
          </p15:clr>
        </p15:guide>
        <p15:guide id="12" pos="2783">
          <p15:clr>
            <a:srgbClr val="F26B43"/>
          </p15:clr>
        </p15:guide>
        <p15:guide id="16" orient="horz" pos="3974">
          <p15:clr>
            <a:srgbClr val="F26B43"/>
          </p15:clr>
        </p15:guide>
        <p15:guide id="17" orient="horz" pos="15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alpha val="65000"/>
          </a:schemeClr>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40073" y="410830"/>
            <a:ext cx="11111045" cy="1073122"/>
          </a:xfrm>
          <a:prstGeom prst="rect">
            <a:avLst/>
          </a:prstGeom>
        </p:spPr>
        <p:txBody>
          <a:bodyPr vert="horz" lIns="0" tIns="0" rIns="0" bIns="0" rtlCol="0" anchor="t" anchorCtr="0">
            <a:norm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540073" y="1562100"/>
            <a:ext cx="11111045" cy="4256088"/>
          </a:xfrm>
          <a:prstGeom prst="rect">
            <a:avLst/>
          </a:prstGeom>
        </p:spPr>
        <p:txBody>
          <a:bodyPr vert="horz" lIns="1080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3"/>
          </p:nvPr>
        </p:nvSpPr>
        <p:spPr>
          <a:xfrm>
            <a:off x="1780394" y="6152561"/>
            <a:ext cx="6829706" cy="360000"/>
          </a:xfrm>
          <a:prstGeom prst="rect">
            <a:avLst/>
          </a:prstGeom>
        </p:spPr>
        <p:txBody>
          <a:bodyPr vert="horz" lIns="0" tIns="0" rIns="0" bIns="0" rtlCol="0" anchor="b" anchorCtr="0"/>
          <a:lstStyle>
            <a:lvl1pPr algn="ctr">
              <a:defRPr sz="1200">
                <a:solidFill>
                  <a:srgbClr val="7F7F7F"/>
                </a:solidFill>
              </a:defRPr>
            </a:lvl1pPr>
          </a:lstStyle>
          <a:p>
            <a:endParaRPr lang="en-US" dirty="0"/>
          </a:p>
        </p:txBody>
      </p:sp>
      <p:sp>
        <p:nvSpPr>
          <p:cNvPr id="6" name="Foliennummernplatzhalter 5"/>
          <p:cNvSpPr>
            <a:spLocks noGrp="1"/>
          </p:cNvSpPr>
          <p:nvPr>
            <p:ph type="sldNum" sz="quarter" idx="4"/>
          </p:nvPr>
        </p:nvSpPr>
        <p:spPr>
          <a:xfrm>
            <a:off x="516320" y="6152561"/>
            <a:ext cx="914426" cy="360000"/>
          </a:xfrm>
          <a:prstGeom prst="rect">
            <a:avLst/>
          </a:prstGeom>
        </p:spPr>
        <p:txBody>
          <a:bodyPr vert="horz" lIns="0" tIns="0" rIns="0" bIns="0" rtlCol="0" anchor="b" anchorCtr="0"/>
          <a:lstStyle>
            <a:lvl1pPr algn="l">
              <a:defRPr sz="1200">
                <a:solidFill>
                  <a:srgbClr val="7F7F7F"/>
                </a:solidFill>
              </a:defRPr>
            </a:lvl1pPr>
          </a:lstStyle>
          <a:p>
            <a:fld id="{75A4F164-3A46-4CEE-A25C-CA523D5E42F3}" type="slidenum">
              <a:rPr lang="en-US" smtClean="0"/>
              <a:pPr/>
              <a:t>‹Nr.›</a:t>
            </a:fld>
            <a:endParaRPr lang="en-US" dirty="0"/>
          </a:p>
        </p:txBody>
      </p:sp>
    </p:spTree>
    <p:extLst>
      <p:ext uri="{BB962C8B-B14F-4D97-AF65-F5344CB8AC3E}">
        <p14:creationId xmlns:p14="http://schemas.microsoft.com/office/powerpoint/2010/main" val="21213870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xStyles>
    <p:titleStyle>
      <a:lvl1pPr algn="l" defTabSz="914400" rtl="0" eaLnBrk="1" latinLnBrk="0" hangingPunct="1">
        <a:spcBef>
          <a:spcPct val="0"/>
        </a:spcBef>
        <a:buNone/>
        <a:defRPr sz="3600" b="0" kern="1200">
          <a:solidFill>
            <a:schemeClr val="tx1"/>
          </a:solidFill>
          <a:latin typeface="+mj-lt"/>
          <a:ea typeface="+mj-ea"/>
          <a:cs typeface="+mj-cs"/>
        </a:defRPr>
      </a:lvl1pPr>
    </p:titleStyle>
    <p:bodyStyle>
      <a:lvl1pPr marL="273050" indent="-273050" algn="l" defTabSz="914400" rtl="0" eaLnBrk="1" latinLnBrk="0" hangingPunct="1">
        <a:spcBef>
          <a:spcPts val="0"/>
        </a:spcBef>
        <a:spcAft>
          <a:spcPts val="1000"/>
        </a:spcAft>
        <a:buFont typeface="Wingdings" panose="05000000000000000000" pitchFamily="2" charset="2"/>
        <a:buChar char="§"/>
        <a:defRPr sz="2200" kern="1200">
          <a:solidFill>
            <a:schemeClr val="tx1"/>
          </a:solidFill>
          <a:latin typeface="Calibri Light" panose="020F0302020204030204" pitchFamily="34" charset="0"/>
          <a:ea typeface="+mn-ea"/>
          <a:cs typeface="+mn-cs"/>
        </a:defRPr>
      </a:lvl1pPr>
      <a:lvl2pPr marL="808038" indent="-273050" algn="l" defTabSz="914400" rtl="0" eaLnBrk="1" latinLnBrk="0" hangingPunct="1">
        <a:spcBef>
          <a:spcPts val="0"/>
        </a:spcBef>
        <a:spcAft>
          <a:spcPts val="1000"/>
        </a:spcAft>
        <a:buFont typeface="Symbol" panose="05050102010706020507" pitchFamily="18" charset="2"/>
        <a:buChar char="-"/>
        <a:defRPr sz="2000" kern="1200">
          <a:solidFill>
            <a:schemeClr val="tx1"/>
          </a:solidFill>
          <a:latin typeface="Calibri Light" panose="020F0302020204030204" pitchFamily="34" charset="0"/>
          <a:ea typeface="+mn-ea"/>
          <a:cs typeface="+mn-cs"/>
        </a:defRPr>
      </a:lvl2pPr>
      <a:lvl3pPr marL="1081088" indent="-177800" algn="l" defTabSz="914400" rtl="0" eaLnBrk="1" latinLnBrk="0" hangingPunct="1">
        <a:spcBef>
          <a:spcPts val="0"/>
        </a:spcBef>
        <a:spcAft>
          <a:spcPts val="1000"/>
        </a:spcAft>
        <a:buFont typeface="Symbol" panose="05050102010706020507" pitchFamily="18" charset="2"/>
        <a:buChar char="-"/>
        <a:defRPr sz="1800" kern="1200">
          <a:solidFill>
            <a:schemeClr val="tx1"/>
          </a:solidFill>
          <a:latin typeface="Calibri Light" panose="020F0302020204030204" pitchFamily="34" charset="0"/>
          <a:ea typeface="+mn-ea"/>
          <a:cs typeface="+mn-cs"/>
        </a:defRPr>
      </a:lvl3pPr>
      <a:lvl4pPr marL="1436688" indent="-177800"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4pPr>
      <a:lvl5pPr marL="1793875" indent="-179388"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368" y="806911"/>
            <a:ext cx="10515600" cy="876300"/>
          </a:xfrm>
          <a:prstGeom prst="rect">
            <a:avLst/>
          </a:prstGeom>
        </p:spPr>
        <p:txBody>
          <a:bodyPr vert="horz" lIns="0" tIns="0" rIns="108000" bIns="0" rtlCol="0" anchor="t">
            <a:noAutofit/>
          </a:bodyPr>
          <a:lstStyle/>
          <a:p>
            <a:r>
              <a:rPr lang="de-DE" dirty="0"/>
              <a:t>Headline eingeben | maximal Zweizeilig</a:t>
            </a:r>
            <a:endParaRPr lang="en-US" dirty="0"/>
          </a:p>
        </p:txBody>
      </p:sp>
      <p:sp>
        <p:nvSpPr>
          <p:cNvPr id="3" name="Text Placeholder 2"/>
          <p:cNvSpPr>
            <a:spLocks noGrp="1"/>
          </p:cNvSpPr>
          <p:nvPr>
            <p:ph type="body" idx="1"/>
          </p:nvPr>
        </p:nvSpPr>
        <p:spPr>
          <a:xfrm>
            <a:off x="922867" y="2352503"/>
            <a:ext cx="10515600" cy="3956223"/>
          </a:xfrm>
          <a:prstGeom prst="rect">
            <a:avLst/>
          </a:prstGeom>
        </p:spPr>
        <p:txBody>
          <a:bodyPr vert="horz" lIns="0" tIns="0" rIns="10800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5"/>
          <p:cNvSpPr>
            <a:spLocks noGrp="1"/>
          </p:cNvSpPr>
          <p:nvPr>
            <p:ph type="sldNum" sz="quarter" idx="4"/>
          </p:nvPr>
        </p:nvSpPr>
        <p:spPr>
          <a:xfrm>
            <a:off x="912285" y="6374816"/>
            <a:ext cx="10491287" cy="221932"/>
          </a:xfrm>
          <a:prstGeom prst="rect">
            <a:avLst/>
          </a:prstGeom>
        </p:spPr>
        <p:txBody>
          <a:bodyPr vert="horz" lIns="91440" tIns="0" rIns="108000" bIns="0" rtlCol="0" anchor="ctr"/>
          <a:lstStyle>
            <a:lvl1pPr algn="r">
              <a:defRPr sz="1200">
                <a:solidFill>
                  <a:schemeClr val="accent4"/>
                </a:solidFill>
              </a:defRPr>
            </a:lvl1pPr>
          </a:lstStyle>
          <a:p>
            <a:r>
              <a:rPr lang="de-DE" dirty="0"/>
              <a:t>  </a:t>
            </a:r>
            <a:r>
              <a:rPr lang="de-DE" sz="1000" dirty="0">
                <a:solidFill>
                  <a:schemeClr val="accent5"/>
                </a:solidFill>
              </a:rPr>
              <a:t>© </a:t>
            </a:r>
            <a:r>
              <a:rPr lang="de-DE" sz="1000" dirty="0" err="1">
                <a:solidFill>
                  <a:schemeClr val="accent5"/>
                </a:solidFill>
              </a:rPr>
              <a:t>VDI</a:t>
            </a:r>
            <a:r>
              <a:rPr lang="de-DE" sz="1000" dirty="0">
                <a:solidFill>
                  <a:schemeClr val="accent5"/>
                </a:solidFill>
              </a:rPr>
              <a:t>/</a:t>
            </a:r>
            <a:r>
              <a:rPr lang="de-DE" sz="1000" dirty="0" err="1">
                <a:solidFill>
                  <a:schemeClr val="accent5"/>
                </a:solidFill>
              </a:rPr>
              <a:t>VDE-IT</a:t>
            </a:r>
            <a:r>
              <a:rPr lang="de-DE" sz="1000" dirty="0">
                <a:solidFill>
                  <a:schemeClr val="accent5"/>
                </a:solidFill>
              </a:rPr>
              <a:t> </a:t>
            </a:r>
            <a:r>
              <a:rPr lang="de-DE" sz="1000" dirty="0">
                <a:solidFill>
                  <a:schemeClr val="accent5"/>
                </a:solidFill>
                <a:sym typeface="Wingdings" panose="05000000000000000000" pitchFamily="2" charset="2"/>
              </a:rPr>
              <a:t></a:t>
            </a:r>
            <a:r>
              <a:rPr lang="de-DE" sz="1000" dirty="0">
                <a:solidFill>
                  <a:schemeClr val="accent5"/>
                </a:solidFill>
              </a:rPr>
              <a:t>  </a:t>
            </a:r>
            <a:fld id="{12CCBF5E-5E1E-43A5-B4E2-C140E7BD9013}" type="slidenum">
              <a:rPr lang="de-DE" sz="1000" smtClean="0">
                <a:solidFill>
                  <a:schemeClr val="accent5"/>
                </a:solidFill>
              </a:rPr>
              <a:pPr/>
              <a:t>‹Nr.›</a:t>
            </a:fld>
            <a:r>
              <a:rPr lang="de-DE" sz="1000" dirty="0">
                <a:solidFill>
                  <a:schemeClr val="accent5"/>
                </a:solidFill>
              </a:rPr>
              <a:t> </a:t>
            </a:r>
          </a:p>
        </p:txBody>
      </p:sp>
      <p:sp>
        <p:nvSpPr>
          <p:cNvPr id="9" name="Rechteck 8"/>
          <p:cNvSpPr/>
          <p:nvPr userDrawn="1"/>
        </p:nvSpPr>
        <p:spPr>
          <a:xfrm>
            <a:off x="0" y="908050"/>
            <a:ext cx="168000" cy="865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9"/>
          <p:cNvSpPr/>
          <p:nvPr userDrawn="1"/>
        </p:nvSpPr>
        <p:spPr>
          <a:xfrm>
            <a:off x="0" y="1772814"/>
            <a:ext cx="168000" cy="5085186"/>
          </a:xfrm>
          <a:prstGeom prst="rect">
            <a:avLst/>
          </a:prstGeom>
          <a:solidFill>
            <a:srgbClr val="DDD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39795830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hdr="0" dt="0"/>
  <p:txStyles>
    <p:titleStyle>
      <a:lvl1pPr algn="l" defTabSz="914400" rtl="0" eaLnBrk="1" latinLnBrk="0" hangingPunct="1">
        <a:lnSpc>
          <a:spcPct val="100000"/>
        </a:lnSpc>
        <a:spcBef>
          <a:spcPct val="0"/>
        </a:spcBef>
        <a:buNone/>
        <a:defRPr sz="3000" kern="1200" cap="all" baseline="0">
          <a:solidFill>
            <a:schemeClr val="tx2"/>
          </a:solidFill>
          <a:latin typeface="+mj-lt"/>
          <a:ea typeface="+mj-ea"/>
          <a:cs typeface="+mj-cs"/>
        </a:defRPr>
      </a:lvl1pPr>
    </p:titleStyle>
    <p:bodyStyle>
      <a:lvl1pPr marL="177800" indent="-177800" algn="l" defTabSz="914400" rtl="0" eaLnBrk="1" latinLnBrk="0" hangingPunct="1">
        <a:lnSpc>
          <a:spcPct val="120000"/>
        </a:lnSpc>
        <a:spcBef>
          <a:spcPts val="1000"/>
        </a:spcBef>
        <a:buClr>
          <a:schemeClr val="tx2"/>
        </a:buClr>
        <a:buSzPct val="80000"/>
        <a:buFont typeface="Wingdings" panose="05000000000000000000" pitchFamily="2" charset="2"/>
        <a:buChar char=""/>
        <a:defRPr sz="2000" kern="1200">
          <a:solidFill>
            <a:schemeClr val="accent5"/>
          </a:solidFill>
          <a:latin typeface="+mn-lt"/>
          <a:ea typeface="+mn-ea"/>
          <a:cs typeface="+mn-cs"/>
        </a:defRPr>
      </a:lvl1pPr>
      <a:lvl2pPr marL="361950" indent="-184150" algn="l" defTabSz="914400" rtl="0" eaLnBrk="1" latinLnBrk="0" hangingPunct="1">
        <a:lnSpc>
          <a:spcPct val="120000"/>
        </a:lnSpc>
        <a:spcBef>
          <a:spcPts val="500"/>
        </a:spcBef>
        <a:buClr>
          <a:schemeClr val="tx2"/>
        </a:buClr>
        <a:buSzPct val="80000"/>
        <a:buFont typeface="Wingdings" panose="05000000000000000000" pitchFamily="2" charset="2"/>
        <a:buChar char=""/>
        <a:defRPr sz="1800" kern="1200">
          <a:solidFill>
            <a:schemeClr val="accent5"/>
          </a:solidFill>
          <a:latin typeface="+mn-lt"/>
          <a:ea typeface="+mn-ea"/>
          <a:cs typeface="+mn-cs"/>
        </a:defRPr>
      </a:lvl2pPr>
      <a:lvl3pPr marL="5397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600" kern="1200">
          <a:solidFill>
            <a:schemeClr val="accent5"/>
          </a:solidFill>
          <a:latin typeface="+mn-lt"/>
          <a:ea typeface="+mn-ea"/>
          <a:cs typeface="+mn-cs"/>
        </a:defRPr>
      </a:lvl3pPr>
      <a:lvl4pPr marL="7175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400" kern="1200">
          <a:solidFill>
            <a:schemeClr val="accent5"/>
          </a:solidFill>
          <a:latin typeface="+mn-lt"/>
          <a:ea typeface="+mn-ea"/>
          <a:cs typeface="+mn-cs"/>
        </a:defRPr>
      </a:lvl4pPr>
      <a:lvl5pPr marL="8953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00">
          <p15:clr>
            <a:srgbClr val="F26B43"/>
          </p15:clr>
        </p15:guide>
        <p15:guide id="4" pos="3780">
          <p15:clr>
            <a:srgbClr val="F26B43"/>
          </p15:clr>
        </p15:guide>
        <p15:guide id="5" pos="575">
          <p15:clr>
            <a:srgbClr val="F26B43"/>
          </p15:clr>
        </p15:guide>
        <p15:guide id="6" pos="7105">
          <p15:clr>
            <a:srgbClr val="F26B43"/>
          </p15:clr>
        </p15:guide>
        <p15:guide id="7" orient="horz" pos="572">
          <p15:clr>
            <a:srgbClr val="F26B43"/>
          </p15:clr>
        </p15:guide>
        <p15:guide id="8" orient="horz" pos="1117">
          <p15:clr>
            <a:srgbClr val="F26B43"/>
          </p15:clr>
        </p15:guide>
        <p15:guide id="9" pos="4989">
          <p15:clr>
            <a:srgbClr val="F26B43"/>
          </p15:clr>
        </p15:guide>
        <p15:guide id="10" pos="4899">
          <p15:clr>
            <a:srgbClr val="F26B43"/>
          </p15:clr>
        </p15:guide>
        <p15:guide id="11" pos="2691">
          <p15:clr>
            <a:srgbClr val="F26B43"/>
          </p15:clr>
        </p15:guide>
        <p15:guide id="12" pos="2783">
          <p15:clr>
            <a:srgbClr val="F26B43"/>
          </p15:clr>
        </p15:guide>
        <p15:guide id="16" orient="horz" pos="3974">
          <p15:clr>
            <a:srgbClr val="F26B43"/>
          </p15:clr>
        </p15:guide>
        <p15:guide id="17" orient="horz" pos="15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FDB776C-FDF5-DB47-BD7A-74731DD909A2}" type="slidenum">
              <a:rPr lang="de-DE" smtClean="0"/>
              <a:t>‹Nr.›</a:t>
            </a:fld>
            <a:endParaRPr lang="de-DE"/>
          </a:p>
        </p:txBody>
      </p:sp>
    </p:spTree>
    <p:extLst>
      <p:ext uri="{BB962C8B-B14F-4D97-AF65-F5344CB8AC3E}">
        <p14:creationId xmlns:p14="http://schemas.microsoft.com/office/powerpoint/2010/main" val="9015990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sldNum="0" hd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de-DE"/>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40073" y="410830"/>
            <a:ext cx="11111045" cy="1073122"/>
          </a:xfrm>
          <a:prstGeom prst="rect">
            <a:avLst/>
          </a:prstGeom>
        </p:spPr>
        <p:txBody>
          <a:bodyPr vert="horz" lIns="0" tIns="0" rIns="0" bIns="0" rtlCol="0" anchor="t" anchorCtr="0">
            <a:norm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540073" y="1562100"/>
            <a:ext cx="11111045" cy="4256088"/>
          </a:xfrm>
          <a:prstGeom prst="rect">
            <a:avLst/>
          </a:prstGeom>
        </p:spPr>
        <p:txBody>
          <a:bodyPr vert="horz" lIns="1080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3"/>
          </p:nvPr>
        </p:nvSpPr>
        <p:spPr>
          <a:xfrm>
            <a:off x="1780394" y="6152561"/>
            <a:ext cx="6829706" cy="360000"/>
          </a:xfrm>
          <a:prstGeom prst="rect">
            <a:avLst/>
          </a:prstGeom>
        </p:spPr>
        <p:txBody>
          <a:bodyPr vert="horz" lIns="0" tIns="0" rIns="0" bIns="0" rtlCol="0" anchor="b" anchorCtr="0"/>
          <a:lstStyle>
            <a:lvl1pPr algn="ctr">
              <a:defRPr sz="1200">
                <a:solidFill>
                  <a:srgbClr val="7F7F7F"/>
                </a:solidFill>
              </a:defRPr>
            </a:lvl1pPr>
          </a:lstStyle>
          <a:p>
            <a:endParaRPr lang="en-US" dirty="0"/>
          </a:p>
        </p:txBody>
      </p:sp>
      <p:sp>
        <p:nvSpPr>
          <p:cNvPr id="6" name="Foliennummernplatzhalter 5"/>
          <p:cNvSpPr>
            <a:spLocks noGrp="1"/>
          </p:cNvSpPr>
          <p:nvPr>
            <p:ph type="sldNum" sz="quarter" idx="4"/>
          </p:nvPr>
        </p:nvSpPr>
        <p:spPr>
          <a:xfrm>
            <a:off x="516320" y="6152561"/>
            <a:ext cx="914426" cy="360000"/>
          </a:xfrm>
          <a:prstGeom prst="rect">
            <a:avLst/>
          </a:prstGeom>
        </p:spPr>
        <p:txBody>
          <a:bodyPr vert="horz" lIns="0" tIns="0" rIns="0" bIns="0" rtlCol="0" anchor="b" anchorCtr="0"/>
          <a:lstStyle>
            <a:lvl1pPr algn="l">
              <a:defRPr sz="1200">
                <a:solidFill>
                  <a:srgbClr val="7F7F7F"/>
                </a:solidFill>
              </a:defRPr>
            </a:lvl1pPr>
          </a:lstStyle>
          <a:p>
            <a:fld id="{75A4F164-3A46-4CEE-A25C-CA523D5E42F3}" type="slidenum">
              <a:rPr lang="en-US" smtClean="0"/>
              <a:pPr/>
              <a:t>‹Nr.›</a:t>
            </a:fld>
            <a:endParaRPr lang="en-US" dirty="0"/>
          </a:p>
        </p:txBody>
      </p:sp>
    </p:spTree>
    <p:extLst>
      <p:ext uri="{BB962C8B-B14F-4D97-AF65-F5344CB8AC3E}">
        <p14:creationId xmlns:p14="http://schemas.microsoft.com/office/powerpoint/2010/main" val="5127556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spcBef>
          <a:spcPct val="0"/>
        </a:spcBef>
        <a:buNone/>
        <a:defRPr sz="3600" b="0" kern="1200">
          <a:solidFill>
            <a:schemeClr val="tx1"/>
          </a:solidFill>
          <a:latin typeface="+mj-lt"/>
          <a:ea typeface="+mj-ea"/>
          <a:cs typeface="+mj-cs"/>
        </a:defRPr>
      </a:lvl1pPr>
    </p:titleStyle>
    <p:bodyStyle>
      <a:lvl1pPr marL="273050" indent="-273050" algn="l" defTabSz="914400" rtl="0" eaLnBrk="1" latinLnBrk="0" hangingPunct="1">
        <a:spcBef>
          <a:spcPts val="0"/>
        </a:spcBef>
        <a:spcAft>
          <a:spcPts val="1000"/>
        </a:spcAft>
        <a:buFont typeface="Wingdings" panose="05000000000000000000" pitchFamily="2" charset="2"/>
        <a:buChar char="§"/>
        <a:defRPr sz="2200" kern="1200">
          <a:solidFill>
            <a:schemeClr val="tx1"/>
          </a:solidFill>
          <a:latin typeface="Calibri Light" panose="020F0302020204030204" pitchFamily="34" charset="0"/>
          <a:ea typeface="+mn-ea"/>
          <a:cs typeface="+mn-cs"/>
        </a:defRPr>
      </a:lvl1pPr>
      <a:lvl2pPr marL="808038" indent="-273050" algn="l" defTabSz="914400" rtl="0" eaLnBrk="1" latinLnBrk="0" hangingPunct="1">
        <a:spcBef>
          <a:spcPts val="0"/>
        </a:spcBef>
        <a:spcAft>
          <a:spcPts val="1000"/>
        </a:spcAft>
        <a:buFont typeface="Symbol" panose="05050102010706020507" pitchFamily="18" charset="2"/>
        <a:buChar char="-"/>
        <a:defRPr sz="2000" kern="1200">
          <a:solidFill>
            <a:schemeClr val="tx1"/>
          </a:solidFill>
          <a:latin typeface="Calibri Light" panose="020F0302020204030204" pitchFamily="34" charset="0"/>
          <a:ea typeface="+mn-ea"/>
          <a:cs typeface="+mn-cs"/>
        </a:defRPr>
      </a:lvl2pPr>
      <a:lvl3pPr marL="1081088" indent="-177800" algn="l" defTabSz="914400" rtl="0" eaLnBrk="1" latinLnBrk="0" hangingPunct="1">
        <a:spcBef>
          <a:spcPts val="0"/>
        </a:spcBef>
        <a:spcAft>
          <a:spcPts val="1000"/>
        </a:spcAft>
        <a:buFont typeface="Symbol" panose="05050102010706020507" pitchFamily="18" charset="2"/>
        <a:buChar char="-"/>
        <a:defRPr sz="1800" kern="1200">
          <a:solidFill>
            <a:schemeClr val="tx1"/>
          </a:solidFill>
          <a:latin typeface="Calibri Light" panose="020F0302020204030204" pitchFamily="34" charset="0"/>
          <a:ea typeface="+mn-ea"/>
          <a:cs typeface="+mn-cs"/>
        </a:defRPr>
      </a:lvl3pPr>
      <a:lvl4pPr marL="1436688" indent="-177800"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4pPr>
      <a:lvl5pPr marL="1793875" indent="-179388"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368" y="806911"/>
            <a:ext cx="10515600" cy="876300"/>
          </a:xfrm>
          <a:prstGeom prst="rect">
            <a:avLst/>
          </a:prstGeom>
        </p:spPr>
        <p:txBody>
          <a:bodyPr vert="horz" lIns="0" tIns="0" rIns="108000" bIns="0" rtlCol="0" anchor="t">
            <a:noAutofit/>
          </a:bodyPr>
          <a:lstStyle/>
          <a:p>
            <a:pPr algn="l" rtl="0"/>
            <a:r>
              <a:rPr lang="en-GB" b="0" i="0" u="none" baseline="0"/>
              <a:t>Headline eingeben | maximal Zweizeilig</a:t>
            </a:r>
            <a:endParaRPr lang="en-GB" dirty="0"/>
          </a:p>
        </p:txBody>
      </p:sp>
      <p:sp>
        <p:nvSpPr>
          <p:cNvPr id="3" name="Text Placeholder 2"/>
          <p:cNvSpPr>
            <a:spLocks noGrp="1"/>
          </p:cNvSpPr>
          <p:nvPr>
            <p:ph type="body" idx="1"/>
          </p:nvPr>
        </p:nvSpPr>
        <p:spPr>
          <a:xfrm>
            <a:off x="922867" y="2352503"/>
            <a:ext cx="10515600" cy="3956223"/>
          </a:xfrm>
          <a:prstGeom prst="rect">
            <a:avLst/>
          </a:prstGeom>
        </p:spPr>
        <p:txBody>
          <a:bodyPr vert="horz" lIns="0" tIns="0" rIns="108000" bIns="0" rtlCol="0">
            <a:noAutofit/>
          </a:bodyPr>
          <a:lstStyle/>
          <a:p>
            <a:pPr lvl="0" algn="l" rtl="0"/>
            <a:r>
              <a:rPr lang="en-GB" b="0" i="0" u="none" baseline="0"/>
              <a:t>Textmasterformat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endParaRPr lang="en-GB" dirty="0"/>
          </a:p>
        </p:txBody>
      </p:sp>
      <p:sp>
        <p:nvSpPr>
          <p:cNvPr id="6" name="Slide Number Placeholder 5"/>
          <p:cNvSpPr>
            <a:spLocks noGrp="1"/>
          </p:cNvSpPr>
          <p:nvPr>
            <p:ph type="sldNum" sz="quarter" idx="4"/>
          </p:nvPr>
        </p:nvSpPr>
        <p:spPr>
          <a:xfrm>
            <a:off x="912286" y="6374816"/>
            <a:ext cx="10484464" cy="221932"/>
          </a:xfrm>
          <a:prstGeom prst="rect">
            <a:avLst/>
          </a:prstGeom>
        </p:spPr>
        <p:txBody>
          <a:bodyPr vert="horz" lIns="91440" tIns="0" rIns="108000" bIns="0" rtlCol="0" anchor="ctr"/>
          <a:lstStyle>
            <a:lvl1pPr algn="r">
              <a:defRPr sz="1200">
                <a:solidFill>
                  <a:schemeClr val="accent4"/>
                </a:solidFill>
              </a:defRPr>
            </a:lvl1p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p>
        </p:txBody>
      </p:sp>
      <p:sp>
        <p:nvSpPr>
          <p:cNvPr id="9" name="Rechteck 8"/>
          <p:cNvSpPr/>
          <p:nvPr/>
        </p:nvSpPr>
        <p:spPr>
          <a:xfrm>
            <a:off x="0" y="908050"/>
            <a:ext cx="168000" cy="865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
        <p:nvSpPr>
          <p:cNvPr id="10" name="Rechteck 9"/>
          <p:cNvSpPr/>
          <p:nvPr/>
        </p:nvSpPr>
        <p:spPr>
          <a:xfrm>
            <a:off x="0" y="1772814"/>
            <a:ext cx="168000" cy="5085186"/>
          </a:xfrm>
          <a:prstGeom prst="rect">
            <a:avLst/>
          </a:prstGeom>
          <a:solidFill>
            <a:srgbClr val="DDD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Tree>
    <p:extLst>
      <p:ext uri="{BB962C8B-B14F-4D97-AF65-F5344CB8AC3E}">
        <p14:creationId xmlns:p14="http://schemas.microsoft.com/office/powerpoint/2010/main" val="305233791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Lst>
  <p:hf hdr="0" ftr="0" dt="0"/>
  <p:txStyles>
    <p:titleStyle>
      <a:lvl1pPr algn="l" defTabSz="914400" rtl="0" eaLnBrk="1" latinLnBrk="0" hangingPunct="1">
        <a:lnSpc>
          <a:spcPct val="100000"/>
        </a:lnSpc>
        <a:spcBef>
          <a:spcPct val="0"/>
        </a:spcBef>
        <a:buNone/>
        <a:defRPr sz="3000" kern="1200" cap="all" baseline="0">
          <a:solidFill>
            <a:schemeClr val="tx2"/>
          </a:solidFill>
          <a:latin typeface="+mj-lt"/>
          <a:ea typeface="+mj-ea"/>
          <a:cs typeface="+mj-cs"/>
        </a:defRPr>
      </a:lvl1pPr>
    </p:titleStyle>
    <p:bodyStyle>
      <a:lvl1pPr marL="177800" indent="-177800" algn="l" defTabSz="914400" rtl="0" eaLnBrk="1" latinLnBrk="0" hangingPunct="1">
        <a:lnSpc>
          <a:spcPct val="120000"/>
        </a:lnSpc>
        <a:spcBef>
          <a:spcPts val="1000"/>
        </a:spcBef>
        <a:buClr>
          <a:schemeClr val="tx2"/>
        </a:buClr>
        <a:buSzPct val="80000"/>
        <a:buFont typeface="Wingdings" panose="05000000000000000000" pitchFamily="2" charset="2"/>
        <a:buChar char=""/>
        <a:defRPr sz="2000" kern="1200">
          <a:solidFill>
            <a:schemeClr val="accent5"/>
          </a:solidFill>
          <a:latin typeface="+mn-lt"/>
          <a:ea typeface="+mn-ea"/>
          <a:cs typeface="+mn-cs"/>
        </a:defRPr>
      </a:lvl1pPr>
      <a:lvl2pPr marL="361950" indent="-184150" algn="l" defTabSz="914400" rtl="0" eaLnBrk="1" latinLnBrk="0" hangingPunct="1">
        <a:lnSpc>
          <a:spcPct val="120000"/>
        </a:lnSpc>
        <a:spcBef>
          <a:spcPts val="500"/>
        </a:spcBef>
        <a:buClr>
          <a:schemeClr val="tx2"/>
        </a:buClr>
        <a:buSzPct val="80000"/>
        <a:buFont typeface="Wingdings" panose="05000000000000000000" pitchFamily="2" charset="2"/>
        <a:buChar char=""/>
        <a:defRPr sz="1800" kern="1200">
          <a:solidFill>
            <a:schemeClr val="accent5"/>
          </a:solidFill>
          <a:latin typeface="+mn-lt"/>
          <a:ea typeface="+mn-ea"/>
          <a:cs typeface="+mn-cs"/>
        </a:defRPr>
      </a:lvl2pPr>
      <a:lvl3pPr marL="5397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600" kern="1200">
          <a:solidFill>
            <a:schemeClr val="accent5"/>
          </a:solidFill>
          <a:latin typeface="+mn-lt"/>
          <a:ea typeface="+mn-ea"/>
          <a:cs typeface="+mn-cs"/>
        </a:defRPr>
      </a:lvl3pPr>
      <a:lvl4pPr marL="7175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400" kern="1200">
          <a:solidFill>
            <a:schemeClr val="accent5"/>
          </a:solidFill>
          <a:latin typeface="+mn-lt"/>
          <a:ea typeface="+mn-ea"/>
          <a:cs typeface="+mn-cs"/>
        </a:defRPr>
      </a:lvl4pPr>
      <a:lvl5pPr marL="8953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00">
          <p15:clr>
            <a:srgbClr val="F26B43"/>
          </p15:clr>
        </p15:guide>
        <p15:guide id="4" pos="3780">
          <p15:clr>
            <a:srgbClr val="F26B43"/>
          </p15:clr>
        </p15:guide>
        <p15:guide id="5" pos="575">
          <p15:clr>
            <a:srgbClr val="F26B43"/>
          </p15:clr>
        </p15:guide>
        <p15:guide id="6" pos="7105">
          <p15:clr>
            <a:srgbClr val="F26B43"/>
          </p15:clr>
        </p15:guide>
        <p15:guide id="7" orient="horz" pos="572">
          <p15:clr>
            <a:srgbClr val="F26B43"/>
          </p15:clr>
        </p15:guide>
        <p15:guide id="8" orient="horz" pos="1117">
          <p15:clr>
            <a:srgbClr val="F26B43"/>
          </p15:clr>
        </p15:guide>
        <p15:guide id="9" pos="4989">
          <p15:clr>
            <a:srgbClr val="F26B43"/>
          </p15:clr>
        </p15:guide>
        <p15:guide id="10" pos="4899">
          <p15:clr>
            <a:srgbClr val="F26B43"/>
          </p15:clr>
        </p15:guide>
        <p15:guide id="11" pos="2691">
          <p15:clr>
            <a:srgbClr val="F26B43"/>
          </p15:clr>
        </p15:guide>
        <p15:guide id="12" pos="2783">
          <p15:clr>
            <a:srgbClr val="F26B43"/>
          </p15:clr>
        </p15:guide>
        <p15:guide id="16" orient="horz" pos="3974">
          <p15:clr>
            <a:srgbClr val="F26B43"/>
          </p15:clr>
        </p15:guide>
        <p15:guide id="17" orient="horz" pos="15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4.jpeg"/><Relationship Id="rId5" Type="http://schemas.openxmlformats.org/officeDocument/2006/relationships/slide" Target="slide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uppieren 64"/>
          <p:cNvGrpSpPr/>
          <p:nvPr/>
        </p:nvGrpSpPr>
        <p:grpSpPr>
          <a:xfrm>
            <a:off x="4546831" y="742132"/>
            <a:ext cx="7606063" cy="4468008"/>
            <a:chOff x="4546831" y="742132"/>
            <a:chExt cx="7606063" cy="4468008"/>
          </a:xfrm>
        </p:grpSpPr>
        <p:grpSp>
          <p:nvGrpSpPr>
            <p:cNvPr id="66" name="Gruppieren 65"/>
            <p:cNvGrpSpPr/>
            <p:nvPr/>
          </p:nvGrpSpPr>
          <p:grpSpPr>
            <a:xfrm>
              <a:off x="5599804" y="742132"/>
              <a:ext cx="5498926" cy="4468008"/>
              <a:chOff x="5599804" y="742132"/>
              <a:chExt cx="5498926" cy="4468008"/>
            </a:xfrm>
          </p:grpSpPr>
          <p:grpSp>
            <p:nvGrpSpPr>
              <p:cNvPr id="102" name="Gruppieren 101"/>
              <p:cNvGrpSpPr/>
              <p:nvPr/>
            </p:nvGrpSpPr>
            <p:grpSpPr>
              <a:xfrm>
                <a:off x="6592600" y="1207232"/>
                <a:ext cx="3541122" cy="3541122"/>
                <a:chOff x="6592600" y="1207232"/>
                <a:chExt cx="3541122" cy="3541122"/>
              </a:xfrm>
            </p:grpSpPr>
            <p:sp>
              <p:nvSpPr>
                <p:cNvPr id="129" name="Kreis aussen 61"/>
                <p:cNvSpPr/>
                <p:nvPr/>
              </p:nvSpPr>
              <p:spPr>
                <a:xfrm>
                  <a:off x="6592600" y="1207232"/>
                  <a:ext cx="3541122" cy="3541122"/>
                </a:xfrm>
                <a:prstGeom prst="ellipse">
                  <a:avLst/>
                </a:prstGeom>
                <a:solidFill>
                  <a:srgbClr val="F0F0F0">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0" name="Kreis mitte 90"/>
                <p:cNvSpPr/>
                <p:nvPr/>
              </p:nvSpPr>
              <p:spPr>
                <a:xfrm>
                  <a:off x="7174250" y="1788882"/>
                  <a:ext cx="2377822" cy="2377822"/>
                </a:xfrm>
                <a:prstGeom prst="ellipse">
                  <a:avLst/>
                </a:prstGeom>
                <a:solidFill>
                  <a:srgbClr val="C8C8C8">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
              <p:nvSpPr>
                <p:cNvPr id="131" name="Kreis innen 91"/>
                <p:cNvSpPr/>
                <p:nvPr/>
              </p:nvSpPr>
              <p:spPr>
                <a:xfrm>
                  <a:off x="7765975" y="2380607"/>
                  <a:ext cx="1194372" cy="1194372"/>
                </a:xfrm>
                <a:prstGeom prst="ellipse">
                  <a:avLst/>
                </a:prstGeom>
                <a:solidFill>
                  <a:srgbClr val="7F7F7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
              <p:nvSpPr>
                <p:cNvPr id="132" name="Ellipse 131"/>
                <p:cNvSpPr/>
                <p:nvPr/>
              </p:nvSpPr>
              <p:spPr>
                <a:xfrm>
                  <a:off x="8312425" y="2927057"/>
                  <a:ext cx="101473" cy="101473"/>
                </a:xfrm>
                <a:prstGeom prst="ellipse">
                  <a:avLst/>
                </a:prstGeom>
                <a:solidFill>
                  <a:srgbClr val="404040">
                    <a:alpha val="80000"/>
                  </a:srgbClr>
                </a:solidFill>
                <a:ln>
                  <a:no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srgbClr val="FFFFFF"/>
                    </a:solidFill>
                    <a:effectLst/>
                    <a:uLnTx/>
                    <a:uFillTx/>
                    <a:latin typeface="BundesSans Office Bold"/>
                    <a:ea typeface="+mn-ea"/>
                    <a:cs typeface="BundesSans Office Bold"/>
                  </a:endParaRPr>
                </a:p>
              </p:txBody>
            </p:sp>
          </p:grpSp>
          <p:sp>
            <p:nvSpPr>
              <p:cNvPr id="103" name="Text Box 17" descr="© INSCALE GmbH, 26.05.2010&#10;http://www.presentationload.com/">
                <a:hlinkClick r:id="" action="ppaction://noaction"/>
                <a:extLst>
                  <a:ext uri="{FF2B5EF4-FFF2-40B4-BE49-F238E27FC236}">
                    <a16:creationId xmlns:a16="http://schemas.microsoft.com/office/drawing/2014/main" id="{283FDCF5-3D3A-4C5F-8D09-8D57673A4E3C}"/>
                  </a:ext>
                </a:extLst>
              </p:cNvPr>
              <p:cNvSpPr txBox="1">
                <a:spLocks noChangeArrowheads="1"/>
              </p:cNvSpPr>
              <p:nvPr/>
            </p:nvSpPr>
            <p:spPr bwMode="gray">
              <a:xfrm>
                <a:off x="8869092" y="758846"/>
                <a:ext cx="638315" cy="523220"/>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de-DE" sz="7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endParaRPr>
              </a:p>
              <a:p>
                <a:pPr marL="0" marR="0" lvl="0" indent="0" algn="ctr" defTabSz="609585" rtl="0" eaLnBrk="1" fontAlgn="auto" latinLnBrk="0" hangingPunct="1">
                  <a:lnSpc>
                    <a:spcPct val="100000"/>
                  </a:lnSpc>
                  <a:spcBef>
                    <a:spcPts val="0"/>
                  </a:spcBef>
                  <a:spcAft>
                    <a:spcPts val="0"/>
                  </a:spcAft>
                  <a:buClrTx/>
                  <a:buSzTx/>
                  <a:buFontTx/>
                  <a:buNone/>
                  <a:tabLst/>
                  <a:defRPr/>
                </a:pPr>
                <a:endParaRPr lang="de-DE" sz="700" b="1">
                  <a:solidFill>
                    <a:srgbClr val="538335"/>
                  </a:solidFill>
                  <a:latin typeface="Arial" panose="020B0604020202020204" pitchFamily="34" charset="0"/>
                  <a:cs typeface="Arial" panose="020B0604020202020204" pitchFamily="34" charset="0"/>
                </a:endParaRP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Bildungs-</a:t>
                </a:r>
                <a:br>
                  <a:rPr kumimoji="0" lang="de-DE" sz="7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br>
                <a:r>
                  <a:rPr kumimoji="0" lang="de-DE" sz="7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nachweise</a:t>
                </a:r>
              </a:p>
            </p:txBody>
          </p:sp>
          <p:sp>
            <p:nvSpPr>
              <p:cNvPr id="104" name="Text Box 17" descr="© INSCALE GmbH, 26.05.2010&#10;http://www.presentationload.com/">
                <a:hlinkClick r:id="" action="ppaction://noaction"/>
                <a:extLst>
                  <a:ext uri="{FF2B5EF4-FFF2-40B4-BE49-F238E27FC236}">
                    <a16:creationId xmlns:a16="http://schemas.microsoft.com/office/drawing/2014/main" id="{7231FF53-F267-4FF8-BAA9-97828D7AA0CA}"/>
                  </a:ext>
                </a:extLst>
              </p:cNvPr>
              <p:cNvSpPr txBox="1">
                <a:spLocks noChangeArrowheads="1"/>
              </p:cNvSpPr>
              <p:nvPr/>
            </p:nvSpPr>
            <p:spPr bwMode="gray">
              <a:xfrm>
                <a:off x="9450257" y="1298024"/>
                <a:ext cx="1062884" cy="307777"/>
              </a:xfrm>
              <a:prstGeom prst="rect">
                <a:avLst/>
              </a:prstGeom>
              <a:noFill/>
              <a:ln w="9525">
                <a:noFill/>
                <a:miter lim="800000"/>
                <a:headEnd/>
                <a:tailEnd/>
              </a:ln>
              <a:effectLst/>
            </p:spPr>
            <p:txBody>
              <a:bodyPr wrap="square">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t>Standards</a:t>
                </a:r>
                <a:br>
                  <a:rPr kumimoji="0" lang="de-DE"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br>
                <a:r>
                  <a:rPr kumimoji="0" lang="de-DE"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t>Lerninhalte</a:t>
                </a:r>
                <a:endParaRPr kumimoji="0" lang="en-US" sz="6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endParaRPr>
              </a:p>
            </p:txBody>
          </p:sp>
          <p:sp>
            <p:nvSpPr>
              <p:cNvPr id="108" name="Text Box 17" descr="© INSCALE GmbH, 26.05.2010&#10;http://www.presentationload.com/">
                <a:hlinkClick r:id="" action="ppaction://noaction"/>
                <a:extLst>
                  <a:ext uri="{FF2B5EF4-FFF2-40B4-BE49-F238E27FC236}">
                    <a16:creationId xmlns:a16="http://schemas.microsoft.com/office/drawing/2014/main" id="{F169CD1B-8534-4943-A994-67E204566FFF}"/>
                  </a:ext>
                </a:extLst>
              </p:cNvPr>
              <p:cNvSpPr txBox="1">
                <a:spLocks noChangeArrowheads="1"/>
              </p:cNvSpPr>
              <p:nvPr/>
            </p:nvSpPr>
            <p:spPr bwMode="gray">
              <a:xfrm>
                <a:off x="10094644" y="2219587"/>
                <a:ext cx="1004086" cy="307777"/>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Intelligente</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Suchfunktionen</a:t>
                </a:r>
                <a:endParaRPr kumimoji="0" lang="en-US"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109" name="Text Box 17" descr="© INSCALE GmbH, 26.05.2010&#10;http://www.presentationload.com/">
                <a:hlinkClick r:id="" action="ppaction://noaction"/>
                <a:extLst>
                  <a:ext uri="{FF2B5EF4-FFF2-40B4-BE49-F238E27FC236}">
                    <a16:creationId xmlns:a16="http://schemas.microsoft.com/office/drawing/2014/main" id="{DCC98282-54D4-49C7-95C7-3A495797F2C9}"/>
                  </a:ext>
                </a:extLst>
              </p:cNvPr>
              <p:cNvSpPr txBox="1">
                <a:spLocks noChangeArrowheads="1"/>
              </p:cNvSpPr>
              <p:nvPr/>
            </p:nvSpPr>
            <p:spPr bwMode="gray">
              <a:xfrm>
                <a:off x="9384954" y="4381674"/>
                <a:ext cx="1713775" cy="307777"/>
              </a:xfrm>
              <a:prstGeom prst="rect">
                <a:avLst/>
              </a:prstGeom>
              <a:noFill/>
              <a:ln w="9525">
                <a:noFill/>
                <a:miter lim="800000"/>
                <a:headEnd/>
                <a:tailEnd/>
              </a:ln>
              <a:effectLst/>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a:ln>
                      <a:noFill/>
                    </a:ln>
                    <a:solidFill>
                      <a:srgbClr val="662483"/>
                    </a:solidFill>
                    <a:effectLst/>
                    <a:uLnTx/>
                    <a:uFillTx/>
                    <a:latin typeface="Arial" panose="020B0604020202020204" pitchFamily="34" charset="0"/>
                    <a:ea typeface="+mn-ea"/>
                    <a:cs typeface="Arial" panose="020B0604020202020204" pitchFamily="34" charset="0"/>
                  </a:rPr>
                  <a:t>Kollaboration</a:t>
                </a:r>
              </a:p>
              <a:p>
                <a:pPr marL="0" marR="0" lvl="0" indent="0" algn="l" defTabSz="609585" rtl="0" eaLnBrk="1" fontAlgn="auto" latinLnBrk="0" hangingPunct="1">
                  <a:lnSpc>
                    <a:spcPct val="100000"/>
                  </a:lnSpc>
                  <a:spcBef>
                    <a:spcPts val="0"/>
                  </a:spcBef>
                  <a:spcAft>
                    <a:spcPts val="0"/>
                  </a:spcAft>
                  <a:buClrTx/>
                  <a:buSzTx/>
                  <a:buFontTx/>
                  <a:buNone/>
                  <a:tabLst/>
                  <a:defRPr/>
                </a:pPr>
                <a:endParaRPr lang="de-DE" sz="700" b="1">
                  <a:solidFill>
                    <a:srgbClr val="662483"/>
                  </a:solidFill>
                  <a:latin typeface="Arial" panose="020B0604020202020204" pitchFamily="34" charset="0"/>
                  <a:cs typeface="Arial" panose="020B0604020202020204" pitchFamily="34" charset="0"/>
                </a:endParaRPr>
              </a:p>
            </p:txBody>
          </p:sp>
          <p:sp>
            <p:nvSpPr>
              <p:cNvPr id="110" name="Text Box 17" descr="© INSCALE GmbH, 26.05.2010&#10;http://www.presentationload.com/">
                <a:hlinkClick r:id="" action="ppaction://noaction"/>
                <a:extLst>
                  <a:ext uri="{FF2B5EF4-FFF2-40B4-BE49-F238E27FC236}">
                    <a16:creationId xmlns:a16="http://schemas.microsoft.com/office/drawing/2014/main" id="{E42C8707-D26D-4E99-861B-270B3E562B66}"/>
                  </a:ext>
                </a:extLst>
              </p:cNvPr>
              <p:cNvSpPr txBox="1">
                <a:spLocks noChangeArrowheads="1"/>
              </p:cNvSpPr>
              <p:nvPr/>
            </p:nvSpPr>
            <p:spPr bwMode="gray">
              <a:xfrm>
                <a:off x="8869091" y="4702952"/>
                <a:ext cx="806171" cy="415498"/>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662483"/>
                    </a:solidFill>
                    <a:effectLst/>
                    <a:uLnTx/>
                    <a:uFillTx/>
                    <a:latin typeface="Arial" panose="020B0604020202020204" pitchFamily="34" charset="0"/>
                    <a:ea typeface="+mn-ea"/>
                    <a:cs typeface="Arial" panose="020B0604020202020204" pitchFamily="34" charset="0"/>
                  </a:rPr>
                  <a:t>Peer-</a:t>
                </a:r>
                <a:r>
                  <a:rPr kumimoji="0" lang="de-DE" sz="700" b="1" i="0" u="none" strike="noStrike" kern="1200" cap="none" spc="0" normalizeH="0" baseline="0" noProof="0">
                    <a:ln>
                      <a:noFill/>
                    </a:ln>
                    <a:solidFill>
                      <a:srgbClr val="662483"/>
                    </a:solidFill>
                    <a:effectLst/>
                    <a:uLnTx/>
                    <a:uFillTx/>
                    <a:latin typeface="Arial" panose="020B0604020202020204" pitchFamily="34" charset="0"/>
                    <a:ea typeface="+mn-ea"/>
                    <a:cs typeface="Arial" panose="020B0604020202020204" pitchFamily="34" charset="0"/>
                  </a:rPr>
                  <a:t/>
                </a:r>
                <a:br>
                  <a:rPr kumimoji="0" lang="de-DE" sz="700" b="1" i="0" u="none" strike="noStrike" kern="1200" cap="none" spc="0" normalizeH="0" baseline="0" noProof="0">
                    <a:ln>
                      <a:noFill/>
                    </a:ln>
                    <a:solidFill>
                      <a:srgbClr val="662483"/>
                    </a:solidFill>
                    <a:effectLst/>
                    <a:uLnTx/>
                    <a:uFillTx/>
                    <a:latin typeface="Arial" panose="020B0604020202020204" pitchFamily="34" charset="0"/>
                    <a:ea typeface="+mn-ea"/>
                    <a:cs typeface="Arial" panose="020B0604020202020204" pitchFamily="34" charset="0"/>
                  </a:rPr>
                </a:br>
                <a:r>
                  <a:rPr kumimoji="0" lang="de-DE" sz="700" b="1" i="0" u="none" strike="noStrike" kern="1200" cap="none" spc="0" normalizeH="0" baseline="0" noProof="0">
                    <a:ln>
                      <a:noFill/>
                    </a:ln>
                    <a:solidFill>
                      <a:srgbClr val="662483"/>
                    </a:solidFill>
                    <a:effectLst/>
                    <a:uLnTx/>
                    <a:uFillTx/>
                    <a:latin typeface="Arial" panose="020B0604020202020204" pitchFamily="34" charset="0"/>
                    <a:ea typeface="+mn-ea"/>
                    <a:cs typeface="Arial" panose="020B0604020202020204" pitchFamily="34" charset="0"/>
                  </a:rPr>
                  <a:t>Support</a:t>
                </a:r>
              </a:p>
              <a:p>
                <a:pPr marL="0" marR="0" lvl="0" indent="0" algn="ctr" defTabSz="609585" rtl="0" eaLnBrk="1" fontAlgn="auto" latinLnBrk="0" hangingPunct="1">
                  <a:lnSpc>
                    <a:spcPct val="100000"/>
                  </a:lnSpc>
                  <a:spcBef>
                    <a:spcPts val="0"/>
                  </a:spcBef>
                  <a:spcAft>
                    <a:spcPts val="0"/>
                  </a:spcAft>
                  <a:buClrTx/>
                  <a:buSzTx/>
                  <a:buFontTx/>
                  <a:buNone/>
                  <a:tabLst/>
                  <a:defRPr/>
                </a:pPr>
                <a:endParaRPr lang="de-DE" sz="700" b="1">
                  <a:solidFill>
                    <a:srgbClr val="662483"/>
                  </a:solidFill>
                  <a:latin typeface="Arial" panose="020B0604020202020204" pitchFamily="34" charset="0"/>
                  <a:cs typeface="Arial" panose="020B0604020202020204" pitchFamily="34" charset="0"/>
                </a:endParaRPr>
              </a:p>
            </p:txBody>
          </p:sp>
          <p:sp>
            <p:nvSpPr>
              <p:cNvPr id="111" name="Text Box 17" descr="© INSCALE GmbH, 26.05.2010&#10;http://www.presentationload.com/">
                <a:hlinkClick r:id="" action="ppaction://noaction"/>
                <a:extLst>
                  <a:ext uri="{FF2B5EF4-FFF2-40B4-BE49-F238E27FC236}">
                    <a16:creationId xmlns:a16="http://schemas.microsoft.com/office/drawing/2014/main" id="{820B8A43-75DB-4F9B-A39E-8673731BA8BD}"/>
                  </a:ext>
                </a:extLst>
              </p:cNvPr>
              <p:cNvSpPr txBox="1">
                <a:spLocks noChangeArrowheads="1"/>
              </p:cNvSpPr>
              <p:nvPr/>
            </p:nvSpPr>
            <p:spPr bwMode="gray">
              <a:xfrm>
                <a:off x="5806903" y="4381261"/>
                <a:ext cx="1751562" cy="307777"/>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Open Source </a:t>
                </a:r>
                <a:b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b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Software &amp; KI Modelle</a:t>
                </a:r>
              </a:p>
            </p:txBody>
          </p:sp>
          <p:sp>
            <p:nvSpPr>
              <p:cNvPr id="113" name="Text Box 17" descr="© INSCALE GmbH, 26.05.2010&#10;http://www.presentationload.com/">
                <a:hlinkClick r:id="" action="ppaction://noaction"/>
                <a:extLst>
                  <a:ext uri="{FF2B5EF4-FFF2-40B4-BE49-F238E27FC236}">
                    <a16:creationId xmlns:a16="http://schemas.microsoft.com/office/drawing/2014/main" id="{D0CA4AFF-3BDC-481F-AF8E-45D27E41183E}"/>
                  </a:ext>
                </a:extLst>
              </p:cNvPr>
              <p:cNvSpPr txBox="1">
                <a:spLocks noChangeArrowheads="1"/>
              </p:cNvSpPr>
              <p:nvPr/>
            </p:nvSpPr>
            <p:spPr bwMode="gray">
              <a:xfrm>
                <a:off x="6007118" y="1808452"/>
                <a:ext cx="897697" cy="200055"/>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t>Datenschutz</a:t>
                </a:r>
              </a:p>
            </p:txBody>
          </p:sp>
          <p:sp>
            <p:nvSpPr>
              <p:cNvPr id="114" name="Text Box 17" descr="© INSCALE GmbH, 26.05.2010&#10;http://www.presentationload.com/">
                <a:hlinkClick r:id="" action="ppaction://noaction"/>
                <a:extLst>
                  <a:ext uri="{FF2B5EF4-FFF2-40B4-BE49-F238E27FC236}">
                    <a16:creationId xmlns:a16="http://schemas.microsoft.com/office/drawing/2014/main" id="{B592FCF7-89E7-4D41-8742-0864B55E5632}"/>
                  </a:ext>
                </a:extLst>
              </p:cNvPr>
              <p:cNvSpPr txBox="1">
                <a:spLocks noChangeArrowheads="1"/>
              </p:cNvSpPr>
              <p:nvPr/>
            </p:nvSpPr>
            <p:spPr bwMode="gray">
              <a:xfrm>
                <a:off x="10154582" y="2792598"/>
                <a:ext cx="816235" cy="307777"/>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Learning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Analytics</a:t>
                </a:r>
                <a:endParaRPr kumimoji="0" lang="en-US" sz="700" b="1" i="0" u="none" strike="noStrike" kern="1200" cap="none" spc="0" normalizeH="0" baseline="0" noProof="1">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118" name="Text Box 17" descr="© INSCALE GmbH, 26.05.2010&#10;http://www.presentationload.com/">
                <a:hlinkClick r:id="" action="ppaction://noaction"/>
                <a:extLst>
                  <a:ext uri="{FF2B5EF4-FFF2-40B4-BE49-F238E27FC236}">
                    <a16:creationId xmlns:a16="http://schemas.microsoft.com/office/drawing/2014/main" id="{0928C37E-1F56-4E10-BC75-87747EF1FBFB}"/>
                  </a:ext>
                </a:extLst>
              </p:cNvPr>
              <p:cNvSpPr txBox="1">
                <a:spLocks noChangeArrowheads="1"/>
              </p:cNvSpPr>
              <p:nvPr/>
            </p:nvSpPr>
            <p:spPr bwMode="gray">
              <a:xfrm>
                <a:off x="10059681" y="3392792"/>
                <a:ext cx="816235" cy="307777"/>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Adaptive</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Lerninhalte</a:t>
                </a:r>
                <a:endParaRPr kumimoji="0" lang="en-US" sz="6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120" name="Text Box 17" descr="© INSCALE GmbH, 26.05.2010&#10;http://www.presentationload.com/">
                <a:hlinkClick r:id="" action="ppaction://noaction"/>
                <a:extLst>
                  <a:ext uri="{FF2B5EF4-FFF2-40B4-BE49-F238E27FC236}">
                    <a16:creationId xmlns:a16="http://schemas.microsoft.com/office/drawing/2014/main" id="{1A0B9C32-56C8-4BCE-88AE-4EEDD7733D1D}"/>
                  </a:ext>
                </a:extLst>
              </p:cNvPr>
              <p:cNvSpPr txBox="1">
                <a:spLocks noChangeArrowheads="1"/>
              </p:cNvSpPr>
              <p:nvPr/>
            </p:nvSpPr>
            <p:spPr bwMode="gray">
              <a:xfrm>
                <a:off x="5905169" y="3905658"/>
                <a:ext cx="1036426" cy="307777"/>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Open Source </a:t>
                </a:r>
                <a:b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b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LMS &amp; Plugins</a:t>
                </a:r>
              </a:p>
            </p:txBody>
          </p:sp>
          <p:sp>
            <p:nvSpPr>
              <p:cNvPr id="121" name="Text Box 17" descr="© INSCALE GmbH, 26.05.2010&#10;http://www.presentationload.com/">
                <a:hlinkClick r:id="" action="ppaction://noaction"/>
                <a:extLst>
                  <a:ext uri="{FF2B5EF4-FFF2-40B4-BE49-F238E27FC236}">
                    <a16:creationId xmlns:a16="http://schemas.microsoft.com/office/drawing/2014/main" id="{C1D3A188-00D0-4CBB-9242-963E568BCA06}"/>
                  </a:ext>
                </a:extLst>
              </p:cNvPr>
              <p:cNvSpPr txBox="1">
                <a:spLocks noChangeArrowheads="1"/>
              </p:cNvSpPr>
              <p:nvPr/>
            </p:nvSpPr>
            <p:spPr bwMode="gray">
              <a:xfrm>
                <a:off x="7209214" y="742132"/>
                <a:ext cx="697627" cy="523220"/>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endParaRPr>
              </a:p>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endParaRP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t>Digitale</a:t>
                </a:r>
                <a:br>
                  <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br>
                <a:r>
                  <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t>Identitäten</a:t>
                </a:r>
              </a:p>
            </p:txBody>
          </p:sp>
          <p:sp>
            <p:nvSpPr>
              <p:cNvPr id="122" name="Text Box 17" descr="© INSCALE GmbH, 26.05.2010&#10;http://www.presentationload.com/">
                <a:hlinkClick r:id="" action="ppaction://noaction"/>
                <a:extLst>
                  <a:ext uri="{FF2B5EF4-FFF2-40B4-BE49-F238E27FC236}">
                    <a16:creationId xmlns:a16="http://schemas.microsoft.com/office/drawing/2014/main" id="{18B7D9EF-32E3-4BA6-BBBB-C96AB3CBBAD6}"/>
                  </a:ext>
                </a:extLst>
              </p:cNvPr>
              <p:cNvSpPr txBox="1">
                <a:spLocks noChangeArrowheads="1"/>
              </p:cNvSpPr>
              <p:nvPr/>
            </p:nvSpPr>
            <p:spPr bwMode="gray">
              <a:xfrm>
                <a:off x="9855499" y="1681088"/>
                <a:ext cx="944116" cy="307777"/>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t>Wissens-</a:t>
                </a:r>
                <a:br>
                  <a:rPr kumimoji="0" lang="de-DE"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br>
                <a:r>
                  <a:rPr kumimoji="0" lang="de-DE" sz="700" b="1" i="0" u="none" strike="noStrike" kern="1200" cap="none" spc="0" normalizeH="0" baseline="0" noProof="0" dirty="0" err="1">
                    <a:ln>
                      <a:noFill/>
                    </a:ln>
                    <a:solidFill>
                      <a:srgbClr val="538335"/>
                    </a:solidFill>
                    <a:effectLst/>
                    <a:uLnTx/>
                    <a:uFillTx/>
                    <a:latin typeface="Arial" panose="020B0604020202020204" pitchFamily="34" charset="0"/>
                    <a:ea typeface="+mn-ea"/>
                    <a:cs typeface="Arial" panose="020B0604020202020204" pitchFamily="34" charset="0"/>
                  </a:rPr>
                  <a:t>repräsentation</a:t>
                </a:r>
                <a:endParaRPr kumimoji="0" lang="en-US" sz="6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endParaRPr>
              </a:p>
            </p:txBody>
          </p:sp>
          <p:sp>
            <p:nvSpPr>
              <p:cNvPr id="123" name="Text Box 17" descr="© INSCALE GmbH, 26.05.2010&#10;http://www.presentationload.com/">
                <a:hlinkClick r:id="" action="ppaction://noaction"/>
              </p:cNvPr>
              <p:cNvSpPr txBox="1">
                <a:spLocks noChangeArrowheads="1"/>
              </p:cNvSpPr>
              <p:nvPr/>
            </p:nvSpPr>
            <p:spPr bwMode="gray">
              <a:xfrm>
                <a:off x="8014347" y="772823"/>
                <a:ext cx="697627" cy="307777"/>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err="1">
                    <a:ln>
                      <a:noFill/>
                    </a:ln>
                    <a:solidFill>
                      <a:srgbClr val="538335"/>
                    </a:solidFill>
                    <a:effectLst/>
                    <a:uLnTx/>
                    <a:uFillTx/>
                    <a:latin typeface="Arial" panose="020B0604020202020204" pitchFamily="34" charset="0"/>
                    <a:ea typeface="+mn-ea"/>
                    <a:cs typeface="Arial" panose="020B0604020202020204" pitchFamily="34" charset="0"/>
                  </a:rPr>
                  <a:t>Kompetenz</a:t>
                </a:r>
                <a:r>
                  <a:rPr kumimoji="0" lang="en-US"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t>-</a:t>
                </a:r>
                <a:br>
                  <a:rPr kumimoji="0" lang="en-US"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br>
                <a:r>
                  <a:rPr kumimoji="0" lang="en-US" sz="7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rPr>
                  <a:t>standards</a:t>
                </a:r>
                <a:endParaRPr kumimoji="0" lang="en-US" sz="8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endParaRPr>
              </a:p>
            </p:txBody>
          </p:sp>
          <p:sp>
            <p:nvSpPr>
              <p:cNvPr id="124" name="Text Box 17" descr="© INSCALE GmbH, 26.05.2010&#10;http://www.presentationload.com/">
                <a:hlinkClick r:id="" action="ppaction://noaction"/>
                <a:extLst>
                  <a:ext uri="{FF2B5EF4-FFF2-40B4-BE49-F238E27FC236}">
                    <a16:creationId xmlns:a16="http://schemas.microsoft.com/office/drawing/2014/main" id="{D86DD903-C96C-4E92-B517-C87016BED2E6}"/>
                  </a:ext>
                </a:extLst>
              </p:cNvPr>
              <p:cNvSpPr txBox="1">
                <a:spLocks noChangeArrowheads="1"/>
              </p:cNvSpPr>
              <p:nvPr/>
            </p:nvSpPr>
            <p:spPr bwMode="gray">
              <a:xfrm>
                <a:off x="8042691" y="4902363"/>
                <a:ext cx="742414" cy="307777"/>
              </a:xfrm>
              <a:prstGeom prst="rect">
                <a:avLst/>
              </a:prstGeom>
              <a:noFill/>
              <a:ln w="9525">
                <a:noFill/>
                <a:miter lim="800000"/>
                <a:headEnd/>
                <a:tailEnd/>
              </a:ln>
              <a:effectLst/>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a:ln>
                      <a:noFill/>
                    </a:ln>
                    <a:solidFill>
                      <a:srgbClr val="662483"/>
                    </a:solidFill>
                    <a:effectLst/>
                    <a:uLnTx/>
                    <a:uFillTx/>
                    <a:latin typeface="Arial" panose="020B0604020202020204" pitchFamily="34" charset="0"/>
                    <a:ea typeface="+mn-ea"/>
                    <a:cs typeface="Arial" panose="020B0604020202020204" pitchFamily="34" charset="0"/>
                  </a:rPr>
                  <a:t>Partizipation</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662483"/>
                  </a:solidFill>
                  <a:effectLst/>
                  <a:uLnTx/>
                  <a:uFillTx/>
                  <a:latin typeface="Arial" panose="020B0604020202020204" pitchFamily="34" charset="0"/>
                  <a:ea typeface="+mn-ea"/>
                  <a:cs typeface="Arial" panose="020B0604020202020204" pitchFamily="34" charset="0"/>
                </a:endParaRPr>
              </a:p>
            </p:txBody>
          </p:sp>
          <p:sp>
            <p:nvSpPr>
              <p:cNvPr id="125" name="Text Box 17" descr="© INSCALE GmbH, 26.05.2010&#10;http://www.presentationload.com/">
                <a:hlinkClick r:id="" action="ppaction://noaction"/>
                <a:extLst>
                  <a:ext uri="{FF2B5EF4-FFF2-40B4-BE49-F238E27FC236}">
                    <a16:creationId xmlns:a16="http://schemas.microsoft.com/office/drawing/2014/main" id="{F7E0F97F-C936-4BC1-8601-3A7D5AC8548A}"/>
                  </a:ext>
                </a:extLst>
              </p:cNvPr>
              <p:cNvSpPr txBox="1">
                <a:spLocks noChangeArrowheads="1"/>
              </p:cNvSpPr>
              <p:nvPr/>
            </p:nvSpPr>
            <p:spPr bwMode="gray">
              <a:xfrm>
                <a:off x="7132983" y="4820816"/>
                <a:ext cx="734496" cy="307777"/>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a:ln>
                      <a:noFill/>
                    </a:ln>
                    <a:solidFill>
                      <a:srgbClr val="662483"/>
                    </a:solidFill>
                    <a:effectLst/>
                    <a:uLnTx/>
                    <a:uFillTx/>
                    <a:latin typeface="Arial" panose="020B0604020202020204" pitchFamily="34" charset="0"/>
                    <a:ea typeface="+mn-ea"/>
                    <a:cs typeface="Arial" panose="020B0604020202020204" pitchFamily="34" charset="0"/>
                  </a:rPr>
                  <a:t>Accessibility</a:t>
                </a:r>
              </a:p>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662483"/>
                  </a:solidFill>
                  <a:effectLst/>
                  <a:uLnTx/>
                  <a:uFillTx/>
                  <a:latin typeface="Arial" panose="020B0604020202020204" pitchFamily="34" charset="0"/>
                  <a:ea typeface="+mn-ea"/>
                  <a:cs typeface="Arial" panose="020B0604020202020204" pitchFamily="34" charset="0"/>
                </a:endParaRPr>
              </a:p>
            </p:txBody>
          </p:sp>
          <p:sp>
            <p:nvSpPr>
              <p:cNvPr id="126" name="Text Box 17" descr="© INSCALE GmbH, 26.05.2010&#10;http://www.presentationload.com/">
                <a:hlinkClick r:id="" action="ppaction://noaction"/>
                <a:extLst>
                  <a:ext uri="{FF2B5EF4-FFF2-40B4-BE49-F238E27FC236}">
                    <a16:creationId xmlns:a16="http://schemas.microsoft.com/office/drawing/2014/main" id="{6EBC78E1-5E6D-46EC-A2B9-C967BBB53D47}"/>
                  </a:ext>
                </a:extLst>
              </p:cNvPr>
              <p:cNvSpPr txBox="1">
                <a:spLocks noChangeArrowheads="1"/>
              </p:cNvSpPr>
              <p:nvPr/>
            </p:nvSpPr>
            <p:spPr bwMode="gray">
              <a:xfrm>
                <a:off x="5599804" y="2836527"/>
                <a:ext cx="947695" cy="307777"/>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Open Educational</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Resources</a:t>
                </a:r>
              </a:p>
            </p:txBody>
          </p:sp>
          <p:sp>
            <p:nvSpPr>
              <p:cNvPr id="127" name="Text Box 17" descr="© INSCALE GmbH, 26.05.2010&#10;http://www.presentationload.com/">
                <a:hlinkClick r:id="" action="ppaction://noaction"/>
                <a:extLst>
                  <a:ext uri="{FF2B5EF4-FFF2-40B4-BE49-F238E27FC236}">
                    <a16:creationId xmlns:a16="http://schemas.microsoft.com/office/drawing/2014/main" id="{0A014072-7179-4FA8-B7D2-671304E994DA}"/>
                  </a:ext>
                </a:extLst>
              </p:cNvPr>
              <p:cNvSpPr txBox="1">
                <a:spLocks noChangeArrowheads="1"/>
              </p:cNvSpPr>
              <p:nvPr/>
            </p:nvSpPr>
            <p:spPr bwMode="gray">
              <a:xfrm>
                <a:off x="5856296" y="2308707"/>
                <a:ext cx="729687" cy="200055"/>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t>IT-Sicherheit</a:t>
                </a:r>
              </a:p>
            </p:txBody>
          </p:sp>
          <p:sp>
            <p:nvSpPr>
              <p:cNvPr id="128" name="Text Box 17" descr="© INSCALE GmbH, 26.05.2010&#10;http://www.presentationload.com/">
                <a:hlinkClick r:id="" action="ppaction://noaction"/>
                <a:extLst>
                  <a:ext uri="{FF2B5EF4-FFF2-40B4-BE49-F238E27FC236}">
                    <a16:creationId xmlns:a16="http://schemas.microsoft.com/office/drawing/2014/main" id="{2EBEFB2E-BDAB-4386-909F-B59C3AB241B9}"/>
                  </a:ext>
                </a:extLst>
              </p:cNvPr>
              <p:cNvSpPr txBox="1">
                <a:spLocks noChangeArrowheads="1"/>
              </p:cNvSpPr>
              <p:nvPr/>
            </p:nvSpPr>
            <p:spPr bwMode="gray">
              <a:xfrm>
                <a:off x="5748353" y="3441937"/>
                <a:ext cx="947695" cy="200055"/>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API Zugriff</a:t>
                </a:r>
              </a:p>
            </p:txBody>
          </p:sp>
          <p:sp>
            <p:nvSpPr>
              <p:cNvPr id="119" name="Text Box 17" descr="© INSCALE GmbH, 26.05.2010&#10;http://www.presentationload.com/">
                <a:hlinkClick r:id="" action="ppaction://noaction"/>
                <a:extLst>
                  <a:ext uri="{FF2B5EF4-FFF2-40B4-BE49-F238E27FC236}">
                    <a16:creationId xmlns:a16="http://schemas.microsoft.com/office/drawing/2014/main" id="{725B6D5F-9E66-4712-AEA0-723263CFE7F0}"/>
                  </a:ext>
                </a:extLst>
              </p:cNvPr>
              <p:cNvSpPr txBox="1">
                <a:spLocks noChangeArrowheads="1"/>
              </p:cNvSpPr>
              <p:nvPr/>
            </p:nvSpPr>
            <p:spPr bwMode="gray">
              <a:xfrm>
                <a:off x="9829525" y="3953927"/>
                <a:ext cx="1007941" cy="307777"/>
              </a:xfrm>
              <a:prstGeom prst="rect">
                <a:avLst/>
              </a:prstGeom>
              <a:noFill/>
              <a:ln w="9525">
                <a:noFill/>
                <a:miter lim="800000"/>
                <a:headEnd/>
                <a:tailEnd/>
              </a:ln>
              <a:effectLst/>
            </p:spPr>
            <p:txBody>
              <a:bodyPr wrap="square">
                <a:spAutoFit/>
              </a:bodyPr>
              <a:lstStyle/>
              <a:p>
                <a:pPr lvl="0" algn="ctr" defTabSz="609585">
                  <a:defRPr/>
                </a:pPr>
                <a:r>
                  <a:rPr lang="de-DE" sz="700" b="1" dirty="0" err="1">
                    <a:solidFill>
                      <a:srgbClr val="29235C"/>
                    </a:solidFill>
                    <a:latin typeface="Arial" panose="020B0604020202020204" pitchFamily="34" charset="0"/>
                    <a:cs typeface="Arial" panose="020B0604020202020204" pitchFamily="34" charset="0"/>
                  </a:rPr>
                  <a:t>Recommender</a:t>
                </a:r>
                <a:r>
                  <a:rPr lang="de-DE" sz="700" b="1" dirty="0">
                    <a:solidFill>
                      <a:srgbClr val="29235C"/>
                    </a:solidFill>
                    <a:latin typeface="Arial" panose="020B0604020202020204" pitchFamily="34" charset="0"/>
                    <a:cs typeface="Arial" panose="020B0604020202020204" pitchFamily="34" charset="0"/>
                  </a:rPr>
                  <a:t>-</a:t>
                </a:r>
                <a:br>
                  <a:rPr lang="de-DE" sz="700" b="1" dirty="0">
                    <a:solidFill>
                      <a:srgbClr val="29235C"/>
                    </a:solidFill>
                    <a:latin typeface="Arial" panose="020B0604020202020204" pitchFamily="34" charset="0"/>
                    <a:cs typeface="Arial" panose="020B0604020202020204" pitchFamily="34" charset="0"/>
                  </a:rPr>
                </a:br>
                <a:r>
                  <a:rPr lang="de-DE" sz="700" b="1" dirty="0" err="1">
                    <a:solidFill>
                      <a:srgbClr val="29235C"/>
                    </a:solidFill>
                    <a:latin typeface="Arial" panose="020B0604020202020204" pitchFamily="34" charset="0"/>
                    <a:cs typeface="Arial" panose="020B0604020202020204" pitchFamily="34" charset="0"/>
                  </a:rPr>
                  <a:t>systeme</a:t>
                </a:r>
                <a:endParaRPr kumimoji="0" lang="en-US" sz="600" b="1"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112" name="Text Box 17" descr="© INSCALE GmbH, 26.05.2010&#10;http://www.presentationload.com/">
                <a:hlinkClick r:id="" action="ppaction://noaction"/>
                <a:extLst>
                  <a:ext uri="{FF2B5EF4-FFF2-40B4-BE49-F238E27FC236}">
                    <a16:creationId xmlns:a16="http://schemas.microsoft.com/office/drawing/2014/main" id="{4331EC0C-D949-402B-AB3E-5E3726E40053}"/>
                  </a:ext>
                </a:extLst>
              </p:cNvPr>
              <p:cNvSpPr txBox="1">
                <a:spLocks noChangeArrowheads="1"/>
              </p:cNvSpPr>
              <p:nvPr/>
            </p:nvSpPr>
            <p:spPr bwMode="gray">
              <a:xfrm>
                <a:off x="5878341" y="1295731"/>
                <a:ext cx="1354845" cy="307777"/>
              </a:xfrm>
              <a:prstGeom prst="rect">
                <a:avLst/>
              </a:prstGeom>
              <a:noFill/>
              <a:ln w="9525">
                <a:noFill/>
                <a:miter lim="800000"/>
                <a:headEnd/>
                <a:tailEnd/>
              </a:ln>
              <a:effectLst/>
            </p:spPr>
            <p:txBody>
              <a:bodyPr wrap="square">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endParaRPr>
              </a:p>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t>Datenethik</a:t>
                </a:r>
              </a:p>
            </p:txBody>
          </p:sp>
        </p:grpSp>
        <p:sp>
          <p:nvSpPr>
            <p:cNvPr id="67" name="Text Box 65" descr="© INSCALE GmbH, 26.05.2010&#10;http://www.presentationload.com/">
              <a:hlinkClick r:id="" action="ppaction://noaction"/>
              <a:extLst>
                <a:ext uri="{FF2B5EF4-FFF2-40B4-BE49-F238E27FC236}">
                  <a16:creationId xmlns:a16="http://schemas.microsoft.com/office/drawing/2014/main" id="{F67FE055-86D0-4E03-971C-7BBC0E0E4405}"/>
                </a:ext>
              </a:extLst>
            </p:cNvPr>
            <p:cNvSpPr txBox="1">
              <a:spLocks noChangeArrowheads="1"/>
            </p:cNvSpPr>
            <p:nvPr/>
          </p:nvSpPr>
          <p:spPr bwMode="gray">
            <a:xfrm>
              <a:off x="4546831" y="3618543"/>
              <a:ext cx="1618450" cy="461665"/>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009FE3"/>
                  </a:solidFill>
                  <a:effectLst/>
                  <a:uLnTx/>
                  <a:uFillTx/>
                  <a:latin typeface="Arial" panose="020B0604020202020204" pitchFamily="34" charset="0"/>
                  <a:ea typeface="+mn-ea"/>
                  <a:cs typeface="Arial" panose="020B0604020202020204" pitchFamily="34" charset="0"/>
                </a:rPr>
                <a:t>Nachnutzbarkeit durch Dritte</a:t>
              </a:r>
            </a:p>
          </p:txBody>
        </p:sp>
        <p:sp>
          <p:nvSpPr>
            <p:cNvPr id="68" name="Text Box 65" descr="© INSCALE GmbH, 26.05.2010&#10;http://www.presentationload.com/">
              <a:hlinkClick r:id="" action="ppaction://noaction"/>
              <a:extLst>
                <a:ext uri="{FF2B5EF4-FFF2-40B4-BE49-F238E27FC236}">
                  <a16:creationId xmlns:a16="http://schemas.microsoft.com/office/drawing/2014/main" id="{9247FD80-17B4-4534-B56C-FE4EE5949704}"/>
                </a:ext>
              </a:extLst>
            </p:cNvPr>
            <p:cNvSpPr txBox="1">
              <a:spLocks noChangeArrowheads="1"/>
            </p:cNvSpPr>
            <p:nvPr/>
          </p:nvSpPr>
          <p:spPr bwMode="gray">
            <a:xfrm>
              <a:off x="10075465" y="809611"/>
              <a:ext cx="2077429" cy="461665"/>
            </a:xfrm>
            <a:prstGeom prst="rect">
              <a:avLst/>
            </a:prstGeom>
            <a:noFill/>
            <a:ln w="9525">
              <a:noFill/>
              <a:miter lim="800000"/>
              <a:headEnd/>
              <a:tailEnd/>
            </a:ln>
            <a:effectLst/>
          </p:spPr>
          <p:txBody>
            <a:bodyPr wrap="square">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538335"/>
                  </a:solidFill>
                  <a:effectLst/>
                  <a:uLnTx/>
                  <a:uFillTx/>
                  <a:latin typeface="Arial" panose="020B0604020202020204" pitchFamily="34" charset="0"/>
                  <a:ea typeface="+mn-ea"/>
                  <a:cs typeface="Arial" panose="020B0604020202020204" pitchFamily="34" charset="0"/>
                </a:rPr>
                <a:t>Interoperabilität durch</a:t>
              </a:r>
              <a:br>
                <a:rPr kumimoji="0" lang="en-US" sz="1200" b="1" i="0" u="none" strike="noStrike" kern="1200" cap="none" spc="0" normalizeH="0" baseline="0" noProof="1">
                  <a:ln>
                    <a:noFill/>
                  </a:ln>
                  <a:solidFill>
                    <a:srgbClr val="538335"/>
                  </a:solidFill>
                  <a:effectLst/>
                  <a:uLnTx/>
                  <a:uFillTx/>
                  <a:latin typeface="Arial" panose="020B0604020202020204" pitchFamily="34" charset="0"/>
                  <a:ea typeface="+mn-ea"/>
                  <a:cs typeface="Arial" panose="020B0604020202020204" pitchFamily="34" charset="0"/>
                </a:rPr>
              </a:br>
              <a:r>
                <a:rPr kumimoji="0" lang="en-US" sz="1200" b="1" i="0" u="none" strike="noStrike" kern="1200" cap="none" spc="0" normalizeH="0" baseline="0" noProof="1">
                  <a:ln>
                    <a:noFill/>
                  </a:ln>
                  <a:solidFill>
                    <a:srgbClr val="538335"/>
                  </a:solidFill>
                  <a:effectLst/>
                  <a:uLnTx/>
                  <a:uFillTx/>
                  <a:latin typeface="Arial" panose="020B0604020202020204" pitchFamily="34" charset="0"/>
                  <a:ea typeface="+mn-ea"/>
                  <a:cs typeface="Arial" panose="020B0604020202020204" pitchFamily="34" charset="0"/>
                </a:rPr>
                <a:t>offene Bildungsstandards</a:t>
              </a:r>
            </a:p>
          </p:txBody>
        </p:sp>
        <p:sp>
          <p:nvSpPr>
            <p:cNvPr id="69" name="Text Box 65" descr="© INSCALE GmbH, 26.05.2010&#10;http://www.presentationload.com/">
              <a:hlinkClick r:id="" action="ppaction://noaction"/>
              <a:extLst>
                <a:ext uri="{FF2B5EF4-FFF2-40B4-BE49-F238E27FC236}">
                  <a16:creationId xmlns:a16="http://schemas.microsoft.com/office/drawing/2014/main" id="{AFA7EE8E-2563-4ADD-9CF6-602E6FEE5166}"/>
                </a:ext>
              </a:extLst>
            </p:cNvPr>
            <p:cNvSpPr txBox="1">
              <a:spLocks noChangeArrowheads="1"/>
            </p:cNvSpPr>
            <p:nvPr/>
          </p:nvSpPr>
          <p:spPr bwMode="gray">
            <a:xfrm>
              <a:off x="4591955" y="887265"/>
              <a:ext cx="2113239" cy="461665"/>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C34A48"/>
                  </a:solidFill>
                  <a:effectLst/>
                  <a:uLnTx/>
                  <a:uFillTx/>
                  <a:latin typeface="Arial" panose="020B0604020202020204" pitchFamily="34" charset="0"/>
                  <a:ea typeface="+mn-ea"/>
                  <a:cs typeface="Arial" panose="020B0604020202020204" pitchFamily="34" charset="0"/>
                </a:rPr>
                <a:t>Informationssicherheit &amp; Datensouveränität</a:t>
              </a:r>
            </a:p>
          </p:txBody>
        </p:sp>
      </p:grpSp>
      <p:grpSp>
        <p:nvGrpSpPr>
          <p:cNvPr id="20" name="Gruppieren 19"/>
          <p:cNvGrpSpPr/>
          <p:nvPr/>
        </p:nvGrpSpPr>
        <p:grpSpPr>
          <a:xfrm>
            <a:off x="4434687" y="5482858"/>
            <a:ext cx="1783341" cy="1360936"/>
            <a:chOff x="9964937" y="5316607"/>
            <a:chExt cx="999876" cy="872191"/>
          </a:xfrm>
        </p:grpSpPr>
        <p:grpSp>
          <p:nvGrpSpPr>
            <p:cNvPr id="73" name="Gruppieren 72"/>
            <p:cNvGrpSpPr/>
            <p:nvPr/>
          </p:nvGrpSpPr>
          <p:grpSpPr>
            <a:xfrm>
              <a:off x="10138605" y="5346647"/>
              <a:ext cx="797043" cy="797043"/>
              <a:chOff x="6614294" y="1207232"/>
              <a:chExt cx="3541122" cy="3541122"/>
            </a:xfrm>
          </p:grpSpPr>
          <p:sp>
            <p:nvSpPr>
              <p:cNvPr id="97" name="Kreis aussen 61"/>
              <p:cNvSpPr/>
              <p:nvPr/>
            </p:nvSpPr>
            <p:spPr>
              <a:xfrm>
                <a:off x="6614294" y="1207232"/>
                <a:ext cx="3541122" cy="3541122"/>
              </a:xfrm>
              <a:prstGeom prst="ellipse">
                <a:avLst/>
              </a:prstGeom>
              <a:solidFill>
                <a:srgbClr val="F0F0F0">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Calibri"/>
                </a:endParaRPr>
              </a:p>
            </p:txBody>
          </p:sp>
          <p:sp>
            <p:nvSpPr>
              <p:cNvPr id="98" name="Kreis mitte 90"/>
              <p:cNvSpPr/>
              <p:nvPr/>
            </p:nvSpPr>
            <p:spPr>
              <a:xfrm>
                <a:off x="7174250" y="1788881"/>
                <a:ext cx="2377823" cy="2377821"/>
              </a:xfrm>
              <a:prstGeom prst="ellipse">
                <a:avLst/>
              </a:prstGeom>
              <a:solidFill>
                <a:srgbClr val="C8C8C8">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DE">
                  <a:solidFill>
                    <a:prstClr val="white"/>
                  </a:solidFill>
                  <a:latin typeface="Calibri"/>
                </a:endParaRPr>
              </a:p>
            </p:txBody>
          </p:sp>
          <p:sp>
            <p:nvSpPr>
              <p:cNvPr id="99" name="Kreis innen 91"/>
              <p:cNvSpPr/>
              <p:nvPr/>
            </p:nvSpPr>
            <p:spPr>
              <a:xfrm>
                <a:off x="7765975" y="2380606"/>
                <a:ext cx="1194372" cy="1194373"/>
              </a:xfrm>
              <a:prstGeom prst="ellipse">
                <a:avLst/>
              </a:prstGeom>
              <a:solidFill>
                <a:srgbClr val="7F7F7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DE">
                  <a:solidFill>
                    <a:prstClr val="white"/>
                  </a:solidFill>
                  <a:latin typeface="Calibri"/>
                </a:endParaRPr>
              </a:p>
            </p:txBody>
          </p:sp>
          <p:sp>
            <p:nvSpPr>
              <p:cNvPr id="100" name="Ellipse 99"/>
              <p:cNvSpPr/>
              <p:nvPr/>
            </p:nvSpPr>
            <p:spPr>
              <a:xfrm>
                <a:off x="8312425" y="2927057"/>
                <a:ext cx="101473" cy="101473"/>
              </a:xfrm>
              <a:prstGeom prst="ellipse">
                <a:avLst/>
              </a:prstGeom>
              <a:solidFill>
                <a:srgbClr val="404040">
                  <a:alpha val="80000"/>
                </a:srgbClr>
              </a:solidFill>
              <a:ln>
                <a:noFill/>
              </a:ln>
            </p:spPr>
            <p:txBody>
              <a:bodyPr wrap="square" lIns="0" tIns="0" rIns="0" bIns="0" rtlCol="0" anchor="ctr" anchorCtr="0">
                <a:noAutofit/>
              </a:bodyPr>
              <a:lstStyle/>
              <a:p>
                <a:pPr algn="ctr">
                  <a:lnSpc>
                    <a:spcPct val="100000"/>
                  </a:lnSpc>
                  <a:spcAft>
                    <a:spcPts val="0"/>
                  </a:spcAft>
                </a:pPr>
                <a:endParaRPr lang="de-DE" sz="1200" b="1" i="0" baseline="0" dirty="0">
                  <a:solidFill>
                    <a:srgbClr val="FFFFFF"/>
                  </a:solidFill>
                  <a:latin typeface="BundesSans Office Bold"/>
                  <a:cs typeface="BundesSans Office Bold"/>
                </a:endParaRPr>
              </a:p>
            </p:txBody>
          </p:sp>
        </p:grpSp>
        <p:sp>
          <p:nvSpPr>
            <p:cNvPr id="19" name="Rechteck 18"/>
            <p:cNvSpPr/>
            <p:nvPr/>
          </p:nvSpPr>
          <p:spPr>
            <a:xfrm>
              <a:off x="10060365" y="5746861"/>
              <a:ext cx="904448" cy="441937"/>
            </a:xfrm>
            <a:prstGeom prst="rect">
              <a:avLst/>
            </a:prstGeom>
            <a:solidFill>
              <a:schemeClr val="bg1"/>
            </a:solidFill>
            <a:ln>
              <a:noFill/>
            </a:ln>
          </p:spPr>
          <p:txBody>
            <a:bodyPr wrap="square" lIns="0" tIns="0" rIns="0" bIns="0" rtlCol="0" anchor="ctr" anchorCtr="0">
              <a:noAutofit/>
            </a:bodyPr>
            <a:lstStyle/>
            <a:p>
              <a:pPr algn="ctr">
                <a:lnSpc>
                  <a:spcPct val="100000"/>
                </a:lnSpc>
                <a:spcAft>
                  <a:spcPts val="0"/>
                </a:spcAft>
              </a:pPr>
              <a:endParaRPr lang="de-DE" sz="1200" b="1" i="0" baseline="0" dirty="0">
                <a:solidFill>
                  <a:srgbClr val="FFFFFF"/>
                </a:solidFill>
                <a:latin typeface="BundesSans Office Bold"/>
                <a:cs typeface="BundesSans Office Bold"/>
              </a:endParaRPr>
            </a:p>
          </p:txBody>
        </p:sp>
        <p:sp>
          <p:nvSpPr>
            <p:cNvPr id="101" name="Rechteck 100"/>
            <p:cNvSpPr/>
            <p:nvPr/>
          </p:nvSpPr>
          <p:spPr>
            <a:xfrm>
              <a:off x="9964937" y="5316607"/>
              <a:ext cx="563191" cy="521006"/>
            </a:xfrm>
            <a:prstGeom prst="rect">
              <a:avLst/>
            </a:prstGeom>
            <a:solidFill>
              <a:schemeClr val="bg1"/>
            </a:solidFill>
            <a:ln>
              <a:noFill/>
            </a:ln>
          </p:spPr>
          <p:txBody>
            <a:bodyPr wrap="square" lIns="0" tIns="0" rIns="0" bIns="0" rtlCol="0" anchor="ctr" anchorCtr="0">
              <a:noAutofit/>
            </a:bodyPr>
            <a:lstStyle/>
            <a:p>
              <a:pPr algn="ctr">
                <a:lnSpc>
                  <a:spcPct val="100000"/>
                </a:lnSpc>
                <a:spcAft>
                  <a:spcPts val="0"/>
                </a:spcAft>
              </a:pPr>
              <a:endParaRPr lang="de-DE" sz="1200" b="1" i="0" baseline="0" dirty="0">
                <a:solidFill>
                  <a:srgbClr val="FFFFFF"/>
                </a:solidFill>
                <a:latin typeface="BundesSans Office Bold"/>
                <a:cs typeface="BundesSans Office Bold"/>
              </a:endParaRPr>
            </a:p>
          </p:txBody>
        </p:sp>
      </p:grpSp>
      <p:grpSp>
        <p:nvGrpSpPr>
          <p:cNvPr id="2" name="Gruppieren 1"/>
          <p:cNvGrpSpPr/>
          <p:nvPr/>
        </p:nvGrpSpPr>
        <p:grpSpPr>
          <a:xfrm>
            <a:off x="3946757" y="5515576"/>
            <a:ext cx="1493457" cy="708320"/>
            <a:chOff x="3938483" y="5532994"/>
            <a:chExt cx="1493457" cy="708320"/>
          </a:xfrm>
        </p:grpSpPr>
        <p:sp>
          <p:nvSpPr>
            <p:cNvPr id="53" name="Textfeld 52">
              <a:extLst>
                <a:ext uri="{FF2B5EF4-FFF2-40B4-BE49-F238E27FC236}">
                  <a16:creationId xmlns:a16="http://schemas.microsoft.com/office/drawing/2014/main" id="{A7451A9C-745F-4D62-A964-F4C3987A77F9}"/>
                </a:ext>
              </a:extLst>
            </p:cNvPr>
            <p:cNvSpPr txBox="1"/>
            <p:nvPr/>
          </p:nvSpPr>
          <p:spPr>
            <a:xfrm>
              <a:off x="4654301" y="5908990"/>
              <a:ext cx="765526" cy="204111"/>
            </a:xfrm>
            <a:prstGeom prst="rect">
              <a:avLst/>
            </a:prstGeom>
            <a:noFill/>
          </p:spPr>
          <p:txBody>
            <a:bodyPr wrap="square" rtlCol="0">
              <a:spAutoFit/>
            </a:bodyPr>
            <a:lstStyle/>
            <a:p>
              <a:pPr algn="r" defTabSz="609585">
                <a:defRPr/>
              </a:pPr>
              <a:r>
                <a:rPr lang="de-DE" sz="700" dirty="0">
                  <a:solidFill>
                    <a:prstClr val="black"/>
                  </a:solidFill>
                  <a:latin typeface="Arial"/>
                  <a:cs typeface="Arial"/>
                </a:rPr>
                <a:t>in Ansätzen</a:t>
              </a:r>
            </a:p>
          </p:txBody>
        </p:sp>
        <p:sp>
          <p:nvSpPr>
            <p:cNvPr id="54" name="Textfeld 53">
              <a:extLst>
                <a:ext uri="{FF2B5EF4-FFF2-40B4-BE49-F238E27FC236}">
                  <a16:creationId xmlns:a16="http://schemas.microsoft.com/office/drawing/2014/main" id="{CE21F99A-2879-4659-B0AB-2A1026F31F91}"/>
                </a:ext>
              </a:extLst>
            </p:cNvPr>
            <p:cNvSpPr txBox="1"/>
            <p:nvPr/>
          </p:nvSpPr>
          <p:spPr>
            <a:xfrm>
              <a:off x="4793883" y="5729847"/>
              <a:ext cx="607859" cy="200055"/>
            </a:xfrm>
            <a:prstGeom prst="rect">
              <a:avLst/>
            </a:prstGeom>
            <a:noFill/>
          </p:spPr>
          <p:txBody>
            <a:bodyPr wrap="none" rtlCol="0">
              <a:spAutoFit/>
            </a:bodyPr>
            <a:lstStyle/>
            <a:p>
              <a:pPr algn="r" defTabSz="609585">
                <a:defRPr/>
              </a:pPr>
              <a:r>
                <a:rPr lang="de-DE" sz="700" dirty="0">
                  <a:solidFill>
                    <a:prstClr val="black"/>
                  </a:solidFill>
                  <a:latin typeface="Arial"/>
                  <a:cs typeface="Arial"/>
                </a:rPr>
                <a:t>vorhanden</a:t>
              </a:r>
            </a:p>
          </p:txBody>
        </p:sp>
        <p:sp>
          <p:nvSpPr>
            <p:cNvPr id="72" name="Textfeld 71">
              <a:extLst>
                <a:ext uri="{FF2B5EF4-FFF2-40B4-BE49-F238E27FC236}">
                  <a16:creationId xmlns:a16="http://schemas.microsoft.com/office/drawing/2014/main" id="{3A11EA9C-DA28-4F91-A1CB-BFFF0DE9099F}"/>
                </a:ext>
              </a:extLst>
            </p:cNvPr>
            <p:cNvSpPr txBox="1"/>
            <p:nvPr/>
          </p:nvSpPr>
          <p:spPr>
            <a:xfrm>
              <a:off x="4776217" y="5532994"/>
              <a:ext cx="633508" cy="200055"/>
            </a:xfrm>
            <a:prstGeom prst="rect">
              <a:avLst/>
            </a:prstGeom>
            <a:noFill/>
          </p:spPr>
          <p:txBody>
            <a:bodyPr wrap="none" rtlCol="0">
              <a:spAutoFit/>
            </a:bodyPr>
            <a:lstStyle/>
            <a:p>
              <a:pPr algn="r" defTabSz="609585">
                <a:defRPr/>
              </a:pPr>
              <a:r>
                <a:rPr lang="de-DE" sz="700" dirty="0">
                  <a:solidFill>
                    <a:prstClr val="black"/>
                  </a:solidFill>
                  <a:latin typeface="Arial"/>
                  <a:cs typeface="Arial"/>
                </a:rPr>
                <a:t>ausgeprägt</a:t>
              </a:r>
            </a:p>
          </p:txBody>
        </p:sp>
        <p:sp>
          <p:nvSpPr>
            <p:cNvPr id="52" name="Textfeld 51">
              <a:extLst>
                <a:ext uri="{FF2B5EF4-FFF2-40B4-BE49-F238E27FC236}">
                  <a16:creationId xmlns:a16="http://schemas.microsoft.com/office/drawing/2014/main" id="{F2DBA280-CA2C-45EA-9B61-38AC5A187CB6}"/>
                </a:ext>
              </a:extLst>
            </p:cNvPr>
            <p:cNvSpPr txBox="1"/>
            <p:nvPr/>
          </p:nvSpPr>
          <p:spPr>
            <a:xfrm>
              <a:off x="3938483" y="6041259"/>
              <a:ext cx="1493457" cy="200055"/>
            </a:xfrm>
            <a:prstGeom prst="rect">
              <a:avLst/>
            </a:prstGeom>
            <a:noFill/>
          </p:spPr>
          <p:txBody>
            <a:bodyPr wrap="square" rtlCol="0">
              <a:spAutoFit/>
            </a:bodyPr>
            <a:lstStyle/>
            <a:p>
              <a:pPr algn="r" defTabSz="609585">
                <a:defRPr/>
              </a:pPr>
              <a:r>
                <a:rPr lang="de-DE" sz="700" b="1" dirty="0">
                  <a:solidFill>
                    <a:prstClr val="black"/>
                  </a:solidFill>
                  <a:latin typeface="Arial"/>
                  <a:cs typeface="Arial"/>
                </a:rPr>
                <a:t> </a:t>
              </a:r>
              <a:r>
                <a:rPr lang="de-DE" sz="700" dirty="0">
                  <a:solidFill>
                    <a:prstClr val="black"/>
                  </a:solidFill>
                  <a:latin typeface="Arial"/>
                  <a:cs typeface="Arial"/>
                </a:rPr>
                <a:t>keine Aussage</a:t>
              </a:r>
            </a:p>
          </p:txBody>
        </p:sp>
      </p:grpSp>
      <p:sp>
        <p:nvSpPr>
          <p:cNvPr id="70" name="Rechteck 69"/>
          <p:cNvSpPr/>
          <p:nvPr/>
        </p:nvSpPr>
        <p:spPr>
          <a:xfrm>
            <a:off x="269295" y="559149"/>
            <a:ext cx="4091444" cy="3467643"/>
          </a:xfrm>
          <a:prstGeom prst="rect">
            <a:avLst/>
          </a:prstGeom>
          <a:solidFill>
            <a:schemeClr val="bg1">
              <a:lumMod val="95000"/>
            </a:schemeClr>
          </a:solidFill>
          <a:ln w="3175">
            <a:solidFill>
              <a:schemeClr val="bg1">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DE">
              <a:solidFill>
                <a:prstClr val="white"/>
              </a:solidFill>
              <a:latin typeface="Calibri"/>
            </a:endParaRPr>
          </a:p>
        </p:txBody>
      </p:sp>
      <p:sp>
        <p:nvSpPr>
          <p:cNvPr id="48" name="Textfeld 47"/>
          <p:cNvSpPr txBox="1"/>
          <p:nvPr/>
        </p:nvSpPr>
        <p:spPr>
          <a:xfrm>
            <a:off x="270090" y="564305"/>
            <a:ext cx="4091444" cy="3354765"/>
          </a:xfrm>
          <a:prstGeom prst="rect">
            <a:avLst/>
          </a:prstGeom>
          <a:noFill/>
          <a:ln w="3175">
            <a:noFill/>
          </a:ln>
        </p:spPr>
        <p:txBody>
          <a:bodyPr wrap="square" rtlCol="0">
            <a:spAutoFit/>
          </a:bodyPr>
          <a:lstStyle/>
          <a:p>
            <a:pPr defTabSz="609585">
              <a:defRPr/>
            </a:pPr>
            <a:r>
              <a:rPr lang="de-DE" sz="1200" b="1" dirty="0">
                <a:solidFill>
                  <a:prstClr val="black"/>
                </a:solidFill>
                <a:latin typeface="Arial" panose="020B0604020202020204" pitchFamily="34" charset="0"/>
                <a:cs typeface="Arial" panose="020B0604020202020204" pitchFamily="34" charset="0"/>
              </a:rPr>
              <a:t>Entwicklungsfeld</a:t>
            </a:r>
            <a:r>
              <a:rPr lang="de-DE" sz="1200" b="1">
                <a:solidFill>
                  <a:prstClr val="black"/>
                </a:solidFill>
                <a:latin typeface="Arial" panose="020B0604020202020204" pitchFamily="34" charset="0"/>
                <a:cs typeface="Arial" panose="020B0604020202020204" pitchFamily="34" charset="0"/>
              </a:rPr>
              <a:t>: </a:t>
            </a:r>
            <a:r>
              <a:rPr lang="de-DE" sz="1200" dirty="0">
                <a:solidFill>
                  <a:prstClr val="black"/>
                </a:solidFill>
                <a:latin typeface="Arial" panose="020B0604020202020204" pitchFamily="34" charset="0"/>
                <a:cs typeface="Arial" panose="020B0604020202020204" pitchFamily="34" charset="0"/>
              </a:rPr>
              <a:t>x</a:t>
            </a:r>
          </a:p>
          <a:p>
            <a:pPr defTabSz="609585">
              <a:defRPr/>
            </a:pPr>
            <a:endParaRPr lang="de-DE" sz="500" b="1" dirty="0">
              <a:solidFill>
                <a:prstClr val="black"/>
              </a:solidFill>
              <a:latin typeface="Arial" panose="020B0604020202020204" pitchFamily="34" charset="0"/>
              <a:cs typeface="Arial" panose="020B0604020202020204" pitchFamily="34" charset="0"/>
            </a:endParaRPr>
          </a:p>
          <a:p>
            <a:pPr defTabSz="609585">
              <a:defRPr/>
            </a:pPr>
            <a:r>
              <a:rPr lang="de-DE" sz="1200" b="1" dirty="0">
                <a:solidFill>
                  <a:prstClr val="black"/>
                </a:solidFill>
                <a:latin typeface="Arial" panose="020B0604020202020204" pitchFamily="34" charset="0"/>
                <a:cs typeface="Arial" panose="020B0604020202020204" pitchFamily="34" charset="0"/>
              </a:rPr>
              <a:t>Thema: </a:t>
            </a:r>
            <a:r>
              <a:rPr lang="de-DE" sz="1200" dirty="0">
                <a:latin typeface="Arial" panose="020B0604020202020204" pitchFamily="34" charset="0"/>
                <a:cs typeface="Arial" panose="020B0604020202020204" pitchFamily="34" charset="0"/>
              </a:rPr>
              <a:t>Adaptives Weiterbildungsunterstützungssystem im </a:t>
            </a:r>
            <a:r>
              <a:rPr lang="de-DE" sz="1200">
                <a:latin typeface="Arial" panose="020B0604020202020204" pitchFamily="34" charset="0"/>
                <a:cs typeface="Arial" panose="020B0604020202020204" pitchFamily="34" charset="0"/>
              </a:rPr>
              <a:t>Berufsfeld </a:t>
            </a:r>
            <a:r>
              <a:rPr lang="de-DE" sz="1200" smtClean="0">
                <a:latin typeface="Arial" panose="020B0604020202020204" pitchFamily="34" charset="0"/>
                <a:cs typeface="Arial" panose="020B0604020202020204" pitchFamily="34" charset="0"/>
              </a:rPr>
              <a:t>xyz</a:t>
            </a:r>
            <a:endParaRPr lang="de-DE" sz="1200" dirty="0">
              <a:latin typeface="Arial" panose="020B0604020202020204" pitchFamily="34" charset="0"/>
              <a:cs typeface="Arial" panose="020B0604020202020204" pitchFamily="34" charset="0"/>
            </a:endParaRPr>
          </a:p>
          <a:p>
            <a:pPr defTabSz="609585">
              <a:defRPr/>
            </a:pPr>
            <a:endParaRPr lang="de-DE" sz="500" b="1" dirty="0">
              <a:solidFill>
                <a:srgbClr val="24253D"/>
              </a:solidFill>
              <a:latin typeface="Arial" panose="020B0604020202020204" pitchFamily="34" charset="0"/>
              <a:cs typeface="Arial" panose="020B0604020202020204" pitchFamily="34" charset="0"/>
            </a:endParaRPr>
          </a:p>
          <a:p>
            <a:pPr defTabSz="609585">
              <a:defRPr/>
            </a:pPr>
            <a:r>
              <a:rPr lang="de-DE" sz="1200" b="1" dirty="0">
                <a:solidFill>
                  <a:prstClr val="black"/>
                </a:solidFill>
                <a:latin typeface="Arial" panose="020B0604020202020204" pitchFamily="34" charset="0"/>
                <a:cs typeface="Arial" panose="020B0604020202020204" pitchFamily="34" charset="0"/>
              </a:rPr>
              <a:t>Branche</a:t>
            </a:r>
            <a:r>
              <a:rPr lang="de-DE" sz="1200" b="1">
                <a:solidFill>
                  <a:prstClr val="black"/>
                </a:solidFill>
                <a:latin typeface="Arial" panose="020B0604020202020204" pitchFamily="34" charset="0"/>
                <a:cs typeface="Arial" panose="020B0604020202020204" pitchFamily="34" charset="0"/>
              </a:rPr>
              <a:t>: </a:t>
            </a:r>
            <a:r>
              <a:rPr lang="de-DE" sz="1200" smtClean="0">
                <a:solidFill>
                  <a:prstClr val="black"/>
                </a:solidFill>
                <a:latin typeface="Arial" panose="020B0604020202020204" pitchFamily="34" charset="0"/>
                <a:cs typeface="Arial" panose="020B0604020202020204" pitchFamily="34" charset="0"/>
              </a:rPr>
              <a:t>xyz</a:t>
            </a:r>
            <a:endParaRPr lang="de-DE" sz="1200" dirty="0">
              <a:solidFill>
                <a:prstClr val="black"/>
              </a:solidFill>
              <a:latin typeface="Arial" panose="020B0604020202020204" pitchFamily="34" charset="0"/>
              <a:cs typeface="Arial" panose="020B0604020202020204" pitchFamily="34" charset="0"/>
            </a:endParaRPr>
          </a:p>
          <a:p>
            <a:pPr defTabSz="609585">
              <a:defRPr/>
            </a:pPr>
            <a:endParaRPr lang="de-DE" sz="500" b="1" dirty="0">
              <a:solidFill>
                <a:prstClr val="black"/>
              </a:solidFill>
              <a:latin typeface="Arial" panose="020B0604020202020204" pitchFamily="34" charset="0"/>
              <a:cs typeface="Arial" panose="020B0604020202020204" pitchFamily="34" charset="0"/>
            </a:endParaRPr>
          </a:p>
          <a:p>
            <a:r>
              <a:rPr lang="de-DE" sz="1200" b="1" dirty="0">
                <a:latin typeface="Arial" panose="020B0604020202020204" pitchFamily="34" charset="0"/>
                <a:cs typeface="Arial" panose="020B0604020202020204" pitchFamily="34" charset="0"/>
              </a:rPr>
              <a:t>Schwerpunkte:</a:t>
            </a:r>
            <a:r>
              <a:rPr lang="de-DE" sz="1200" dirty="0">
                <a:latin typeface="Arial" panose="020B0604020202020204" pitchFamily="34" charset="0"/>
                <a:cs typeface="Arial" panose="020B0604020202020204" pitchFamily="34" charset="0"/>
              </a:rPr>
              <a:t> KI-basiertes adaptives Weiterbildungs-</a:t>
            </a:r>
            <a:r>
              <a:rPr lang="de-DE" sz="1200" dirty="0" err="1">
                <a:latin typeface="Arial" panose="020B0604020202020204" pitchFamily="34" charset="0"/>
                <a:cs typeface="Arial" panose="020B0604020202020204" pitchFamily="34" charset="0"/>
              </a:rPr>
              <a:t>unterstützungssystem</a:t>
            </a:r>
            <a:r>
              <a:rPr lang="de-DE" sz="1200">
                <a:latin typeface="Arial" panose="020B0604020202020204" pitchFamily="34" charset="0"/>
                <a:cs typeface="Arial" panose="020B0604020202020204" pitchFamily="34" charset="0"/>
              </a:rPr>
              <a:t>, </a:t>
            </a:r>
            <a:r>
              <a:rPr lang="de-DE" sz="1200">
                <a:solidFill>
                  <a:prstClr val="black"/>
                </a:solidFill>
                <a:latin typeface="Arial" panose="020B0604020202020204" pitchFamily="34" charset="0"/>
                <a:cs typeface="Arial" panose="020B0604020202020204" pitchFamily="34" charset="0"/>
              </a:rPr>
              <a:t>Einsatz von </a:t>
            </a:r>
            <a:r>
              <a:rPr lang="de-DE" sz="1200" smtClean="0">
                <a:solidFill>
                  <a:prstClr val="black"/>
                </a:solidFill>
                <a:latin typeface="Arial" panose="020B0604020202020204" pitchFamily="34" charset="0"/>
                <a:cs typeface="Arial" panose="020B0604020202020204" pitchFamily="34" charset="0"/>
              </a:rPr>
              <a:t>Klassifizierungs-systemen </a:t>
            </a:r>
            <a:r>
              <a:rPr lang="de-DE" sz="1200">
                <a:solidFill>
                  <a:prstClr val="black"/>
                </a:solidFill>
                <a:latin typeface="Arial" panose="020B0604020202020204" pitchFamily="34" charset="0"/>
                <a:cs typeface="Arial" panose="020B0604020202020204" pitchFamily="34" charset="0"/>
              </a:rPr>
              <a:t>zur Einschätzung von </a:t>
            </a:r>
            <a:r>
              <a:rPr lang="de-DE" sz="1200" smtClean="0">
                <a:solidFill>
                  <a:prstClr val="black"/>
                </a:solidFill>
                <a:latin typeface="Arial" panose="020B0604020202020204" pitchFamily="34" charset="0"/>
                <a:cs typeface="Arial" panose="020B0604020202020204" pitchFamily="34" charset="0"/>
              </a:rPr>
              <a:t>Kompetenzen, </a:t>
            </a:r>
            <a:r>
              <a:rPr lang="de-DE" sz="1200" smtClean="0">
                <a:solidFill>
                  <a:prstClr val="black"/>
                </a:solidFill>
                <a:latin typeface="Arial"/>
                <a:cs typeface="Segoe UI Semibold" panose="020B0702040204020203" pitchFamily="34" charset="0"/>
              </a:rPr>
              <a:t>adaptive Lernformate </a:t>
            </a:r>
            <a:r>
              <a:rPr lang="de-DE" sz="1200">
                <a:solidFill>
                  <a:prstClr val="black"/>
                </a:solidFill>
                <a:latin typeface="Arial"/>
                <a:cs typeface="Segoe UI Semibold" panose="020B0702040204020203" pitchFamily="34" charset="0"/>
              </a:rPr>
              <a:t>in Form von Micro Learning </a:t>
            </a:r>
            <a:r>
              <a:rPr lang="de-DE" sz="1200" smtClean="0">
                <a:solidFill>
                  <a:prstClr val="black"/>
                </a:solidFill>
                <a:latin typeface="Arial"/>
                <a:cs typeface="Segoe UI Semibold" panose="020B0702040204020203" pitchFamily="34" charset="0"/>
              </a:rPr>
              <a:t>Einheiten, </a:t>
            </a:r>
            <a:r>
              <a:rPr lang="de-DE" sz="1200">
                <a:solidFill>
                  <a:prstClr val="black"/>
                </a:solidFill>
                <a:latin typeface="Arial"/>
                <a:cs typeface="Segoe UI Semibold" panose="020B0702040204020203" pitchFamily="34" charset="0"/>
              </a:rPr>
              <a:t>Vernetzung bestehender </a:t>
            </a:r>
            <a:r>
              <a:rPr lang="de-DE" sz="1200" smtClean="0">
                <a:solidFill>
                  <a:prstClr val="black"/>
                </a:solidFill>
                <a:latin typeface="Arial" panose="020B0604020202020204" pitchFamily="34" charset="0"/>
                <a:cs typeface="Arial" panose="020B0604020202020204" pitchFamily="34" charset="0"/>
              </a:rPr>
              <a:t>Weiterbildungsplattformen, </a:t>
            </a:r>
            <a:r>
              <a:rPr lang="de-DE" sz="1200">
                <a:solidFill>
                  <a:prstClr val="black"/>
                </a:solidFill>
                <a:latin typeface="Arial" panose="020B0604020202020204" pitchFamily="34" charset="0"/>
                <a:cs typeface="Arial" panose="020B0604020202020204" pitchFamily="34" charset="0"/>
              </a:rPr>
              <a:t>Lernassistenzsystem mit individuellen Learning </a:t>
            </a:r>
            <a:r>
              <a:rPr lang="de-DE" sz="1200" smtClean="0">
                <a:solidFill>
                  <a:prstClr val="black"/>
                </a:solidFill>
                <a:latin typeface="Arial" panose="020B0604020202020204" pitchFamily="34" charset="0"/>
                <a:cs typeface="Arial" panose="020B0604020202020204" pitchFamily="34" charset="0"/>
              </a:rPr>
              <a:t>Journeys, xyz</a:t>
            </a:r>
            <a:r>
              <a:rPr lang="de-DE" sz="1200" smtClean="0">
                <a:solidFill>
                  <a:prstClr val="black"/>
                </a:solidFill>
                <a:latin typeface="Arial"/>
                <a:cs typeface="Segoe UI Semibold" panose="020B0702040204020203" pitchFamily="34" charset="0"/>
              </a:rPr>
              <a:t> </a:t>
            </a:r>
            <a:endParaRPr lang="de-DE" sz="1200" dirty="0">
              <a:latin typeface="Arial" panose="020B0604020202020204" pitchFamily="34" charset="0"/>
              <a:cs typeface="Arial" panose="020B0604020202020204" pitchFamily="34" charset="0"/>
            </a:endParaRPr>
          </a:p>
          <a:p>
            <a:endParaRPr lang="de-DE" sz="500" b="1" dirty="0">
              <a:latin typeface="Arial" panose="020B0604020202020204" pitchFamily="34" charset="0"/>
              <a:cs typeface="Arial" panose="020B0604020202020204" pitchFamily="34" charset="0"/>
            </a:endParaRPr>
          </a:p>
          <a:p>
            <a:r>
              <a:rPr lang="de-DE" sz="1200" b="1" dirty="0">
                <a:latin typeface="Arial" panose="020B0604020202020204" pitchFamily="34" charset="0"/>
                <a:cs typeface="Arial" panose="020B0604020202020204" pitchFamily="34" charset="0"/>
              </a:rPr>
              <a:t>Technologisches Ziel: </a:t>
            </a:r>
            <a:r>
              <a:rPr lang="de-DE" sz="1200" dirty="0">
                <a:latin typeface="Arial" panose="020B0604020202020204" pitchFamily="34" charset="0"/>
                <a:cs typeface="Arial" panose="020B0604020202020204" pitchFamily="34" charset="0"/>
              </a:rPr>
              <a:t>Lern-Dashboard erfasst Kompetenz und Lernanforderung</a:t>
            </a:r>
            <a:r>
              <a:rPr lang="de-DE" sz="1200">
                <a:latin typeface="Arial" panose="020B0604020202020204" pitchFamily="34" charset="0"/>
                <a:cs typeface="Arial" panose="020B0604020202020204" pitchFamily="34" charset="0"/>
              </a:rPr>
              <a:t>, </a:t>
            </a:r>
            <a:r>
              <a:rPr lang="de-DE" sz="1200">
                <a:solidFill>
                  <a:prstClr val="black"/>
                </a:solidFill>
                <a:latin typeface="Arial" panose="020B0604020202020204" pitchFamily="34" charset="0"/>
                <a:cs typeface="Arial" panose="020B0604020202020204" pitchFamily="34" charset="0"/>
              </a:rPr>
              <a:t>ML-basierte Personalisierung und Adaption von Lerninhalten, Entwicklung von </a:t>
            </a:r>
            <a:r>
              <a:rPr lang="de-DE" sz="1200" smtClean="0">
                <a:solidFill>
                  <a:prstClr val="black"/>
                </a:solidFill>
                <a:latin typeface="Arial" panose="020B0604020202020204" pitchFamily="34" charset="0"/>
                <a:cs typeface="Arial" panose="020B0604020202020204" pitchFamily="34" charset="0"/>
              </a:rPr>
              <a:t>KI-Service-Modulen, </a:t>
            </a:r>
            <a:r>
              <a:rPr lang="de-DE" sz="1200">
                <a:solidFill>
                  <a:prstClr val="black"/>
                </a:solidFill>
                <a:latin typeface="Arial"/>
                <a:cs typeface="Segoe UI Semibold" panose="020B0702040204020203" pitchFamily="34" charset="0"/>
              </a:rPr>
              <a:t>Sentiment </a:t>
            </a:r>
            <a:r>
              <a:rPr lang="de-DE" sz="1200" smtClean="0">
                <a:solidFill>
                  <a:prstClr val="black"/>
                </a:solidFill>
                <a:latin typeface="Arial"/>
                <a:cs typeface="Segoe UI Semibold" panose="020B0702040204020203" pitchFamily="34" charset="0"/>
              </a:rPr>
              <a:t>Analyse, </a:t>
            </a:r>
            <a:r>
              <a:rPr lang="de-DE" sz="1200">
                <a:solidFill>
                  <a:prstClr val="black"/>
                </a:solidFill>
                <a:latin typeface="Arial" panose="020B0604020202020204" pitchFamily="34" charset="0"/>
                <a:cs typeface="Arial" panose="020B0604020202020204" pitchFamily="34" charset="0"/>
              </a:rPr>
              <a:t>KI-unterstützte Lehr- und </a:t>
            </a:r>
            <a:r>
              <a:rPr lang="de-DE" sz="1200" smtClean="0">
                <a:solidFill>
                  <a:prstClr val="black"/>
                </a:solidFill>
                <a:latin typeface="Arial" panose="020B0604020202020204" pitchFamily="34" charset="0"/>
                <a:cs typeface="Arial" panose="020B0604020202020204" pitchFamily="34" charset="0"/>
              </a:rPr>
              <a:t>Lernangebote, xyz</a:t>
            </a:r>
            <a:r>
              <a:rPr lang="de-DE" sz="1200" smtClean="0">
                <a:solidFill>
                  <a:prstClr val="black"/>
                </a:solidFill>
                <a:latin typeface="Arial"/>
                <a:cs typeface="Segoe UI Semibold" panose="020B0702040204020203" pitchFamily="34" charset="0"/>
              </a:rPr>
              <a:t> </a:t>
            </a:r>
            <a:endParaRPr lang="de-DE" sz="1200" dirty="0">
              <a:latin typeface="Arial" panose="020B0604020202020204" pitchFamily="34" charset="0"/>
              <a:cs typeface="Arial" panose="020B0604020202020204" pitchFamily="34" charset="0"/>
            </a:endParaRPr>
          </a:p>
        </p:txBody>
      </p:sp>
      <p:sp>
        <p:nvSpPr>
          <p:cNvPr id="61" name="Oval 26" descr="© INSCALE GmbH, 26.05.2010&#10;http://www.presentationload.com/"/>
          <p:cNvSpPr>
            <a:spLocks noChangeArrowheads="1"/>
          </p:cNvSpPr>
          <p:nvPr/>
        </p:nvSpPr>
        <p:spPr bwMode="gray">
          <a:xfrm>
            <a:off x="6593419" y="1191584"/>
            <a:ext cx="3527425" cy="3527425"/>
          </a:xfrm>
          <a:prstGeom prst="ellipse">
            <a:avLst/>
          </a:prstGeom>
          <a:noFill/>
          <a:ln w="12700">
            <a:noFill/>
            <a:round/>
            <a:headEnd/>
            <a:tailEnd/>
          </a:ln>
          <a:effectLst/>
          <a:scene3d>
            <a:camera prst="orthographicFront"/>
            <a:lightRig rig="balanced" dir="t"/>
          </a:scene3d>
          <a:sp3d prstMaterial="plastic">
            <a:bevelT w="1651000" h="1651000" prst="angle"/>
          </a:sp3d>
        </p:spPr>
        <p:txBody>
          <a:bodyPr wrap="none" anchor="ctr"/>
          <a:lstStyle/>
          <a:p>
            <a:pPr defTabSz="609585"/>
            <a:endParaRPr lang="en-US" dirty="0">
              <a:solidFill>
                <a:prstClr val="black"/>
              </a:solidFill>
              <a:latin typeface="Calibri"/>
              <a:cs typeface="Calibri" pitchFamily="34" charset="0"/>
            </a:endParaRPr>
          </a:p>
        </p:txBody>
      </p:sp>
      <p:sp>
        <p:nvSpPr>
          <p:cNvPr id="10" name="Rechteck 9"/>
          <p:cNvSpPr/>
          <p:nvPr/>
        </p:nvSpPr>
        <p:spPr>
          <a:xfrm>
            <a:off x="270090" y="4151831"/>
            <a:ext cx="4091444" cy="2094203"/>
          </a:xfrm>
          <a:prstGeom prst="rect">
            <a:avLst/>
          </a:prstGeom>
          <a:noFill/>
          <a:ln w="3175">
            <a:solidFill>
              <a:schemeClr val="bg1">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DE">
              <a:solidFill>
                <a:prstClr val="white"/>
              </a:solidFill>
              <a:latin typeface="Calibri"/>
            </a:endParaRPr>
          </a:p>
        </p:txBody>
      </p:sp>
      <p:graphicFrame>
        <p:nvGraphicFramePr>
          <p:cNvPr id="50" name="Tabelle 250">
            <a:extLst>
              <a:ext uri="{FF2B5EF4-FFF2-40B4-BE49-F238E27FC236}">
                <a16:creationId xmlns:a16="http://schemas.microsoft.com/office/drawing/2014/main" id="{533A097A-D837-41A4-8274-D92774C3487A}"/>
              </a:ext>
            </a:extLst>
          </p:cNvPr>
          <p:cNvGraphicFramePr>
            <a:graphicFrameLocks noGrp="1"/>
          </p:cNvGraphicFramePr>
          <p:nvPr>
            <p:extLst>
              <p:ext uri="{D42A27DB-BD31-4B8C-83A1-F6EECF244321}">
                <p14:modId xmlns:p14="http://schemas.microsoft.com/office/powerpoint/2010/main" val="474971695"/>
              </p:ext>
            </p:extLst>
          </p:nvPr>
        </p:nvGraphicFramePr>
        <p:xfrm>
          <a:off x="4607954" y="4933575"/>
          <a:ext cx="1604791" cy="546990"/>
        </p:xfrm>
        <a:graphic>
          <a:graphicData uri="http://schemas.openxmlformats.org/drawingml/2006/table">
            <a:tbl>
              <a:tblPr firstRow="1" bandRow="1">
                <a:tableStyleId>{7E9639D4-E3E2-4D34-9284-5A2195B3D0D7}</a:tableStyleId>
              </a:tblPr>
              <a:tblGrid>
                <a:gridCol w="737663">
                  <a:extLst>
                    <a:ext uri="{9D8B030D-6E8A-4147-A177-3AD203B41FA5}">
                      <a16:colId xmlns:a16="http://schemas.microsoft.com/office/drawing/2014/main" val="736449082"/>
                    </a:ext>
                  </a:extLst>
                </a:gridCol>
                <a:gridCol w="867128">
                  <a:extLst>
                    <a:ext uri="{9D8B030D-6E8A-4147-A177-3AD203B41FA5}">
                      <a16:colId xmlns:a16="http://schemas.microsoft.com/office/drawing/2014/main" val="4021759322"/>
                    </a:ext>
                  </a:extLst>
                </a:gridCol>
              </a:tblGrid>
              <a:tr h="211079">
                <a:tc gridSpan="2">
                  <a:txBody>
                    <a:bodyPr/>
                    <a:lstStyle/>
                    <a:p>
                      <a:pPr algn="ctr"/>
                      <a:r>
                        <a:rPr lang="de-DE" sz="900" b="1" dirty="0">
                          <a:solidFill>
                            <a:schemeClr val="tx1">
                              <a:lumMod val="85000"/>
                              <a:lumOff val="15000"/>
                            </a:schemeClr>
                          </a:solidFill>
                          <a:latin typeface="Arial" panose="020B0604020202020204" pitchFamily="34" charset="0"/>
                          <a:cs typeface="Arial" panose="020B0604020202020204" pitchFamily="34" charset="0"/>
                        </a:rPr>
                        <a:t>Legende</a:t>
                      </a:r>
                    </a:p>
                  </a:txBody>
                  <a:tcPr marL="54000" marR="0" marT="36000" marB="0">
                    <a:noFill/>
                  </a:tcPr>
                </a:tc>
                <a:tc hMerge="1">
                  <a:txBody>
                    <a:bodyPr/>
                    <a:lstStyle/>
                    <a:p>
                      <a:endParaRPr lang="de-DE"/>
                    </a:p>
                  </a:txBody>
                  <a:tcPr/>
                </a:tc>
                <a:extLst>
                  <a:ext uri="{0D108BD9-81ED-4DB2-BD59-A6C34878D82A}">
                    <a16:rowId xmlns:a16="http://schemas.microsoft.com/office/drawing/2014/main" val="483895962"/>
                  </a:ext>
                </a:extLst>
              </a:tr>
              <a:tr h="335911">
                <a:tc>
                  <a:txBody>
                    <a:bodyPr/>
                    <a:lstStyle/>
                    <a:p>
                      <a:pPr algn="r"/>
                      <a:r>
                        <a:rPr lang="de-DE" sz="700" b="0" dirty="0">
                          <a:solidFill>
                            <a:schemeClr val="tx1"/>
                          </a:solidFill>
                          <a:latin typeface="Arial" panose="020B0604020202020204" pitchFamily="34" charset="0"/>
                          <a:cs typeface="Arial" panose="020B0604020202020204" pitchFamily="34" charset="0"/>
                        </a:rPr>
                        <a:t>Ausprägung in Unterdimension </a:t>
                      </a:r>
                    </a:p>
                  </a:txBody>
                  <a:tcPr marL="54000" marR="0" marT="36000" marB="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700" b="0" dirty="0">
                        <a:solidFill>
                          <a:schemeClr val="tx1"/>
                        </a:solidFill>
                        <a:latin typeface="Arial" panose="020B0604020202020204" pitchFamily="34" charset="0"/>
                        <a:cs typeface="Arial" panose="020B0604020202020204" pitchFamily="34" charset="0"/>
                      </a:endParaRPr>
                    </a:p>
                  </a:txBody>
                  <a:tcPr marL="54000" marR="0" marT="36000" marB="0" anchor="ctr"/>
                </a:tc>
                <a:extLst>
                  <a:ext uri="{0D108BD9-81ED-4DB2-BD59-A6C34878D82A}">
                    <a16:rowId xmlns:a16="http://schemas.microsoft.com/office/drawing/2014/main" val="644433086"/>
                  </a:ext>
                </a:extLst>
              </a:tr>
            </a:tbl>
          </a:graphicData>
        </a:graphic>
      </p:graphicFrame>
      <p:cxnSp>
        <p:nvCxnSpPr>
          <p:cNvPr id="6" name="Gerader Verbinder 5"/>
          <p:cNvCxnSpPr/>
          <p:nvPr/>
        </p:nvCxnSpPr>
        <p:spPr>
          <a:xfrm>
            <a:off x="5522294" y="5315973"/>
            <a:ext cx="396000" cy="0"/>
          </a:xfrm>
          <a:prstGeom prst="line">
            <a:avLst/>
          </a:prstGeom>
          <a:ln w="158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6" name="Rechteck 55"/>
          <p:cNvSpPr/>
          <p:nvPr/>
        </p:nvSpPr>
        <p:spPr>
          <a:xfrm>
            <a:off x="269295" y="4151831"/>
            <a:ext cx="4091444" cy="2094203"/>
          </a:xfrm>
          <a:prstGeom prst="rect">
            <a:avLst/>
          </a:prstGeom>
          <a:solidFill>
            <a:schemeClr val="bg1">
              <a:lumMod val="95000"/>
            </a:schemeClr>
          </a:solidFill>
          <a:ln w="3175">
            <a:solidFill>
              <a:schemeClr val="bg1">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DE">
              <a:solidFill>
                <a:prstClr val="white"/>
              </a:solidFill>
              <a:latin typeface="Calibri"/>
            </a:endParaRPr>
          </a:p>
        </p:txBody>
      </p:sp>
      <p:graphicFrame>
        <p:nvGraphicFramePr>
          <p:cNvPr id="58" name="Diagramm 57"/>
          <p:cNvGraphicFramePr/>
          <p:nvPr>
            <p:extLst>
              <p:ext uri="{D42A27DB-BD31-4B8C-83A1-F6EECF244321}">
                <p14:modId xmlns:p14="http://schemas.microsoft.com/office/powerpoint/2010/main" val="2627243183"/>
              </p:ext>
            </p:extLst>
          </p:nvPr>
        </p:nvGraphicFramePr>
        <p:xfrm>
          <a:off x="6433571" y="1076009"/>
          <a:ext cx="3863142" cy="3801885"/>
        </p:xfrm>
        <a:graphic>
          <a:graphicData uri="http://schemas.openxmlformats.org/drawingml/2006/chart">
            <c:chart xmlns:c="http://schemas.openxmlformats.org/drawingml/2006/chart" xmlns:r="http://schemas.openxmlformats.org/officeDocument/2006/relationships" r:id="rId3"/>
          </a:graphicData>
        </a:graphic>
      </p:graphicFrame>
      <p:sp>
        <p:nvSpPr>
          <p:cNvPr id="22" name="Rechteck 21"/>
          <p:cNvSpPr/>
          <p:nvPr/>
        </p:nvSpPr>
        <p:spPr>
          <a:xfrm>
            <a:off x="4599894" y="5482858"/>
            <a:ext cx="1596876" cy="758023"/>
          </a:xfrm>
          <a:prstGeom prst="rect">
            <a:avLst/>
          </a:prstGeom>
          <a:noFill/>
          <a:ln w="12700">
            <a:solidFill>
              <a:schemeClr val="tx1"/>
            </a:solidFill>
          </a:ln>
        </p:spPr>
        <p:txBody>
          <a:bodyPr wrap="square" lIns="0" tIns="0" rIns="0" bIns="0" rtlCol="0" anchor="ctr" anchorCtr="0">
            <a:noAutofit/>
          </a:bodyPr>
          <a:lstStyle/>
          <a:p>
            <a:pPr algn="ctr">
              <a:lnSpc>
                <a:spcPct val="100000"/>
              </a:lnSpc>
              <a:spcAft>
                <a:spcPts val="0"/>
              </a:spcAft>
            </a:pPr>
            <a:endParaRPr lang="de-DE" sz="1200" b="1" i="0" baseline="0" dirty="0">
              <a:solidFill>
                <a:srgbClr val="FFFFFF"/>
              </a:solidFill>
              <a:latin typeface="BundesSans Office Bold"/>
              <a:cs typeface="BundesSans Office Bold"/>
            </a:endParaRPr>
          </a:p>
        </p:txBody>
      </p:sp>
      <p:sp>
        <p:nvSpPr>
          <p:cNvPr id="164" name="Text Box 65" descr="© INSCALE GmbH, 26.05.2010&#10;http://www.presentationload.com/">
            <a:hlinkClick r:id="" action="ppaction://noaction"/>
            <a:extLst>
              <a:ext uri="{FF2B5EF4-FFF2-40B4-BE49-F238E27FC236}">
                <a16:creationId xmlns:a16="http://schemas.microsoft.com/office/drawing/2014/main" id="{1F032313-88DC-4C9C-8701-38A5F73B2D51}"/>
              </a:ext>
            </a:extLst>
          </p:cNvPr>
          <p:cNvSpPr txBox="1">
            <a:spLocks noChangeArrowheads="1"/>
          </p:cNvSpPr>
          <p:nvPr/>
        </p:nvSpPr>
        <p:spPr bwMode="gray">
          <a:xfrm>
            <a:off x="10647603" y="3501222"/>
            <a:ext cx="1552599" cy="646331"/>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29235C"/>
                </a:solidFill>
                <a:effectLst/>
                <a:uLnTx/>
                <a:uFillTx/>
                <a:latin typeface="Arial" panose="020B0604020202020204" pitchFamily="34" charset="0"/>
                <a:ea typeface="+mn-ea"/>
                <a:cs typeface="Arial" panose="020B0604020202020204" pitchFamily="34" charset="0"/>
              </a:rPr>
              <a:t>Algorithmen zur </a:t>
            </a:r>
            <a:br>
              <a:rPr kumimoji="0" lang="en-US" sz="1200" b="1" i="0" u="none" strike="noStrike" kern="1200" cap="none" spc="0" normalizeH="0" baseline="0" noProof="1">
                <a:ln>
                  <a:noFill/>
                </a:ln>
                <a:solidFill>
                  <a:srgbClr val="29235C"/>
                </a:solidFill>
                <a:effectLst/>
                <a:uLnTx/>
                <a:uFillTx/>
                <a:latin typeface="Arial" panose="020B0604020202020204" pitchFamily="34" charset="0"/>
                <a:ea typeface="+mn-ea"/>
                <a:cs typeface="Arial" panose="020B0604020202020204" pitchFamily="34" charset="0"/>
              </a:rPr>
            </a:br>
            <a:r>
              <a:rPr kumimoji="0" lang="en-US" sz="1200" b="1" i="0" u="none" strike="noStrike" kern="1200" cap="none" spc="0" normalizeH="0" baseline="0" noProof="1">
                <a:ln>
                  <a:noFill/>
                </a:ln>
                <a:solidFill>
                  <a:srgbClr val="29235C"/>
                </a:solidFill>
                <a:effectLst/>
                <a:uLnTx/>
                <a:uFillTx/>
                <a:latin typeface="Arial" panose="020B0604020202020204" pitchFamily="34" charset="0"/>
                <a:ea typeface="+mn-ea"/>
                <a:cs typeface="Arial" panose="020B0604020202020204" pitchFamily="34" charset="0"/>
              </a:rPr>
              <a:t>Unterstützung der Lernenden</a:t>
            </a:r>
          </a:p>
        </p:txBody>
      </p:sp>
      <p:sp>
        <p:nvSpPr>
          <p:cNvPr id="165" name="Text Box 65" descr="© INSCALE GmbH, 26.05.2010&#10;http://www.presentationload.com/">
            <a:hlinkClick r:id="" action="ppaction://noaction"/>
            <a:extLst>
              <a:ext uri="{FF2B5EF4-FFF2-40B4-BE49-F238E27FC236}">
                <a16:creationId xmlns:a16="http://schemas.microsoft.com/office/drawing/2014/main" id="{780B49A0-69B3-4CFB-9CDA-CC2503D4A9DF}"/>
              </a:ext>
            </a:extLst>
          </p:cNvPr>
          <p:cNvSpPr txBox="1">
            <a:spLocks noChangeArrowheads="1"/>
          </p:cNvSpPr>
          <p:nvPr/>
        </p:nvSpPr>
        <p:spPr bwMode="gray">
          <a:xfrm>
            <a:off x="7162051" y="5257278"/>
            <a:ext cx="2722762" cy="461665"/>
          </a:xfrm>
          <a:prstGeom prst="rect">
            <a:avLst/>
          </a:prstGeom>
          <a:noFill/>
          <a:ln w="9525">
            <a:noFill/>
            <a:miter lim="800000"/>
            <a:headEnd/>
            <a:tailEnd/>
          </a:ln>
          <a:effectLst/>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662483"/>
                </a:solidFill>
                <a:effectLst/>
                <a:uLnTx/>
                <a:uFillTx/>
                <a:latin typeface="Arial" panose="020B0604020202020204" pitchFamily="34" charset="0"/>
                <a:ea typeface="+mn-ea"/>
                <a:cs typeface="Arial" panose="020B0604020202020204" pitchFamily="34" charset="0"/>
              </a:rPr>
              <a:t>Mitgestaltung, Zugänglichkeit und Zusammenarbeit</a:t>
            </a:r>
          </a:p>
        </p:txBody>
      </p:sp>
      <p:graphicFrame>
        <p:nvGraphicFramePr>
          <p:cNvPr id="74" name="Tabelle 250">
            <a:extLst>
              <a:ext uri="{FF2B5EF4-FFF2-40B4-BE49-F238E27FC236}">
                <a16:creationId xmlns:a16="http://schemas.microsoft.com/office/drawing/2014/main" id="{533A097A-D837-41A4-8274-D92774C3487A}"/>
              </a:ext>
            </a:extLst>
          </p:cNvPr>
          <p:cNvGraphicFramePr>
            <a:graphicFrameLocks noGrp="1"/>
          </p:cNvGraphicFramePr>
          <p:nvPr>
            <p:extLst>
              <p:ext uri="{D42A27DB-BD31-4B8C-83A1-F6EECF244321}">
                <p14:modId xmlns:p14="http://schemas.microsoft.com/office/powerpoint/2010/main" val="1509658053"/>
              </p:ext>
            </p:extLst>
          </p:nvPr>
        </p:nvGraphicFramePr>
        <p:xfrm>
          <a:off x="11205786" y="227827"/>
          <a:ext cx="700293" cy="401614"/>
        </p:xfrm>
        <a:graphic>
          <a:graphicData uri="http://schemas.openxmlformats.org/drawingml/2006/table">
            <a:tbl>
              <a:tblPr firstRow="1" bandRow="1">
                <a:tableStyleId>{7E9639D4-E3E2-4D34-9284-5A2195B3D0D7}</a:tableStyleId>
              </a:tblPr>
              <a:tblGrid>
                <a:gridCol w="700293">
                  <a:extLst>
                    <a:ext uri="{9D8B030D-6E8A-4147-A177-3AD203B41FA5}">
                      <a16:colId xmlns:a16="http://schemas.microsoft.com/office/drawing/2014/main" val="736449082"/>
                    </a:ext>
                  </a:extLst>
                </a:gridCol>
              </a:tblGrid>
              <a:tr h="204654">
                <a:tc>
                  <a:txBody>
                    <a:bodyPr/>
                    <a:lstStyle/>
                    <a:p>
                      <a:pPr algn="l"/>
                      <a:r>
                        <a:rPr lang="de-DE" sz="900" b="1" dirty="0">
                          <a:solidFill>
                            <a:schemeClr val="tx1">
                              <a:lumMod val="85000"/>
                              <a:lumOff val="15000"/>
                            </a:schemeClr>
                          </a:solidFill>
                          <a:latin typeface="Arial" panose="020B0604020202020204" pitchFamily="34" charset="0"/>
                          <a:cs typeface="Arial" panose="020B0604020202020204" pitchFamily="34" charset="0"/>
                        </a:rPr>
                        <a:t>Stand</a:t>
                      </a:r>
                    </a:p>
                  </a:txBody>
                  <a:tcPr marL="54000" marR="0" marT="36000" marB="0">
                    <a:noFill/>
                  </a:tcPr>
                </a:tc>
                <a:extLst>
                  <a:ext uri="{0D108BD9-81ED-4DB2-BD59-A6C34878D82A}">
                    <a16:rowId xmlns:a16="http://schemas.microsoft.com/office/drawing/2014/main" val="483895962"/>
                  </a:ext>
                </a:extLst>
              </a:tr>
              <a:tr h="196960">
                <a:tc>
                  <a:txBody>
                    <a:bodyPr/>
                    <a:lstStyle/>
                    <a:p>
                      <a:pPr algn="l"/>
                      <a:r>
                        <a:rPr lang="de-DE" sz="700" b="0" smtClean="0">
                          <a:solidFill>
                            <a:schemeClr val="tx1"/>
                          </a:solidFill>
                          <a:latin typeface="Arial" panose="020B0604020202020204" pitchFamily="34" charset="0"/>
                          <a:cs typeface="Arial" panose="020B0604020202020204" pitchFamily="34" charset="0"/>
                        </a:rPr>
                        <a:t>12-2022</a:t>
                      </a:r>
                      <a:endParaRPr lang="de-DE" sz="700" b="0" dirty="0">
                        <a:solidFill>
                          <a:schemeClr val="tx1"/>
                        </a:solidFill>
                        <a:latin typeface="Arial" panose="020B0604020202020204" pitchFamily="34" charset="0"/>
                        <a:cs typeface="Arial" panose="020B0604020202020204" pitchFamily="34" charset="0"/>
                      </a:endParaRPr>
                    </a:p>
                  </a:txBody>
                  <a:tcPr marL="54000" marR="0" marT="36000" marB="0"/>
                </a:tc>
                <a:extLst>
                  <a:ext uri="{0D108BD9-81ED-4DB2-BD59-A6C34878D82A}">
                    <a16:rowId xmlns:a16="http://schemas.microsoft.com/office/drawing/2014/main" val="644433086"/>
                  </a:ext>
                </a:extLst>
              </a:tr>
            </a:tbl>
          </a:graphicData>
        </a:graphic>
      </p:graphicFrame>
      <p:pic>
        <p:nvPicPr>
          <p:cNvPr id="25" name="Bildplatzhalter 5">
            <a:extLst>
              <a:ext uri="{FF2B5EF4-FFF2-40B4-BE49-F238E27FC236}">
                <a16:creationId xmlns:a16="http://schemas.microsoft.com/office/drawing/2014/main" id="{0B87AD43-92AE-252D-06E2-416F0927AA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817" b="-1424"/>
          <a:stretch/>
        </p:blipFill>
        <p:spPr>
          <a:xfrm>
            <a:off x="11171945" y="6649515"/>
            <a:ext cx="947755" cy="180975"/>
          </a:xfrm>
          <a:prstGeom prst="rect">
            <a:avLst/>
          </a:prstGeom>
        </p:spPr>
      </p:pic>
      <p:graphicFrame>
        <p:nvGraphicFramePr>
          <p:cNvPr id="26" name="Tabelle 25">
            <a:extLst>
              <a:ext uri="{FF2B5EF4-FFF2-40B4-BE49-F238E27FC236}">
                <a16:creationId xmlns:a16="http://schemas.microsoft.com/office/drawing/2014/main" id="{C20EE81C-B77F-0817-83F7-C15C14F6BC4C}"/>
              </a:ext>
            </a:extLst>
          </p:cNvPr>
          <p:cNvGraphicFramePr>
            <a:graphicFrameLocks noGrp="1"/>
          </p:cNvGraphicFramePr>
          <p:nvPr>
            <p:extLst>
              <p:ext uri="{D42A27DB-BD31-4B8C-83A1-F6EECF244321}">
                <p14:modId xmlns:p14="http://schemas.microsoft.com/office/powerpoint/2010/main" val="2013439511"/>
              </p:ext>
            </p:extLst>
          </p:nvPr>
        </p:nvGraphicFramePr>
        <p:xfrm>
          <a:off x="2771" y="6394747"/>
          <a:ext cx="12186413" cy="456565"/>
        </p:xfrm>
        <a:graphic>
          <a:graphicData uri="http://schemas.openxmlformats.org/drawingml/2006/table">
            <a:tbl>
              <a:tblPr bandRow="1"/>
              <a:tblGrid>
                <a:gridCol w="521115">
                  <a:extLst>
                    <a:ext uri="{9D8B030D-6E8A-4147-A177-3AD203B41FA5}">
                      <a16:colId xmlns:a16="http://schemas.microsoft.com/office/drawing/2014/main" val="1498031914"/>
                    </a:ext>
                  </a:extLst>
                </a:gridCol>
                <a:gridCol w="721440">
                  <a:extLst>
                    <a:ext uri="{9D8B030D-6E8A-4147-A177-3AD203B41FA5}">
                      <a16:colId xmlns:a16="http://schemas.microsoft.com/office/drawing/2014/main" val="3528090305"/>
                    </a:ext>
                  </a:extLst>
                </a:gridCol>
                <a:gridCol w="670560">
                  <a:extLst>
                    <a:ext uri="{9D8B030D-6E8A-4147-A177-3AD203B41FA5}">
                      <a16:colId xmlns:a16="http://schemas.microsoft.com/office/drawing/2014/main" val="1569095289"/>
                    </a:ext>
                  </a:extLst>
                </a:gridCol>
                <a:gridCol w="731520">
                  <a:extLst>
                    <a:ext uri="{9D8B030D-6E8A-4147-A177-3AD203B41FA5}">
                      <a16:colId xmlns:a16="http://schemas.microsoft.com/office/drawing/2014/main" val="1007009777"/>
                    </a:ext>
                  </a:extLst>
                </a:gridCol>
                <a:gridCol w="757645">
                  <a:extLst>
                    <a:ext uri="{9D8B030D-6E8A-4147-A177-3AD203B41FA5}">
                      <a16:colId xmlns:a16="http://schemas.microsoft.com/office/drawing/2014/main" val="1769878184"/>
                    </a:ext>
                  </a:extLst>
                </a:gridCol>
                <a:gridCol w="740435">
                  <a:extLst>
                    <a:ext uri="{9D8B030D-6E8A-4147-A177-3AD203B41FA5}">
                      <a16:colId xmlns:a16="http://schemas.microsoft.com/office/drawing/2014/main" val="3248167927"/>
                    </a:ext>
                  </a:extLst>
                </a:gridCol>
                <a:gridCol w="661645">
                  <a:extLst>
                    <a:ext uri="{9D8B030D-6E8A-4147-A177-3AD203B41FA5}">
                      <a16:colId xmlns:a16="http://schemas.microsoft.com/office/drawing/2014/main" val="3849939790"/>
                    </a:ext>
                  </a:extLst>
                </a:gridCol>
                <a:gridCol w="713555">
                  <a:extLst>
                    <a:ext uri="{9D8B030D-6E8A-4147-A177-3AD203B41FA5}">
                      <a16:colId xmlns:a16="http://schemas.microsoft.com/office/drawing/2014/main" val="2481749235"/>
                    </a:ext>
                  </a:extLst>
                </a:gridCol>
                <a:gridCol w="734400">
                  <a:extLst>
                    <a:ext uri="{9D8B030D-6E8A-4147-A177-3AD203B41FA5}">
                      <a16:colId xmlns:a16="http://schemas.microsoft.com/office/drawing/2014/main" val="3587713632"/>
                    </a:ext>
                  </a:extLst>
                </a:gridCol>
                <a:gridCol w="572434">
                  <a:extLst>
                    <a:ext uri="{9D8B030D-6E8A-4147-A177-3AD203B41FA5}">
                      <a16:colId xmlns:a16="http://schemas.microsoft.com/office/drawing/2014/main" val="4273145436"/>
                    </a:ext>
                  </a:extLst>
                </a:gridCol>
                <a:gridCol w="680366">
                  <a:extLst>
                    <a:ext uri="{9D8B030D-6E8A-4147-A177-3AD203B41FA5}">
                      <a16:colId xmlns:a16="http://schemas.microsoft.com/office/drawing/2014/main" val="3338721580"/>
                    </a:ext>
                  </a:extLst>
                </a:gridCol>
                <a:gridCol w="652045">
                  <a:extLst>
                    <a:ext uri="{9D8B030D-6E8A-4147-A177-3AD203B41FA5}">
                      <a16:colId xmlns:a16="http://schemas.microsoft.com/office/drawing/2014/main" val="789028941"/>
                    </a:ext>
                  </a:extLst>
                </a:gridCol>
                <a:gridCol w="643955">
                  <a:extLst>
                    <a:ext uri="{9D8B030D-6E8A-4147-A177-3AD203B41FA5}">
                      <a16:colId xmlns:a16="http://schemas.microsoft.com/office/drawing/2014/main" val="3639647944"/>
                    </a:ext>
                  </a:extLst>
                </a:gridCol>
                <a:gridCol w="627497">
                  <a:extLst>
                    <a:ext uri="{9D8B030D-6E8A-4147-A177-3AD203B41FA5}">
                      <a16:colId xmlns:a16="http://schemas.microsoft.com/office/drawing/2014/main" val="2618004175"/>
                    </a:ext>
                  </a:extLst>
                </a:gridCol>
                <a:gridCol w="644434">
                  <a:extLst>
                    <a:ext uri="{9D8B030D-6E8A-4147-A177-3AD203B41FA5}">
                      <a16:colId xmlns:a16="http://schemas.microsoft.com/office/drawing/2014/main" val="3184924994"/>
                    </a:ext>
                  </a:extLst>
                </a:gridCol>
                <a:gridCol w="672069">
                  <a:extLst>
                    <a:ext uri="{9D8B030D-6E8A-4147-A177-3AD203B41FA5}">
                      <a16:colId xmlns:a16="http://schemas.microsoft.com/office/drawing/2014/main" val="444713827"/>
                    </a:ext>
                  </a:extLst>
                </a:gridCol>
                <a:gridCol w="525600">
                  <a:extLst>
                    <a:ext uri="{9D8B030D-6E8A-4147-A177-3AD203B41FA5}">
                      <a16:colId xmlns:a16="http://schemas.microsoft.com/office/drawing/2014/main" val="3706393351"/>
                    </a:ext>
                  </a:extLst>
                </a:gridCol>
                <a:gridCol w="482997">
                  <a:extLst>
                    <a:ext uri="{9D8B030D-6E8A-4147-A177-3AD203B41FA5}">
                      <a16:colId xmlns:a16="http://schemas.microsoft.com/office/drawing/2014/main" val="2153696311"/>
                    </a:ext>
                  </a:extLst>
                </a:gridCol>
                <a:gridCol w="432701">
                  <a:extLst>
                    <a:ext uri="{9D8B030D-6E8A-4147-A177-3AD203B41FA5}">
                      <a16:colId xmlns:a16="http://schemas.microsoft.com/office/drawing/2014/main" val="3758162761"/>
                    </a:ext>
                  </a:extLst>
                </a:gridCol>
              </a:tblGrid>
              <a:tr h="22288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609585" rtl="0" eaLnBrk="1" fontAlgn="b" latinLnBrk="0" hangingPunct="1"/>
                      <a:r>
                        <a:rPr lang="de-DE" sz="750" b="1" i="0" u="none" strike="noStrike" kern="1200" smtClean="0">
                          <a:solidFill>
                            <a:schemeClr val="tx1"/>
                          </a:solidFill>
                          <a:effectLst/>
                          <a:latin typeface="Arial" panose="020B0604020202020204" pitchFamily="34" charset="0"/>
                          <a:ea typeface="+mn-ea"/>
                          <a:cs typeface="+mn-cs"/>
                        </a:rPr>
                        <a:t>Projekt-01</a:t>
                      </a:r>
                      <a:endParaRPr lang="de-DE" sz="750" b="1" i="0" u="none" strike="noStrike" kern="1200" dirty="0">
                        <a:solidFill>
                          <a:schemeClr val="tx1"/>
                        </a:solidFill>
                        <a:effectLst/>
                        <a:latin typeface="Arial" panose="020B0604020202020204" pitchFamily="34" charset="0"/>
                        <a:ea typeface="+mn-ea"/>
                        <a:cs typeface="+mn-cs"/>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-02</a:t>
                      </a:r>
                      <a:endParaRPr lang="de-DE" sz="700" b="0" i="0" u="none"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-03</a:t>
                      </a:r>
                      <a:endParaRPr lang="de-DE" sz="700" b="0" i="0" u="none" strike="noStrike" smtClean="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-04</a:t>
                      </a:r>
                      <a:endParaRPr lang="de-DE" sz="700" b="0" i="0" u="none" strike="noStrike" smtClean="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-05</a:t>
                      </a:r>
                      <a:endParaRPr lang="de-DE" sz="700" b="0" i="0" u="none"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-06</a:t>
                      </a:r>
                      <a:endParaRPr lang="de-DE" sz="700" b="0" i="0" u="none" strike="noStrike" kern="1200">
                        <a:solidFill>
                          <a:schemeClr val="bg1">
                            <a:lumMod val="50000"/>
                          </a:schemeClr>
                        </a:solidFill>
                        <a:effectLst/>
                        <a:latin typeface="Arial" panose="020B0604020202020204" pitchFamily="34" charset="0"/>
                        <a:ea typeface="+mn-ea"/>
                        <a:cs typeface="+mn-cs"/>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-07</a:t>
                      </a:r>
                      <a:endParaRPr lang="de-DE" sz="700" b="0" i="0" u="none"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-08</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ap="flat" cmpd="sng" algn="ctr">
                      <a:solidFill>
                        <a:srgbClr val="8064A2"/>
                      </a:solidFill>
                      <a:prstDash val="solid"/>
                      <a:round/>
                      <a:headEnd type="none" w="med" len="med"/>
                      <a:tailEnd type="none" w="med" len="med"/>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-09</a:t>
                      </a:r>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-10</a:t>
                      </a:r>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-11</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ap="flat" cmpd="sng" algn="ctr">
                      <a:solidFill>
                        <a:srgbClr val="8064A2"/>
                      </a:solidFill>
                      <a:prstDash val="solid"/>
                      <a:round/>
                      <a:headEnd type="none" w="med" len="med"/>
                      <a:tailEnd type="none" w="med" len="med"/>
                    </a:lnL>
                    <a:lnR w="12700" cmpd="sng">
                      <a:solidFill>
                        <a:srgbClr val="8064A2"/>
                      </a:solidFill>
                    </a:lnR>
                    <a:lnT w="12700" cmpd="sng">
                      <a:solidFill>
                        <a:srgbClr val="8064A2"/>
                      </a:solidFill>
                    </a:lnT>
                    <a:lnB w="1270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-12</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-13</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-14</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-15</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-16</a:t>
                      </a:r>
                      <a:endParaRPr lang="de-DE" sz="700" b="0" i="0" u="none"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-17</a:t>
                      </a:r>
                      <a:endParaRPr lang="de-DE" sz="700" b="0" i="0" u="none" strike="noStrike" smtClean="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-18</a:t>
                      </a:r>
                      <a:endParaRPr lang="de-DE" sz="700" b="0" i="0" u="none"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-19</a:t>
                      </a:r>
                      <a:endParaRPr lang="de-DE" sz="700" b="0" i="0" u="none"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extLst>
                  <a:ext uri="{0D108BD9-81ED-4DB2-BD59-A6C34878D82A}">
                    <a16:rowId xmlns:a16="http://schemas.microsoft.com/office/drawing/2014/main" val="1569683149"/>
                  </a:ext>
                </a:extLst>
              </a:tr>
              <a:tr h="2336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609585" rtl="0" eaLnBrk="1" fontAlgn="b" latinLnBrk="0" hangingPunct="1"/>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-20</a:t>
                      </a:r>
                      <a:endParaRPr lang="de-DE" sz="700" b="0" i="0" u="none" strike="noStrike" kern="1200" dirty="0">
                        <a:solidFill>
                          <a:schemeClr val="bg1">
                            <a:lumMod val="50000"/>
                          </a:schemeClr>
                        </a:solidFill>
                        <a:effectLst/>
                        <a:latin typeface="Arial" panose="020B0604020202020204" pitchFamily="34" charset="0"/>
                        <a:ea typeface="+mn-ea"/>
                        <a:cs typeface="+mn-cs"/>
                      </a:endParaRPr>
                    </a:p>
                  </a:txBody>
                  <a:tcPr marL="9525" marR="9525" marT="9525" marB="0" anchor="ctr">
                    <a:lnL w="12700" cmpd="sng">
                      <a:solidFill>
                        <a:srgbClr val="8064A2"/>
                      </a:solidFill>
                    </a:lnL>
                    <a:lnR w="12700" cap="flat" cmpd="sng" algn="ctr">
                      <a:solidFill>
                        <a:srgbClr val="8064A2"/>
                      </a:solidFill>
                      <a:prstDash val="solid"/>
                      <a:round/>
                      <a:headEnd type="none" w="med" len="med"/>
                      <a:tailEnd type="none" w="med" len="med"/>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-21</a:t>
                      </a:r>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ap="flat" cmpd="sng" algn="ctr">
                      <a:solidFill>
                        <a:sysClr val="windowText" lastClr="000000"/>
                      </a:solidFill>
                      <a:prstDash val="solid"/>
                      <a:round/>
                      <a:headEnd type="none" w="med" len="med"/>
                      <a:tailEnd type="none" w="med" len="med"/>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-22</a:t>
                      </a:r>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-23</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ap="flat" cmpd="sng" algn="ctr">
                      <a:solidFill>
                        <a:srgbClr val="8064A2"/>
                      </a:solidFill>
                      <a:prstDash val="solid"/>
                      <a:round/>
                      <a:headEnd type="none" w="med" len="med"/>
                      <a:tailEnd type="none" w="med" len="med"/>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-24</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-25</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-26</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-27</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-28</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ap="flat" cmpd="sng" algn="ctr">
                      <a:solidFill>
                        <a:srgbClr val="8064A2"/>
                      </a:solidFill>
                      <a:prstDash val="solid"/>
                      <a:round/>
                      <a:headEnd type="none" w="med" len="med"/>
                      <a:tailEnd type="none" w="med" len="med"/>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-29</a:t>
                      </a: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r>
                        <a:rPr lang="de-DE" sz="700" b="0" i="0" u="none" strike="noStrike" smtClean="0">
                          <a:solidFill>
                            <a:schemeClr val="bg1">
                              <a:lumMod val="50000"/>
                            </a:schemeClr>
                          </a:solidFill>
                          <a:effectLst/>
                          <a:latin typeface="Arial" panose="020B0604020202020204" pitchFamily="34" charset="0"/>
                        </a:rPr>
                        <a:t>Projekt</a:t>
                      </a:r>
                      <a:r>
                        <a:rPr lang="de-DE" sz="700" b="0" i="0" u="none" strike="noStrike" baseline="0" smtClean="0">
                          <a:solidFill>
                            <a:schemeClr val="bg1">
                              <a:lumMod val="50000"/>
                            </a:schemeClr>
                          </a:solidFill>
                          <a:effectLst/>
                          <a:latin typeface="Arial" panose="020B0604020202020204" pitchFamily="34" charset="0"/>
                        </a:rPr>
                        <a:t>-30</a:t>
                      </a:r>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ap="flat" cmpd="sng" algn="ctr">
                      <a:solidFill>
                        <a:srgbClr val="8064A2"/>
                      </a:solidFill>
                      <a:prstDash val="solid"/>
                      <a:round/>
                      <a:headEnd type="none" w="med" len="med"/>
                      <a:tailEnd type="none" w="med" len="med"/>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DE" sz="700" b="0" i="0" u="sng" strike="noStrike">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endParaRPr lang="de-DE" sz="700" b="0" i="0" u="sng" strike="noStrike" dirty="0">
                        <a:solidFill>
                          <a:schemeClr val="bg1">
                            <a:lumMod val="50000"/>
                          </a:schemeClr>
                        </a:solidFill>
                        <a:effectLst/>
                        <a:latin typeface="Arial" panose="020B0604020202020204" pitchFamily="34" charset="0"/>
                      </a:endParaRP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b"/>
                      <a:r>
                        <a:rPr lang="de-DE" sz="700" b="0" i="0" u="none" strike="noStrike" dirty="0">
                          <a:solidFill>
                            <a:srgbClr val="000000"/>
                          </a:solidFill>
                          <a:effectLst/>
                          <a:latin typeface="Arial" panose="020B0604020202020204" pitchFamily="34" charset="0"/>
                        </a:rPr>
                        <a:t> </a:t>
                      </a:r>
                    </a:p>
                  </a:txBody>
                  <a:tcPr marL="9525" marR="9525" marT="9525" marB="0" anchor="ct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noFill/>
                  </a:tcPr>
                </a:tc>
                <a:tc hMerge="1">
                  <a:txBody>
                    <a:bodyPr/>
                    <a:lstStyle/>
                    <a:p>
                      <a:pPr algn="ctr" fontAlgn="b"/>
                      <a:endParaRPr lang="de-DE" sz="7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b"/>
                      <a:endParaRPr lang="de-DE" sz="7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de-DE"/>
                    </a:p>
                  </a:txBody>
                  <a:tcPr/>
                </a:tc>
                <a:extLst>
                  <a:ext uri="{0D108BD9-81ED-4DB2-BD59-A6C34878D82A}">
                    <a16:rowId xmlns:a16="http://schemas.microsoft.com/office/drawing/2014/main" val="4157390724"/>
                  </a:ext>
                </a:extLst>
              </a:tr>
            </a:tbl>
          </a:graphicData>
        </a:graphic>
      </p:graphicFrame>
      <p:pic>
        <p:nvPicPr>
          <p:cNvPr id="62" name="Grafik 61" descr="\\bibb.de\daten\BIBB\AB42\Nachhaltigkeit\0_MV BBNE 2015\Öffentlichkeitsarbeit\4. Logos_BBnE_BIBB_BMBF_BNE\BIBB_Logo-Datensatz_deutsch\BIBB-Logo_DE_CMYK.jpg">
            <a:hlinkClick r:id="rId5" action="ppaction://hlinksldjump"/>
            <a:extLst>
              <a:ext uri="{FF2B5EF4-FFF2-40B4-BE49-F238E27FC236}">
                <a16:creationId xmlns:a16="http://schemas.microsoft.com/office/drawing/2014/main" id="{81563B27-9E6F-4A11-BF88-3E69488D073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bwMode="auto">
          <a:xfrm>
            <a:off x="10397816" y="6660100"/>
            <a:ext cx="678180" cy="161926"/>
          </a:xfrm>
          <a:prstGeom prst="rect">
            <a:avLst/>
          </a:prstGeom>
          <a:noFill/>
          <a:ln>
            <a:noFill/>
          </a:ln>
        </p:spPr>
      </p:pic>
      <p:sp>
        <p:nvSpPr>
          <p:cNvPr id="4" name="Text Box 65" descr="© INSCALE GmbH, 26.05.2010&#10;http://www.presentationload.com/">
            <a:extLst>
              <a:ext uri="{FF2B5EF4-FFF2-40B4-BE49-F238E27FC236}">
                <a16:creationId xmlns:a16="http://schemas.microsoft.com/office/drawing/2014/main" id="{16345FF4-5855-5AF4-9890-DDF1D9AB5EA8}"/>
              </a:ext>
            </a:extLst>
          </p:cNvPr>
          <p:cNvSpPr txBox="1">
            <a:spLocks noChangeArrowheads="1"/>
          </p:cNvSpPr>
          <p:nvPr/>
        </p:nvSpPr>
        <p:spPr bwMode="gray">
          <a:xfrm>
            <a:off x="209225" y="70883"/>
            <a:ext cx="11900647" cy="369332"/>
          </a:xfrm>
          <a:prstGeom prst="rect">
            <a:avLst/>
          </a:prstGeom>
          <a:noFill/>
          <a:ln w="9525">
            <a:noFill/>
            <a:miter lim="800000"/>
            <a:headEnd/>
            <a:tailEnd/>
          </a:ln>
          <a:effectLst/>
        </p:spPr>
        <p:txBody>
          <a:bodyPr wrap="square">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1" smtClean="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Fiktives Projekt 01 </a:t>
            </a:r>
            <a:r>
              <a:rPr kumimoji="0" lang="en-US" sz="1800" b="1" i="0" u="none" strike="noStrike" kern="1200" cap="none" spc="0" normalizeH="0" baseline="0" noProof="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 Technologische Schwerpunkte</a:t>
            </a:r>
          </a:p>
        </p:txBody>
      </p:sp>
      <p:sp>
        <p:nvSpPr>
          <p:cNvPr id="5" name="Rechteck 4"/>
          <p:cNvSpPr/>
          <p:nvPr/>
        </p:nvSpPr>
        <p:spPr>
          <a:xfrm>
            <a:off x="268500" y="4993424"/>
            <a:ext cx="4045003" cy="369332"/>
          </a:xfrm>
          <a:prstGeom prst="rect">
            <a:avLst/>
          </a:prstGeom>
        </p:spPr>
        <p:txBody>
          <a:bodyPr wrap="square">
            <a:spAutoFit/>
          </a:bodyPr>
          <a:lstStyle/>
          <a:p>
            <a:pPr algn="ctr"/>
            <a:r>
              <a:rPr lang="de-DE" smtClean="0">
                <a:latin typeface="Arial" panose="020B0604020202020204" pitchFamily="34" charset="0"/>
                <a:cs typeface="Arial" panose="020B0604020202020204" pitchFamily="34" charset="0"/>
              </a:rPr>
              <a:t>Wordcloud</a:t>
            </a:r>
            <a:endParaRPr lang="de-DE"/>
          </a:p>
        </p:txBody>
      </p:sp>
    </p:spTree>
    <p:extLst>
      <p:ext uri="{BB962C8B-B14F-4D97-AF65-F5344CB8AC3E}">
        <p14:creationId xmlns:p14="http://schemas.microsoft.com/office/powerpoint/2010/main" val="293198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xt | Text-Grafik gemischt">
  <a:themeElements>
    <a:clrScheme name="VDI | VDE c_neu">
      <a:dk1>
        <a:sysClr val="windowText" lastClr="000000"/>
      </a:dk1>
      <a:lt1>
        <a:sysClr val="window" lastClr="FFFFFF"/>
      </a:lt1>
      <a:dk2>
        <a:srgbClr val="5C2483"/>
      </a:dk2>
      <a:lt2>
        <a:srgbClr val="FFFFFF"/>
      </a:lt2>
      <a:accent1>
        <a:srgbClr val="09673D"/>
      </a:accent1>
      <a:accent2>
        <a:srgbClr val="A27E7D"/>
      </a:accent2>
      <a:accent3>
        <a:srgbClr val="004169"/>
      </a:accent3>
      <a:accent4>
        <a:srgbClr val="E49B00"/>
      </a:accent4>
      <a:accent5>
        <a:srgbClr val="878787"/>
      </a:accent5>
      <a:accent6>
        <a:srgbClr val="5C2483"/>
      </a:accent6>
      <a:hlink>
        <a:srgbClr val="5C2482"/>
      </a:hlink>
      <a:folHlink>
        <a:srgbClr val="DCC8C8"/>
      </a:folHlink>
    </a:clrScheme>
    <a:fontScheme name="VDEVDI-IT_c_neu">
      <a:majorFont>
        <a:latin typeface="Arial"/>
        <a:ea typeface="Arabic Typesetting"/>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DIVDE-IT_Masterfolien.pptx" id="{415344E2-2F2C-4B91-A216-C4EC8696C73E}" vid="{B58F6219-DE6A-45CA-8619-DB98D70338EA}"/>
    </a:ext>
  </a:extLst>
</a:theme>
</file>

<file path=ppt/theme/theme2.xml><?xml version="1.0" encoding="utf-8"?>
<a:theme xmlns:a="http://schemas.openxmlformats.org/drawingml/2006/main" name="PRESENTATIONLOAD">
  <a:themeElements>
    <a:clrScheme name="Benutzerdefiniert 1">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xt | Text-Grafik gemischt">
  <a:themeElements>
    <a:clrScheme name="VDI | VDE c_neu">
      <a:dk1>
        <a:sysClr val="windowText" lastClr="000000"/>
      </a:dk1>
      <a:lt1>
        <a:sysClr val="window" lastClr="FFFFFF"/>
      </a:lt1>
      <a:dk2>
        <a:srgbClr val="5C2483"/>
      </a:dk2>
      <a:lt2>
        <a:srgbClr val="FFFFFF"/>
      </a:lt2>
      <a:accent1>
        <a:srgbClr val="09673D"/>
      </a:accent1>
      <a:accent2>
        <a:srgbClr val="A27E7D"/>
      </a:accent2>
      <a:accent3>
        <a:srgbClr val="004169"/>
      </a:accent3>
      <a:accent4>
        <a:srgbClr val="E49B00"/>
      </a:accent4>
      <a:accent5>
        <a:srgbClr val="878787"/>
      </a:accent5>
      <a:accent6>
        <a:srgbClr val="5C2483"/>
      </a:accent6>
      <a:hlink>
        <a:srgbClr val="5C2482"/>
      </a:hlink>
      <a:folHlink>
        <a:srgbClr val="DCC8C8"/>
      </a:folHlink>
    </a:clrScheme>
    <a:fontScheme name="VDEVDI-IT_c_neu">
      <a:majorFont>
        <a:latin typeface="Arial"/>
        <a:ea typeface="Arabic Typesetting"/>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80323_VDIVDEIT_4-3_final_Bereiche.potx" id="{78A2BEA5-159C-463A-9BEE-1557E911E1A7}" vid="{879344E5-60B8-4458-A8F8-A373A9ACCBB9}"/>
    </a:ext>
  </a:extLst>
</a:theme>
</file>

<file path=ppt/theme/theme4.xml><?xml version="1.0" encoding="utf-8"?>
<a:theme xmlns:a="http://schemas.openxmlformats.org/drawingml/2006/main" name="BMBF_de">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ln>
          <a:solidFill>
            <a:srgbClr val="385D8A"/>
          </a:solidFill>
        </a:ln>
      </a:spPr>
      <a:bodyPr wrap="square" lIns="0" tIns="0" rIns="0" bIns="0" rtlCol="0" anchor="ctr" anchorCtr="0">
        <a:noAutofit/>
      </a:bodyPr>
      <a:lstStyle>
        <a:defPPr algn="ctr">
          <a:lnSpc>
            <a:spcPct val="100000"/>
          </a:lnSpc>
          <a:spcAft>
            <a:spcPts val="0"/>
          </a:spcAft>
          <a:defRPr sz="1200" b="1" i="0" baseline="0" dirty="0" smtClean="0">
            <a:solidFill>
              <a:srgbClr val="FFFFFF"/>
            </a:solidFill>
            <a:latin typeface="BundesSans Office Bold"/>
            <a:cs typeface="BundesSans Office Bold"/>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PRESENTATIONLOAD">
  <a:themeElements>
    <a:clrScheme name="Benutzerdefiniert 2">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Text | Text-Grafik gemischt">
  <a:themeElements>
    <a:clrScheme name="VDI | VDE c_neu">
      <a:dk1>
        <a:sysClr val="windowText" lastClr="000000"/>
      </a:dk1>
      <a:lt1>
        <a:sysClr val="window" lastClr="FFFFFF"/>
      </a:lt1>
      <a:dk2>
        <a:srgbClr val="5C2483"/>
      </a:dk2>
      <a:lt2>
        <a:srgbClr val="FFFFFF"/>
      </a:lt2>
      <a:accent1>
        <a:srgbClr val="09673D"/>
      </a:accent1>
      <a:accent2>
        <a:srgbClr val="A27E7D"/>
      </a:accent2>
      <a:accent3>
        <a:srgbClr val="004169"/>
      </a:accent3>
      <a:accent4>
        <a:srgbClr val="E49B00"/>
      </a:accent4>
      <a:accent5>
        <a:srgbClr val="878787"/>
      </a:accent5>
      <a:accent6>
        <a:srgbClr val="5C2483"/>
      </a:accent6>
      <a:hlink>
        <a:srgbClr val="5C2482"/>
      </a:hlink>
      <a:folHlink>
        <a:srgbClr val="DCC8C8"/>
      </a:folHlink>
    </a:clrScheme>
    <a:fontScheme name="VDEVDI-IT_c_neu">
      <a:majorFont>
        <a:latin typeface="Arial"/>
        <a:ea typeface="Arabic Typesetting"/>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DIVDE-IT_Masterfolien.pptx" id="{415344E2-2F2C-4B91-A216-C4EC8696C73E}" vid="{B58F6219-DE6A-45CA-8619-DB98D70338E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Breitbild</PresentationFormat>
  <Paragraphs>85</Paragraphs>
  <Slides>1</Slides>
  <Notes>1</Notes>
  <HiddenSlides>0</HiddenSlides>
  <MMClips>0</MMClips>
  <ScaleCrop>false</ScaleCrop>
  <HeadingPairs>
    <vt:vector size="6" baseType="variant">
      <vt:variant>
        <vt:lpstr>Verwendete Schriftarten</vt:lpstr>
      </vt:variant>
      <vt:variant>
        <vt:i4>10</vt:i4>
      </vt:variant>
      <vt:variant>
        <vt:lpstr>Design</vt:lpstr>
      </vt:variant>
      <vt:variant>
        <vt:i4>6</vt:i4>
      </vt:variant>
      <vt:variant>
        <vt:lpstr>Folientitel</vt:lpstr>
      </vt:variant>
      <vt:variant>
        <vt:i4>1</vt:i4>
      </vt:variant>
    </vt:vector>
  </HeadingPairs>
  <TitlesOfParts>
    <vt:vector size="17" baseType="lpstr">
      <vt:lpstr>Arabic Typesetting</vt:lpstr>
      <vt:lpstr>Arial</vt:lpstr>
      <vt:lpstr>BundesSans Office</vt:lpstr>
      <vt:lpstr>BundesSans Office Bold</vt:lpstr>
      <vt:lpstr>BundesSerif Office</vt:lpstr>
      <vt:lpstr>Calibri</vt:lpstr>
      <vt:lpstr>Calibri Light</vt:lpstr>
      <vt:lpstr>Segoe UI Semibold</vt:lpstr>
      <vt:lpstr>Symbol</vt:lpstr>
      <vt:lpstr>Wingdings</vt:lpstr>
      <vt:lpstr>Text | Text-Grafik gemischt</vt:lpstr>
      <vt:lpstr>PRESENTATIONLOAD</vt:lpstr>
      <vt:lpstr>1_Text | Text-Grafik gemischt</vt:lpstr>
      <vt:lpstr>BMBF_de</vt:lpstr>
      <vt:lpstr>1_PRESENTATIONLOAD</vt:lpstr>
      <vt:lpstr>2_Text | Text-Grafik gemischt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2023-03-13T13:09:36Z</dcterms:created>
  <dcterms:modified xsi:type="dcterms:W3CDTF">2023-03-13T13:14:41Z</dcterms:modified>
</cp:coreProperties>
</file>