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6" autoAdjust="0"/>
    <p:restoredTop sz="94660"/>
  </p:normalViewPr>
  <p:slideViewPr>
    <p:cSldViewPr snapToGrid="0">
      <p:cViewPr>
        <p:scale>
          <a:sx n="130" d="100"/>
          <a:sy n="130" d="100"/>
        </p:scale>
        <p:origin x="198" y="120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60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2782-F686-4554-930A-147097EB8850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EA38-E190-476C-81F3-E43EED4528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6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5664" y="717869"/>
            <a:ext cx="3024821" cy="1529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197" y="717869"/>
            <a:ext cx="8861108" cy="1529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6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61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196" y="4182744"/>
            <a:ext cx="5942965" cy="1182592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7520" y="4182744"/>
            <a:ext cx="5942965" cy="1182592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3044824"/>
            <a:ext cx="5656263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4"/>
            <a:ext cx="5658485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7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5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69" y="382271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26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E872-0053-49C4-B2E5-59B8432B4053}" type="datetimeFigureOut">
              <a:rPr lang="en-GB" smtClean="0"/>
              <a:t>06/08/2018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6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266828" y="1511527"/>
            <a:ext cx="2243685" cy="150876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27" name="Straight Arrow Connector 32"/>
          <p:cNvCxnSpPr>
            <a:stCxn id="6" idx="3"/>
            <a:endCxn id="119" idx="1"/>
          </p:cNvCxnSpPr>
          <p:nvPr/>
        </p:nvCxnSpPr>
        <p:spPr>
          <a:xfrm flipV="1">
            <a:off x="6817290" y="1751393"/>
            <a:ext cx="989106" cy="1328127"/>
          </a:xfrm>
          <a:prstGeom prst="bentConnector3">
            <a:avLst>
              <a:gd name="adj1" fmla="val 191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9" idx="3"/>
            <a:endCxn id="69" idx="1"/>
          </p:cNvCxnSpPr>
          <p:nvPr/>
        </p:nvCxnSpPr>
        <p:spPr>
          <a:xfrm>
            <a:off x="4725980" y="3634152"/>
            <a:ext cx="990020" cy="10096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8" idx="3"/>
            <a:endCxn id="11" idx="1"/>
          </p:cNvCxnSpPr>
          <p:nvPr/>
        </p:nvCxnSpPr>
        <p:spPr>
          <a:xfrm flipV="1">
            <a:off x="4725981" y="1965142"/>
            <a:ext cx="935529" cy="151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9"/>
          <p:cNvCxnSpPr>
            <a:stCxn id="86" idx="1"/>
            <a:endCxn id="16" idx="3"/>
          </p:cNvCxnSpPr>
          <p:nvPr/>
        </p:nvCxnSpPr>
        <p:spPr>
          <a:xfrm rot="10800000">
            <a:off x="3141420" y="2976101"/>
            <a:ext cx="612253" cy="339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7806396" y="1670568"/>
            <a:ext cx="969894" cy="814369"/>
            <a:chOff x="6732240" y="1461456"/>
            <a:chExt cx="1296144" cy="1088304"/>
          </a:xfrm>
        </p:grpSpPr>
        <p:sp>
          <p:nvSpPr>
            <p:cNvPr id="116" name="Rectangle 115"/>
            <p:cNvSpPr/>
            <p:nvPr/>
          </p:nvSpPr>
          <p:spPr>
            <a:xfrm>
              <a:off x="6732240" y="1677281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id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32240" y="2129640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2240" y="2333736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732240" y="1461456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</a:t>
              </a:r>
              <a:r>
                <a:rPr lang="en-US" sz="800" b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*)</a:t>
              </a:r>
              <a:endParaRPr lang="en-GB" sz="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32240" y="1893305"/>
              <a:ext cx="1296144" cy="2363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baseUrl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Elbow Connector 123"/>
          <p:cNvCxnSpPr>
            <a:stCxn id="87" idx="3"/>
            <a:endCxn id="119" idx="1"/>
          </p:cNvCxnSpPr>
          <p:nvPr/>
        </p:nvCxnSpPr>
        <p:spPr>
          <a:xfrm flipV="1">
            <a:off x="4727188" y="1751393"/>
            <a:ext cx="3079208" cy="1403017"/>
          </a:xfrm>
          <a:prstGeom prst="bentConnector3">
            <a:avLst>
              <a:gd name="adj1" fmla="val 63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838324" y="1456819"/>
            <a:ext cx="169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Digital Delta V2</a:t>
            </a:r>
            <a:br>
              <a:rPr lang="en-US" sz="1200" dirty="0" smtClean="0"/>
            </a:br>
            <a:r>
              <a:rPr lang="en-US" sz="1200" dirty="0" smtClean="0"/>
              <a:t>REST-API resource types</a:t>
            </a:r>
            <a:endParaRPr lang="en-GB" sz="12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996626" y="5769955"/>
            <a:ext cx="969895" cy="473821"/>
            <a:chOff x="3052111" y="4447343"/>
            <a:chExt cx="1296145" cy="633203"/>
          </a:xfrm>
        </p:grpSpPr>
        <p:sp>
          <p:nvSpPr>
            <p:cNvPr id="240" name="Rectangle 239"/>
            <p:cNvSpPr/>
            <p:nvPr/>
          </p:nvSpPr>
          <p:spPr>
            <a:xfrm>
              <a:off x="3052111" y="4658023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052112" y="4871988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unit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052112" y="4447343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5254" y="5117772"/>
            <a:ext cx="1341274" cy="484947"/>
            <a:chOff x="7511217" y="4640534"/>
            <a:chExt cx="1341274" cy="484947"/>
          </a:xfrm>
        </p:grpSpPr>
        <p:sp>
          <p:nvSpPr>
            <p:cNvPr id="246" name="Rectangle 245"/>
            <p:cNvSpPr/>
            <p:nvPr/>
          </p:nvSpPr>
          <p:spPr>
            <a:xfrm>
              <a:off x="7511220" y="4802183"/>
              <a:ext cx="134126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511221" y="4640534"/>
              <a:ext cx="134127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AspectSet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511217" y="4963832"/>
              <a:ext cx="134126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aspects[]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7564146" y="2558624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 *) Node: The DD is a distrubited system.</a:t>
            </a:r>
            <a:br>
              <a:rPr lang="en-US" sz="800" dirty="0" smtClean="0"/>
            </a:br>
            <a:r>
              <a:rPr lang="en-US" sz="800" dirty="0" smtClean="0"/>
              <a:t>       The node specificies from which url</a:t>
            </a:r>
            <a:br>
              <a:rPr lang="en-US" sz="800" dirty="0" smtClean="0"/>
            </a:br>
            <a:r>
              <a:rPr lang="en-US" sz="800" dirty="0" smtClean="0"/>
              <a:t>        the data has been retrieved</a:t>
            </a:r>
            <a:endParaRPr lang="en-GB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878496" y="651454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Legend:</a:t>
            </a:r>
            <a:endParaRPr lang="en-GB" sz="1100" i="1" dirty="0"/>
          </a:p>
        </p:txBody>
      </p:sp>
      <p:cxnSp>
        <p:nvCxnSpPr>
          <p:cNvPr id="110" name="Straight Arrow Connector 109"/>
          <p:cNvCxnSpPr>
            <a:stCxn id="256" idx="1"/>
            <a:endCxn id="243" idx="1"/>
          </p:cNvCxnSpPr>
          <p:nvPr/>
        </p:nvCxnSpPr>
        <p:spPr>
          <a:xfrm rot="10800000" flipH="1" flipV="1">
            <a:off x="7625253" y="5521894"/>
            <a:ext cx="371373" cy="328885"/>
          </a:xfrm>
          <a:prstGeom prst="bentConnector3">
            <a:avLst>
              <a:gd name="adj1" fmla="val -4873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16000" y="4562996"/>
            <a:ext cx="1101583" cy="1608933"/>
            <a:chOff x="5753479" y="4665333"/>
            <a:chExt cx="1101583" cy="1608933"/>
          </a:xfrm>
        </p:grpSpPr>
        <p:sp>
          <p:nvSpPr>
            <p:cNvPr id="176" name="Rectangle 175"/>
            <p:cNvSpPr/>
            <p:nvPr/>
          </p:nvSpPr>
          <p:spPr>
            <a:xfrm>
              <a:off x="5754728" y="4826982"/>
              <a:ext cx="1100334" cy="1613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754728" y="5149995"/>
              <a:ext cx="1100334" cy="167675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54728" y="4988346"/>
              <a:ext cx="110033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54725" y="5317957"/>
              <a:ext cx="1100333" cy="1636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quantity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54725" y="5481567"/>
              <a:ext cx="1100334" cy="1631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unit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54725" y="5644756"/>
              <a:ext cx="110033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parameterCode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54725" y="5806405"/>
              <a:ext cx="1100333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compartment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53479" y="4665333"/>
              <a:ext cx="1101577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ObservationType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754724" y="5958224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754723" y="6116245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aspectSet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83" name="Straight Arrow Connector 39"/>
          <p:cNvCxnSpPr>
            <a:stCxn id="89" idx="1"/>
            <a:endCxn id="161" idx="1"/>
          </p:cNvCxnSpPr>
          <p:nvPr/>
        </p:nvCxnSpPr>
        <p:spPr>
          <a:xfrm rot="10800000" flipH="1" flipV="1">
            <a:off x="3753280" y="4728840"/>
            <a:ext cx="4013" cy="319235"/>
          </a:xfrm>
          <a:prstGeom prst="bentConnector3">
            <a:avLst>
              <a:gd name="adj1" fmla="val -569648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171524" y="4158644"/>
            <a:ext cx="969894" cy="477819"/>
            <a:chOff x="2171524" y="4158644"/>
            <a:chExt cx="969894" cy="477819"/>
          </a:xfrm>
        </p:grpSpPr>
        <p:sp>
          <p:nvSpPr>
            <p:cNvPr id="91" name="Rectangle 90"/>
            <p:cNvSpPr/>
            <p:nvPr/>
          </p:nvSpPr>
          <p:spPr>
            <a:xfrm>
              <a:off x="2171524" y="4320293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71524" y="4480401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71524" y="4158644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Institution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71524" y="2895276"/>
            <a:ext cx="969896" cy="983710"/>
            <a:chOff x="2171524" y="2895276"/>
            <a:chExt cx="969896" cy="983710"/>
          </a:xfrm>
        </p:grpSpPr>
        <p:sp>
          <p:nvSpPr>
            <p:cNvPr id="13" name="Rectangle 12"/>
            <p:cNvSpPr/>
            <p:nvPr/>
          </p:nvSpPr>
          <p:spPr>
            <a:xfrm>
              <a:off x="2171526" y="305692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process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1526" y="321703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1526" y="3371350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1525" y="289527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ource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71524" y="3540448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realizationCount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171524" y="3709717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institution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96" idx="1"/>
            <a:endCxn id="94" idx="0"/>
          </p:cNvCxnSpPr>
          <p:nvPr/>
        </p:nvCxnSpPr>
        <p:spPr>
          <a:xfrm rot="10800000" flipH="1" flipV="1">
            <a:off x="2171523" y="3794352"/>
            <a:ext cx="484947" cy="364292"/>
          </a:xfrm>
          <a:prstGeom prst="bentConnector4">
            <a:avLst>
              <a:gd name="adj1" fmla="val -47139"/>
              <a:gd name="adj2" fmla="val 6161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57294" y="4967251"/>
            <a:ext cx="969894" cy="802704"/>
            <a:chOff x="2043833" y="4793706"/>
            <a:chExt cx="969894" cy="802704"/>
          </a:xfrm>
        </p:grpSpPr>
        <p:sp>
          <p:nvSpPr>
            <p:cNvPr id="158" name="Rectangle 157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timeStamp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43833" y="511146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startTime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43833" y="5267526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endTime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Event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43833" y="542917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resultTime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2" name="Elbow Connector 21"/>
          <p:cNvCxnSpPr>
            <a:stCxn id="177" idx="3"/>
            <a:endCxn id="119" idx="1"/>
          </p:cNvCxnSpPr>
          <p:nvPr/>
        </p:nvCxnSpPr>
        <p:spPr>
          <a:xfrm flipV="1">
            <a:off x="6817583" y="1751393"/>
            <a:ext cx="988813" cy="3380103"/>
          </a:xfrm>
          <a:prstGeom prst="bentConnector3">
            <a:avLst>
              <a:gd name="adj1" fmla="val 3844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137744" y="6657693"/>
            <a:ext cx="969894" cy="161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ScalarValue</a:t>
            </a:r>
            <a:endParaRPr lang="en-GB" sz="800" b="1" baseline="30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37744" y="6819342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value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37744" y="6985920"/>
            <a:ext cx="969894" cy="16164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limitSymbol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37744" y="7147569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37744" y="7314805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additionalQuality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209529" y="6657693"/>
            <a:ext cx="969894" cy="991639"/>
            <a:chOff x="2043833" y="4793706"/>
            <a:chExt cx="969894" cy="991639"/>
          </a:xfrm>
        </p:grpSpPr>
        <p:sp>
          <p:nvSpPr>
            <p:cNvPr id="140" name="Rectangle 13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43833" y="4955355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43833" y="5122646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43833" y="5289224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43833" y="5450873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043833" y="5618109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648601" y="6663366"/>
            <a:ext cx="969894" cy="976324"/>
            <a:chOff x="2043833" y="4793706"/>
            <a:chExt cx="969894" cy="976324"/>
          </a:xfrm>
        </p:grpSpPr>
        <p:sp>
          <p:nvSpPr>
            <p:cNvPr id="147" name="Rectangle 14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43833" y="5107331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43833" y="5273909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43833" y="5435558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43833" y="560279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179" idx="3"/>
            <a:endCxn id="252" idx="1"/>
          </p:cNvCxnSpPr>
          <p:nvPr/>
        </p:nvCxnSpPr>
        <p:spPr>
          <a:xfrm flipV="1">
            <a:off x="6817578" y="5198597"/>
            <a:ext cx="807680" cy="894322"/>
          </a:xfrm>
          <a:prstGeom prst="bentConnector3">
            <a:avLst>
              <a:gd name="adj1" fmla="val 55897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4300364" y="6657693"/>
            <a:ext cx="1055860" cy="486534"/>
            <a:chOff x="2043832" y="4793706"/>
            <a:chExt cx="969895" cy="486534"/>
          </a:xfrm>
        </p:grpSpPr>
        <p:sp>
          <p:nvSpPr>
            <p:cNvPr id="157" name="Rectangle 15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AspectPointValue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043832" y="511300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points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4170204" y="5777856"/>
            <a:ext cx="144074" cy="691856"/>
            <a:chOff x="4170204" y="5777856"/>
            <a:chExt cx="144074" cy="367817"/>
          </a:xfrm>
        </p:grpSpPr>
        <p:cxnSp>
          <p:nvCxnSpPr>
            <p:cNvPr id="235" name="Straight Connector 234"/>
            <p:cNvCxnSpPr>
              <a:endCxn id="237" idx="0"/>
            </p:cNvCxnSpPr>
            <p:nvPr/>
          </p:nvCxnSpPr>
          <p:spPr>
            <a:xfrm>
              <a:off x="4242241" y="5777856"/>
              <a:ext cx="0" cy="140916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Isosceles Triangle 236"/>
            <p:cNvSpPr/>
            <p:nvPr/>
          </p:nvSpPr>
          <p:spPr>
            <a:xfrm>
              <a:off x="4170204" y="5918772"/>
              <a:ext cx="144074" cy="55793"/>
            </a:xfrm>
            <a:prstGeom prst="triangle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4242241" y="5974565"/>
              <a:ext cx="0" cy="171108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/>
          <p:nvPr/>
        </p:nvCxnSpPr>
        <p:spPr>
          <a:xfrm>
            <a:off x="2622691" y="6463738"/>
            <a:ext cx="3510857" cy="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29" idx="0"/>
          </p:cNvCxnSpPr>
          <p:nvPr/>
        </p:nvCxnSpPr>
        <p:spPr>
          <a:xfrm>
            <a:off x="2622691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65" idx="0"/>
          </p:cNvCxnSpPr>
          <p:nvPr/>
        </p:nvCxnSpPr>
        <p:spPr>
          <a:xfrm>
            <a:off x="4828294" y="6463738"/>
            <a:ext cx="1" cy="193955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40" idx="0"/>
          </p:cNvCxnSpPr>
          <p:nvPr/>
        </p:nvCxnSpPr>
        <p:spPr>
          <a:xfrm>
            <a:off x="3694476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50" idx="0"/>
          </p:cNvCxnSpPr>
          <p:nvPr/>
        </p:nvCxnSpPr>
        <p:spPr>
          <a:xfrm>
            <a:off x="6133548" y="6469712"/>
            <a:ext cx="0" cy="193654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167" idx="3"/>
            <a:endCxn id="150" idx="1"/>
          </p:cNvCxnSpPr>
          <p:nvPr/>
        </p:nvCxnSpPr>
        <p:spPr>
          <a:xfrm flipV="1">
            <a:off x="5356223" y="6744191"/>
            <a:ext cx="292378" cy="316418"/>
          </a:xfrm>
          <a:prstGeom prst="bentConnector3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753281" y="2594227"/>
            <a:ext cx="973907" cy="2210232"/>
            <a:chOff x="3753281" y="2594227"/>
            <a:chExt cx="973907" cy="2210232"/>
          </a:xfrm>
        </p:grpSpPr>
        <p:sp>
          <p:nvSpPr>
            <p:cNvPr id="76" name="Rectangle 75"/>
            <p:cNvSpPr/>
            <p:nvPr/>
          </p:nvSpPr>
          <p:spPr>
            <a:xfrm>
              <a:off x="3753670" y="2755876"/>
              <a:ext cx="973132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53669" y="2915983"/>
              <a:ext cx="973131" cy="15760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53671" y="3396883"/>
              <a:ext cx="97231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location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54059" y="3553327"/>
              <a:ext cx="97192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observationType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54059" y="3712327"/>
              <a:ext cx="971921" cy="16272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startTime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3670" y="2594227"/>
              <a:ext cx="97231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TimeSeries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53669" y="4026289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analysisTime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53669" y="4187938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53671" y="3875053"/>
              <a:ext cx="972310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endTime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53672" y="3235234"/>
              <a:ext cx="972309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source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753281" y="3073585"/>
              <a:ext cx="97390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53669" y="434958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interval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3281" y="4653223"/>
              <a:ext cx="971922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events[]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753669" y="450198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valueType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72283" y="6781642"/>
            <a:ext cx="1533526" cy="855708"/>
            <a:chOff x="8025623" y="6545422"/>
            <a:chExt cx="1533526" cy="855708"/>
          </a:xfrm>
        </p:grpSpPr>
        <p:sp>
          <p:nvSpPr>
            <p:cNvPr id="225" name="Rectangle 224"/>
            <p:cNvSpPr/>
            <p:nvPr/>
          </p:nvSpPr>
          <p:spPr>
            <a:xfrm>
              <a:off x="8025623" y="6724054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required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025623" y="6893323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tx1"/>
                  </a:solidFill>
                </a:rPr>
                <a:t>required, but not for DD-OPER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025623" y="6545422"/>
              <a:ext cx="1533526" cy="1786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Resource Object. Attributes: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025623" y="7062592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optional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025623" y="7231861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ptional, used only by DD-OPER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61508" y="1884317"/>
            <a:ext cx="1155786" cy="2560585"/>
            <a:chOff x="5661508" y="1884317"/>
            <a:chExt cx="1155786" cy="2560585"/>
          </a:xfrm>
        </p:grpSpPr>
        <p:sp>
          <p:nvSpPr>
            <p:cNvPr id="152" name="Rectangle 151"/>
            <p:cNvSpPr/>
            <p:nvPr/>
          </p:nvSpPr>
          <p:spPr>
            <a:xfrm>
              <a:off x="5810250" y="3798306"/>
              <a:ext cx="100704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0250" y="284138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0250" y="3001489"/>
              <a:ext cx="1007040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0250" y="332377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10250" y="3485420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251" y="3647069"/>
              <a:ext cx="1007037" cy="15123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referenceLevel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0251" y="3157552"/>
              <a:ext cx="1007040" cy="16622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locationId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1510" y="1884317"/>
              <a:ext cx="1155781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tx1"/>
                  </a:solidFill>
                </a:rPr>
                <a:t>Location</a:t>
              </a:r>
              <a:r>
                <a:rPr lang="en-US" sz="700" dirty="0" smtClean="0">
                  <a:solidFill>
                    <a:schemeClr val="tx1"/>
                  </a:solidFill>
                </a:rPr>
                <a:t> (</a:t>
              </a:r>
              <a:r>
                <a:rPr lang="en-US" sz="700" dirty="0" smtClean="0">
                  <a:solidFill>
                    <a:schemeClr val="tx1"/>
                  </a:solidFill>
                </a:rPr>
                <a:t>GeoJSON</a:t>
              </a:r>
              <a:r>
                <a:rPr lang="en-US" sz="700" dirty="0" smtClean="0">
                  <a:solidFill>
                    <a:schemeClr val="tx1"/>
                  </a:solidFill>
                </a:rPr>
                <a:t>)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661508" y="2045966"/>
              <a:ext cx="115578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type: </a:t>
              </a:r>
              <a:r>
                <a:rPr lang="en-US" sz="700" dirty="0" smtClean="0">
                  <a:solidFill>
                    <a:schemeClr val="tx1"/>
                  </a:solidFill>
                </a:rPr>
                <a:t>Feature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61508" y="2206074"/>
              <a:ext cx="115578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geometry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61513" y="2680056"/>
              <a:ext cx="1155778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p</a:t>
              </a:r>
              <a:r>
                <a:rPr lang="en-US" sz="800" dirty="0" smtClean="0">
                  <a:solidFill>
                    <a:schemeClr val="tx1"/>
                  </a:solidFill>
                </a:rPr>
                <a:t>roperties: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810250" y="2362136"/>
              <a:ext cx="100704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type:  </a:t>
              </a:r>
              <a:r>
                <a:rPr lang="en-US" sz="700" dirty="0" smtClean="0">
                  <a:solidFill>
                    <a:schemeClr val="tx1"/>
                  </a:solidFill>
                </a:rPr>
                <a:t>(Multi)Point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810250" y="2523785"/>
              <a:ext cx="100704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810251" y="3959955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locationNameSpace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810563" y="4121604"/>
              <a:ext cx="1006725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displayName(…)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810251" y="4283253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 smtClean="0">
                  <a:solidFill>
                    <a:schemeClr val="bg1">
                      <a:lumMod val="50000"/>
                    </a:schemeClr>
                  </a:solidFill>
                </a:rPr>
                <a:t>parentName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5717244" y="6171929"/>
            <a:ext cx="1100334" cy="1580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quantityName</a:t>
            </a:r>
            <a:endParaRPr lang="en-GB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134</Words>
  <Application>Microsoft Office PowerPoint</Application>
  <PresentationFormat>A3 Paper (297x420 mm)</PresentationFormat>
  <Paragraphs>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 Hummel</dc:creator>
  <cp:lastModifiedBy>Stef Hummel</cp:lastModifiedBy>
  <cp:revision>105</cp:revision>
  <dcterms:created xsi:type="dcterms:W3CDTF">2017-07-31T08:45:10Z</dcterms:created>
  <dcterms:modified xsi:type="dcterms:W3CDTF">2018-08-06T13:13:18Z</dcterms:modified>
</cp:coreProperties>
</file>