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801600" cy="9601200" type="A3"/>
  <p:notesSz cx="6858000" cy="91440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06" autoAdjust="0"/>
    <p:restoredTop sz="94660"/>
  </p:normalViewPr>
  <p:slideViewPr>
    <p:cSldViewPr snapToGrid="0">
      <p:cViewPr>
        <p:scale>
          <a:sx n="125" d="100"/>
          <a:sy n="125" d="100"/>
        </p:scale>
        <p:origin x="960" y="1128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-360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82782-F686-4554-930A-147097EB8850}" type="datetimeFigureOut">
              <a:rPr lang="en-GB" smtClean="0"/>
              <a:t>06/08/2018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EA38-E190-476C-81F3-E43EED4528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51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E872-0053-49C4-B2E5-59B8432B4053}" type="datetimeFigureOut">
              <a:rPr lang="en-GB" smtClean="0"/>
              <a:t>06/08/2018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4F9E-3FFC-4EF7-90F7-9102C111DE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64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E872-0053-49C4-B2E5-59B8432B4053}" type="datetimeFigureOut">
              <a:rPr lang="en-GB" smtClean="0"/>
              <a:t>06/08/2018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4F9E-3FFC-4EF7-90F7-9102C111DE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268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5664" y="717869"/>
            <a:ext cx="3024821" cy="1529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1197" y="717869"/>
            <a:ext cx="8861108" cy="1529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E872-0053-49C4-B2E5-59B8432B4053}" type="datetimeFigureOut">
              <a:rPr lang="en-GB" smtClean="0"/>
              <a:t>06/08/2018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4F9E-3FFC-4EF7-90F7-9102C111DE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467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E872-0053-49C4-B2E5-59B8432B4053}" type="datetimeFigureOut">
              <a:rPr lang="en-GB" smtClean="0"/>
              <a:t>06/08/2018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4F9E-3FFC-4EF7-90F7-9102C111DE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261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9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9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E872-0053-49C4-B2E5-59B8432B4053}" type="datetimeFigureOut">
              <a:rPr lang="en-GB" smtClean="0"/>
              <a:t>06/08/2018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4F9E-3FFC-4EF7-90F7-9102C111DE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678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1196" y="4182744"/>
            <a:ext cx="5942965" cy="1182592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7520" y="4182744"/>
            <a:ext cx="5942965" cy="1182592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E872-0053-49C4-B2E5-59B8432B4053}" type="datetimeFigureOut">
              <a:rPr lang="en-GB" smtClean="0"/>
              <a:t>06/08/2018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4F9E-3FFC-4EF7-90F7-9102C111DE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04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84494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1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1" y="3044824"/>
            <a:ext cx="5656263" cy="5531804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4"/>
            <a:ext cx="5658485" cy="5531804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E872-0053-49C4-B2E5-59B8432B4053}" type="datetimeFigureOut">
              <a:rPr lang="en-GB" smtClean="0"/>
              <a:t>06/08/2018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4F9E-3FFC-4EF7-90F7-9102C111DE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879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E872-0053-49C4-B2E5-59B8432B4053}" type="datetimeFigureOut">
              <a:rPr lang="en-GB" smtClean="0"/>
              <a:t>06/08/2018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4F9E-3FFC-4EF7-90F7-9102C111DE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01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E872-0053-49C4-B2E5-59B8432B4053}" type="datetimeFigureOut">
              <a:rPr lang="en-GB" smtClean="0"/>
              <a:t>06/08/2018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4F9E-3FFC-4EF7-90F7-9102C111DE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55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9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69" y="382271"/>
            <a:ext cx="7156451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9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E872-0053-49C4-B2E5-59B8432B4053}" type="datetimeFigureOut">
              <a:rPr lang="en-GB" smtClean="0"/>
              <a:t>06/08/2018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4F9E-3FFC-4EF7-90F7-9102C111DE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519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1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4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E872-0053-49C4-B2E5-59B8432B4053}" type="datetimeFigureOut">
              <a:rPr lang="en-GB" smtClean="0"/>
              <a:t>06/08/2018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4F9E-3FFC-4EF7-90F7-9102C111DE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826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4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7E872-0053-49C4-B2E5-59B8432B4053}" type="datetimeFigureOut">
              <a:rPr lang="en-GB" smtClean="0"/>
              <a:t>06/08/2018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24F9E-3FFC-4EF7-90F7-9102C111DE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466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Rounded Rectangle 267"/>
          <p:cNvSpPr/>
          <p:nvPr/>
        </p:nvSpPr>
        <p:spPr>
          <a:xfrm>
            <a:off x="7266828" y="1511527"/>
            <a:ext cx="2243685" cy="1508761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cxnSp>
        <p:nvCxnSpPr>
          <p:cNvPr id="27" name="Straight Arrow Connector 32"/>
          <p:cNvCxnSpPr>
            <a:stCxn id="6" idx="3"/>
            <a:endCxn id="119" idx="1"/>
          </p:cNvCxnSpPr>
          <p:nvPr/>
        </p:nvCxnSpPr>
        <p:spPr>
          <a:xfrm flipV="1">
            <a:off x="6817290" y="1751393"/>
            <a:ext cx="989106" cy="1328127"/>
          </a:xfrm>
          <a:prstGeom prst="bentConnector3">
            <a:avLst>
              <a:gd name="adj1" fmla="val 19184"/>
            </a:avLst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9" idx="3"/>
            <a:endCxn id="69" idx="1"/>
          </p:cNvCxnSpPr>
          <p:nvPr/>
        </p:nvCxnSpPr>
        <p:spPr>
          <a:xfrm>
            <a:off x="4725980" y="3634152"/>
            <a:ext cx="990020" cy="10096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78" idx="3"/>
            <a:endCxn id="11" idx="1"/>
          </p:cNvCxnSpPr>
          <p:nvPr/>
        </p:nvCxnSpPr>
        <p:spPr>
          <a:xfrm flipV="1">
            <a:off x="4725981" y="1965142"/>
            <a:ext cx="935529" cy="15125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9"/>
          <p:cNvCxnSpPr>
            <a:stCxn id="86" idx="1"/>
            <a:endCxn id="16" idx="3"/>
          </p:cNvCxnSpPr>
          <p:nvPr/>
        </p:nvCxnSpPr>
        <p:spPr>
          <a:xfrm rot="10800000">
            <a:off x="3141420" y="2976101"/>
            <a:ext cx="612253" cy="3399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7806396" y="1670568"/>
            <a:ext cx="969894" cy="814369"/>
            <a:chOff x="6732240" y="1461456"/>
            <a:chExt cx="1296144" cy="1088304"/>
          </a:xfrm>
        </p:grpSpPr>
        <p:sp>
          <p:nvSpPr>
            <p:cNvPr id="116" name="Rectangle 115"/>
            <p:cNvSpPr/>
            <p:nvPr/>
          </p:nvSpPr>
          <p:spPr>
            <a:xfrm>
              <a:off x="6732240" y="1677281"/>
              <a:ext cx="1296144" cy="216024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id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732240" y="2129640"/>
              <a:ext cx="1296144" cy="208558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name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732240" y="2333736"/>
              <a:ext cx="1296144" cy="216024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description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732240" y="1461456"/>
              <a:ext cx="1296144" cy="2160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Node </a:t>
              </a:r>
              <a:r>
                <a:rPr lang="en-US" sz="800" b="1" baseline="30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*)</a:t>
              </a:r>
              <a:endParaRPr lang="en-GB" sz="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732240" y="1893305"/>
              <a:ext cx="1296144" cy="2363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baseUrl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4" name="Elbow Connector 123"/>
          <p:cNvCxnSpPr>
            <a:stCxn id="87" idx="3"/>
            <a:endCxn id="119" idx="1"/>
          </p:cNvCxnSpPr>
          <p:nvPr/>
        </p:nvCxnSpPr>
        <p:spPr>
          <a:xfrm flipV="1">
            <a:off x="4727188" y="1751393"/>
            <a:ext cx="3079208" cy="1403017"/>
          </a:xfrm>
          <a:prstGeom prst="bentConnector3">
            <a:avLst>
              <a:gd name="adj1" fmla="val 6384"/>
            </a:avLst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1838324" y="1456819"/>
            <a:ext cx="1694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Digital Delta V2</a:t>
            </a:r>
            <a:br>
              <a:rPr lang="en-US" sz="1200" dirty="0" smtClean="0"/>
            </a:br>
            <a:r>
              <a:rPr lang="en-US" sz="1200" dirty="0" smtClean="0"/>
              <a:t>REST-API resource types</a:t>
            </a:r>
            <a:endParaRPr lang="en-GB" sz="1200" dirty="0"/>
          </a:p>
        </p:txBody>
      </p:sp>
      <p:grpSp>
        <p:nvGrpSpPr>
          <p:cNvPr id="239" name="Group 238"/>
          <p:cNvGrpSpPr/>
          <p:nvPr/>
        </p:nvGrpSpPr>
        <p:grpSpPr>
          <a:xfrm>
            <a:off x="7996626" y="5769955"/>
            <a:ext cx="969895" cy="473821"/>
            <a:chOff x="3052111" y="4447343"/>
            <a:chExt cx="1296145" cy="633203"/>
          </a:xfrm>
        </p:grpSpPr>
        <p:sp>
          <p:nvSpPr>
            <p:cNvPr id="240" name="Rectangle 239"/>
            <p:cNvSpPr/>
            <p:nvPr/>
          </p:nvSpPr>
          <p:spPr>
            <a:xfrm>
              <a:off x="3052111" y="4658023"/>
              <a:ext cx="1296144" cy="216024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name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3052112" y="4871988"/>
              <a:ext cx="1296144" cy="208558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unit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052112" y="4447343"/>
              <a:ext cx="1296144" cy="2160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 smtClean="0">
                  <a:solidFill>
                    <a:schemeClr val="tx1"/>
                  </a:solidFill>
                </a:rPr>
                <a:t>Aspect</a:t>
              </a:r>
              <a:endParaRPr lang="en-GB" sz="800" b="1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625254" y="5117772"/>
            <a:ext cx="1341274" cy="484947"/>
            <a:chOff x="7511217" y="4640534"/>
            <a:chExt cx="1341274" cy="484947"/>
          </a:xfrm>
        </p:grpSpPr>
        <p:sp>
          <p:nvSpPr>
            <p:cNvPr id="246" name="Rectangle 245"/>
            <p:cNvSpPr/>
            <p:nvPr/>
          </p:nvSpPr>
          <p:spPr>
            <a:xfrm>
              <a:off x="7511220" y="4802183"/>
              <a:ext cx="134126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name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7511221" y="4640534"/>
              <a:ext cx="1341270" cy="161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 smtClean="0">
                  <a:solidFill>
                    <a:schemeClr val="tx1"/>
                  </a:solidFill>
                </a:rPr>
                <a:t>AspectSet</a:t>
              </a:r>
              <a:endParaRPr lang="en-GB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511217" y="4963832"/>
              <a:ext cx="1341267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aspects[]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3" name="TextBox 222"/>
          <p:cNvSpPr txBox="1"/>
          <p:nvPr/>
        </p:nvSpPr>
        <p:spPr>
          <a:xfrm>
            <a:off x="7564146" y="2558624"/>
            <a:ext cx="194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  *) Node: The DD is a distrubited system.</a:t>
            </a:r>
            <a:br>
              <a:rPr lang="en-US" sz="800" dirty="0" smtClean="0"/>
            </a:br>
            <a:r>
              <a:rPr lang="en-US" sz="800" dirty="0" smtClean="0"/>
              <a:t>       The node specificies from which url</a:t>
            </a:r>
            <a:br>
              <a:rPr lang="en-US" sz="800" dirty="0" smtClean="0"/>
            </a:br>
            <a:r>
              <a:rPr lang="en-US" sz="800" dirty="0" smtClean="0"/>
              <a:t>        the data has been retrieved</a:t>
            </a:r>
            <a:endParaRPr lang="en-GB" sz="800" dirty="0"/>
          </a:p>
        </p:txBody>
      </p:sp>
      <p:sp>
        <p:nvSpPr>
          <p:cNvPr id="261" name="TextBox 260"/>
          <p:cNvSpPr txBox="1"/>
          <p:nvPr/>
        </p:nvSpPr>
        <p:spPr>
          <a:xfrm>
            <a:off x="7878496" y="6514546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Legend:</a:t>
            </a:r>
            <a:endParaRPr lang="en-GB" sz="1100" i="1" dirty="0"/>
          </a:p>
        </p:txBody>
      </p:sp>
      <p:cxnSp>
        <p:nvCxnSpPr>
          <p:cNvPr id="110" name="Straight Arrow Connector 109"/>
          <p:cNvCxnSpPr>
            <a:stCxn id="256" idx="1"/>
            <a:endCxn id="243" idx="1"/>
          </p:cNvCxnSpPr>
          <p:nvPr/>
        </p:nvCxnSpPr>
        <p:spPr>
          <a:xfrm rot="10800000" flipH="1" flipV="1">
            <a:off x="7625253" y="5521894"/>
            <a:ext cx="371373" cy="328885"/>
          </a:xfrm>
          <a:prstGeom prst="bentConnector3">
            <a:avLst>
              <a:gd name="adj1" fmla="val -48731"/>
            </a:avLst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716000" y="4562996"/>
            <a:ext cx="1101583" cy="1608933"/>
            <a:chOff x="5753479" y="4665333"/>
            <a:chExt cx="1101583" cy="1608933"/>
          </a:xfrm>
        </p:grpSpPr>
        <p:sp>
          <p:nvSpPr>
            <p:cNvPr id="176" name="Rectangle 175"/>
            <p:cNvSpPr/>
            <p:nvPr/>
          </p:nvSpPr>
          <p:spPr>
            <a:xfrm>
              <a:off x="5754728" y="4826982"/>
              <a:ext cx="1100334" cy="161364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i="1" dirty="0">
                  <a:solidFill>
                    <a:schemeClr val="tx1"/>
                  </a:solidFill>
                </a:rPr>
                <a:t>id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5754728" y="5149995"/>
              <a:ext cx="1100334" cy="167675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i="1" dirty="0">
                  <a:solidFill>
                    <a:schemeClr val="tx1"/>
                  </a:solidFill>
                </a:rPr>
                <a:t>node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754728" y="4988346"/>
              <a:ext cx="110033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i="1" dirty="0">
                  <a:solidFill>
                    <a:schemeClr val="tx1"/>
                  </a:solidFill>
                </a:rPr>
                <a:t>url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754725" y="5317957"/>
              <a:ext cx="1100333" cy="16360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quantity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754725" y="5481567"/>
              <a:ext cx="1100334" cy="16319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unit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754725" y="5644756"/>
              <a:ext cx="110033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parameterCode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754725" y="5806405"/>
              <a:ext cx="1100333" cy="151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compartment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753479" y="4665333"/>
              <a:ext cx="1101577" cy="161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 smtClean="0">
                  <a:solidFill>
                    <a:schemeClr val="tx1"/>
                  </a:solidFill>
                </a:rPr>
                <a:t>ObservationType</a:t>
              </a:r>
              <a:endParaRPr lang="en-GB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5754724" y="5958224"/>
              <a:ext cx="1100334" cy="158021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description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5754723" y="6116245"/>
              <a:ext cx="1100334" cy="158021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aspectSet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83" name="Straight Arrow Connector 39"/>
          <p:cNvCxnSpPr>
            <a:stCxn id="89" idx="1"/>
            <a:endCxn id="161" idx="1"/>
          </p:cNvCxnSpPr>
          <p:nvPr/>
        </p:nvCxnSpPr>
        <p:spPr>
          <a:xfrm rot="10800000" flipH="1" flipV="1">
            <a:off x="3753280" y="4728840"/>
            <a:ext cx="4013" cy="319235"/>
          </a:xfrm>
          <a:prstGeom prst="bentConnector3">
            <a:avLst>
              <a:gd name="adj1" fmla="val -5696486"/>
            </a:avLst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2171524" y="4158644"/>
            <a:ext cx="969894" cy="477819"/>
            <a:chOff x="2171524" y="4158644"/>
            <a:chExt cx="969894" cy="477819"/>
          </a:xfrm>
        </p:grpSpPr>
        <p:sp>
          <p:nvSpPr>
            <p:cNvPr id="91" name="Rectangle 90"/>
            <p:cNvSpPr/>
            <p:nvPr/>
          </p:nvSpPr>
          <p:spPr>
            <a:xfrm>
              <a:off x="2171524" y="4320293"/>
              <a:ext cx="96989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name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171524" y="4480401"/>
              <a:ext cx="969894" cy="156062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description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171524" y="4158644"/>
              <a:ext cx="969894" cy="161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 smtClean="0">
                  <a:solidFill>
                    <a:schemeClr val="tx1"/>
                  </a:solidFill>
                </a:rPr>
                <a:t>Institution</a:t>
              </a:r>
              <a:endParaRPr lang="en-GB" sz="800" b="1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171524" y="2895276"/>
            <a:ext cx="969896" cy="983710"/>
            <a:chOff x="2171524" y="2895276"/>
            <a:chExt cx="969896" cy="983710"/>
          </a:xfrm>
        </p:grpSpPr>
        <p:sp>
          <p:nvSpPr>
            <p:cNvPr id="13" name="Rectangle 12"/>
            <p:cNvSpPr/>
            <p:nvPr/>
          </p:nvSpPr>
          <p:spPr>
            <a:xfrm>
              <a:off x="2171526" y="3056925"/>
              <a:ext cx="96989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process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71526" y="3217033"/>
              <a:ext cx="969894" cy="156062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name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71526" y="3371350"/>
              <a:ext cx="969894" cy="16926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description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71525" y="2895276"/>
              <a:ext cx="969894" cy="161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S</a:t>
              </a:r>
              <a:r>
                <a:rPr lang="en-US" sz="800" b="1" dirty="0" smtClean="0">
                  <a:solidFill>
                    <a:schemeClr val="tx1"/>
                  </a:solidFill>
                </a:rPr>
                <a:t>ource</a:t>
              </a:r>
              <a:endParaRPr lang="en-GB" sz="800" b="1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171524" y="3540448"/>
              <a:ext cx="969894" cy="16926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realizationCount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171524" y="3709717"/>
              <a:ext cx="969894" cy="16926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institution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" name="Elbow Connector 16"/>
          <p:cNvCxnSpPr>
            <a:stCxn id="96" idx="1"/>
            <a:endCxn id="94" idx="0"/>
          </p:cNvCxnSpPr>
          <p:nvPr/>
        </p:nvCxnSpPr>
        <p:spPr>
          <a:xfrm rot="10800000" flipH="1" flipV="1">
            <a:off x="2171523" y="3794352"/>
            <a:ext cx="484947" cy="364292"/>
          </a:xfrm>
          <a:prstGeom prst="bentConnector4">
            <a:avLst>
              <a:gd name="adj1" fmla="val -47139"/>
              <a:gd name="adj2" fmla="val 61616"/>
            </a:avLst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757294" y="4967251"/>
            <a:ext cx="969894" cy="802704"/>
            <a:chOff x="2043833" y="4793706"/>
            <a:chExt cx="969894" cy="802704"/>
          </a:xfrm>
        </p:grpSpPr>
        <p:sp>
          <p:nvSpPr>
            <p:cNvPr id="158" name="Rectangle 157"/>
            <p:cNvSpPr/>
            <p:nvPr/>
          </p:nvSpPr>
          <p:spPr>
            <a:xfrm>
              <a:off x="2043833" y="4951355"/>
              <a:ext cx="96989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timeStamp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043833" y="5111463"/>
              <a:ext cx="969894" cy="156062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startTime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043833" y="5267526"/>
              <a:ext cx="96989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endTime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043833" y="4793706"/>
              <a:ext cx="969894" cy="161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 smtClean="0">
                  <a:solidFill>
                    <a:schemeClr val="tx1"/>
                  </a:solidFill>
                </a:rPr>
                <a:t>Event</a:t>
              </a:r>
              <a:endParaRPr lang="en-GB" sz="800" b="1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043833" y="5429174"/>
              <a:ext cx="969894" cy="167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resultTime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2" name="Elbow Connector 21"/>
          <p:cNvCxnSpPr>
            <a:stCxn id="177" idx="3"/>
            <a:endCxn id="119" idx="1"/>
          </p:cNvCxnSpPr>
          <p:nvPr/>
        </p:nvCxnSpPr>
        <p:spPr>
          <a:xfrm flipV="1">
            <a:off x="6817583" y="1751393"/>
            <a:ext cx="988813" cy="3380103"/>
          </a:xfrm>
          <a:prstGeom prst="bentConnector3">
            <a:avLst>
              <a:gd name="adj1" fmla="val 38441"/>
            </a:avLst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137744" y="6657693"/>
            <a:ext cx="969894" cy="1616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/>
                </a:solidFill>
              </a:rPr>
              <a:t>ScalarValue</a:t>
            </a:r>
            <a:endParaRPr lang="en-GB" sz="800" b="1" baseline="300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137744" y="6819342"/>
            <a:ext cx="969894" cy="167236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value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137744" y="6985920"/>
            <a:ext cx="969894" cy="161649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limitSymbol</a:t>
            </a:r>
            <a:endParaRPr lang="en-GB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137744" y="7147569"/>
            <a:ext cx="969894" cy="167236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quality</a:t>
            </a:r>
            <a:endParaRPr lang="en-GB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2137744" y="7314805"/>
            <a:ext cx="969894" cy="167236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additionalQuality</a:t>
            </a:r>
            <a:endParaRPr lang="en-GB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3209529" y="6657693"/>
            <a:ext cx="969894" cy="991639"/>
            <a:chOff x="2043833" y="4793706"/>
            <a:chExt cx="969894" cy="991639"/>
          </a:xfrm>
        </p:grpSpPr>
        <p:sp>
          <p:nvSpPr>
            <p:cNvPr id="140" name="Rectangle 139"/>
            <p:cNvSpPr/>
            <p:nvPr/>
          </p:nvSpPr>
          <p:spPr>
            <a:xfrm>
              <a:off x="2043833" y="4793706"/>
              <a:ext cx="969894" cy="161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 smtClean="0">
                  <a:solidFill>
                    <a:schemeClr val="tx1"/>
                  </a:solidFill>
                </a:rPr>
                <a:t>AspectValue</a:t>
              </a:r>
              <a:endParaRPr lang="en-GB" sz="800" b="1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043833" y="4955355"/>
              <a:ext cx="969894" cy="167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name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043833" y="5122646"/>
              <a:ext cx="969894" cy="167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value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043833" y="5289224"/>
              <a:ext cx="96989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limitSymbol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043833" y="5450873"/>
              <a:ext cx="969894" cy="167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quality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043833" y="5618109"/>
              <a:ext cx="969894" cy="167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additionalQuality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5648601" y="6663366"/>
            <a:ext cx="969894" cy="976324"/>
            <a:chOff x="2043833" y="4793706"/>
            <a:chExt cx="969894" cy="976324"/>
          </a:xfrm>
        </p:grpSpPr>
        <p:sp>
          <p:nvSpPr>
            <p:cNvPr id="147" name="Rectangle 146"/>
            <p:cNvSpPr/>
            <p:nvPr/>
          </p:nvSpPr>
          <p:spPr>
            <a:xfrm>
              <a:off x="2043833" y="4951355"/>
              <a:ext cx="96989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coordinates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043833" y="4793706"/>
              <a:ext cx="969894" cy="161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 smtClean="0">
                  <a:solidFill>
                    <a:schemeClr val="tx1"/>
                  </a:solidFill>
                </a:rPr>
                <a:t>PointValue</a:t>
              </a:r>
              <a:endParaRPr lang="en-GB" sz="800" b="1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043833" y="5107331"/>
              <a:ext cx="969894" cy="167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value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043833" y="5273909"/>
              <a:ext cx="96989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limitSymbol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043833" y="5435558"/>
              <a:ext cx="969894" cy="167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quality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043833" y="5602794"/>
              <a:ext cx="969894" cy="167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additionalQuality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3" name="Straight Arrow Connector 22"/>
          <p:cNvCxnSpPr>
            <a:stCxn id="179" idx="3"/>
            <a:endCxn id="252" idx="1"/>
          </p:cNvCxnSpPr>
          <p:nvPr/>
        </p:nvCxnSpPr>
        <p:spPr>
          <a:xfrm flipV="1">
            <a:off x="6817578" y="5198597"/>
            <a:ext cx="807680" cy="894322"/>
          </a:xfrm>
          <a:prstGeom prst="bentConnector3">
            <a:avLst>
              <a:gd name="adj1" fmla="val 55897"/>
            </a:avLst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4300364" y="6657693"/>
            <a:ext cx="1055860" cy="486534"/>
            <a:chOff x="2043832" y="4793706"/>
            <a:chExt cx="969895" cy="486534"/>
          </a:xfrm>
        </p:grpSpPr>
        <p:sp>
          <p:nvSpPr>
            <p:cNvPr id="157" name="Rectangle 156"/>
            <p:cNvSpPr/>
            <p:nvPr/>
          </p:nvSpPr>
          <p:spPr>
            <a:xfrm>
              <a:off x="2043833" y="4951355"/>
              <a:ext cx="96989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name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2043833" y="4793706"/>
              <a:ext cx="969894" cy="161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 smtClean="0">
                  <a:solidFill>
                    <a:schemeClr val="tx1"/>
                  </a:solidFill>
                </a:rPr>
                <a:t>AspectPointValue</a:t>
              </a:r>
              <a:endParaRPr lang="en-GB" sz="800" b="1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043832" y="5113004"/>
              <a:ext cx="969894" cy="167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points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4170204" y="5777856"/>
            <a:ext cx="144074" cy="691856"/>
            <a:chOff x="4170204" y="5777856"/>
            <a:chExt cx="144074" cy="367817"/>
          </a:xfrm>
        </p:grpSpPr>
        <p:cxnSp>
          <p:nvCxnSpPr>
            <p:cNvPr id="235" name="Straight Connector 234"/>
            <p:cNvCxnSpPr>
              <a:endCxn id="237" idx="0"/>
            </p:cNvCxnSpPr>
            <p:nvPr/>
          </p:nvCxnSpPr>
          <p:spPr>
            <a:xfrm>
              <a:off x="4242241" y="5777856"/>
              <a:ext cx="0" cy="140916"/>
            </a:xfrm>
            <a:prstGeom prst="line">
              <a:avLst/>
            </a:prstGeom>
            <a:ln>
              <a:solidFill>
                <a:schemeClr val="tx1"/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Isosceles Triangle 236"/>
            <p:cNvSpPr/>
            <p:nvPr/>
          </p:nvSpPr>
          <p:spPr>
            <a:xfrm>
              <a:off x="4170204" y="5918772"/>
              <a:ext cx="144074" cy="55793"/>
            </a:xfrm>
            <a:prstGeom prst="triangle">
              <a:avLst/>
            </a:prstGeom>
            <a:ln>
              <a:solidFill>
                <a:schemeClr val="tx1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  <p:cxnSp>
          <p:nvCxnSpPr>
            <p:cNvPr id="172" name="Straight Connector 171"/>
            <p:cNvCxnSpPr/>
            <p:nvPr/>
          </p:nvCxnSpPr>
          <p:spPr>
            <a:xfrm>
              <a:off x="4242241" y="5974565"/>
              <a:ext cx="0" cy="171108"/>
            </a:xfrm>
            <a:prstGeom prst="line">
              <a:avLst/>
            </a:prstGeom>
            <a:ln>
              <a:solidFill>
                <a:schemeClr val="tx1"/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Straight Connector 172"/>
          <p:cNvCxnSpPr/>
          <p:nvPr/>
        </p:nvCxnSpPr>
        <p:spPr>
          <a:xfrm>
            <a:off x="2622691" y="6463738"/>
            <a:ext cx="3510857" cy="0"/>
          </a:xfrm>
          <a:prstGeom prst="line">
            <a:avLst/>
          </a:prstGeom>
          <a:ln>
            <a:solidFill>
              <a:schemeClr val="tx1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endCxn id="129" idx="0"/>
          </p:cNvCxnSpPr>
          <p:nvPr/>
        </p:nvCxnSpPr>
        <p:spPr>
          <a:xfrm>
            <a:off x="2622691" y="6465713"/>
            <a:ext cx="0" cy="191980"/>
          </a:xfrm>
          <a:prstGeom prst="line">
            <a:avLst/>
          </a:prstGeom>
          <a:ln>
            <a:solidFill>
              <a:schemeClr val="tx1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endCxn id="165" idx="0"/>
          </p:cNvCxnSpPr>
          <p:nvPr/>
        </p:nvCxnSpPr>
        <p:spPr>
          <a:xfrm>
            <a:off x="4828294" y="6463738"/>
            <a:ext cx="1" cy="193955"/>
          </a:xfrm>
          <a:prstGeom prst="line">
            <a:avLst/>
          </a:prstGeom>
          <a:ln>
            <a:solidFill>
              <a:schemeClr val="tx1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endCxn id="140" idx="0"/>
          </p:cNvCxnSpPr>
          <p:nvPr/>
        </p:nvCxnSpPr>
        <p:spPr>
          <a:xfrm>
            <a:off x="3694476" y="6465713"/>
            <a:ext cx="0" cy="191980"/>
          </a:xfrm>
          <a:prstGeom prst="line">
            <a:avLst/>
          </a:prstGeom>
          <a:ln>
            <a:solidFill>
              <a:schemeClr val="tx1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endCxn id="150" idx="0"/>
          </p:cNvCxnSpPr>
          <p:nvPr/>
        </p:nvCxnSpPr>
        <p:spPr>
          <a:xfrm>
            <a:off x="6133548" y="6469712"/>
            <a:ext cx="0" cy="193654"/>
          </a:xfrm>
          <a:prstGeom prst="line">
            <a:avLst/>
          </a:prstGeom>
          <a:ln>
            <a:solidFill>
              <a:schemeClr val="tx1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/>
          <p:cNvCxnSpPr>
            <a:stCxn id="167" idx="3"/>
            <a:endCxn id="150" idx="1"/>
          </p:cNvCxnSpPr>
          <p:nvPr/>
        </p:nvCxnSpPr>
        <p:spPr>
          <a:xfrm flipV="1">
            <a:off x="5356223" y="6744191"/>
            <a:ext cx="292378" cy="316418"/>
          </a:xfrm>
          <a:prstGeom prst="bentConnector3">
            <a:avLst/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3753281" y="2594227"/>
            <a:ext cx="973907" cy="2210232"/>
            <a:chOff x="3753281" y="2594227"/>
            <a:chExt cx="973907" cy="2210232"/>
          </a:xfrm>
        </p:grpSpPr>
        <p:sp>
          <p:nvSpPr>
            <p:cNvPr id="76" name="Rectangle 75"/>
            <p:cNvSpPr/>
            <p:nvPr/>
          </p:nvSpPr>
          <p:spPr>
            <a:xfrm>
              <a:off x="3753670" y="2755876"/>
              <a:ext cx="973132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i="1" dirty="0" smtClean="0">
                  <a:solidFill>
                    <a:schemeClr val="tx1"/>
                  </a:solidFill>
                </a:rPr>
                <a:t>id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753669" y="2915983"/>
              <a:ext cx="973131" cy="157601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i="1" dirty="0" smtClean="0">
                  <a:solidFill>
                    <a:schemeClr val="tx1"/>
                  </a:solidFill>
                </a:rPr>
                <a:t>url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753671" y="3396883"/>
              <a:ext cx="972310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location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754059" y="3553327"/>
              <a:ext cx="971921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observationType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754059" y="3712327"/>
              <a:ext cx="971921" cy="16272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startTime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753670" y="2594227"/>
              <a:ext cx="972310" cy="161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 smtClean="0">
                  <a:solidFill>
                    <a:schemeClr val="tx1"/>
                  </a:solidFill>
                </a:rPr>
                <a:t>TimeSeries</a:t>
              </a:r>
              <a:endParaRPr lang="en-GB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753669" y="4026289"/>
              <a:ext cx="972311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analysisTime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753669" y="4187938"/>
              <a:ext cx="972311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realization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753671" y="3875053"/>
              <a:ext cx="972310" cy="151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endTime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753672" y="3235234"/>
              <a:ext cx="972309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source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753281" y="3073585"/>
              <a:ext cx="973907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i="1" dirty="0" smtClean="0">
                  <a:solidFill>
                    <a:schemeClr val="tx1"/>
                  </a:solidFill>
                </a:rPr>
                <a:t>node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753669" y="4349587"/>
              <a:ext cx="972311" cy="151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interval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753281" y="4653223"/>
              <a:ext cx="971922" cy="151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events[]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753669" y="4501987"/>
              <a:ext cx="972311" cy="151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valueType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972283" y="6781642"/>
            <a:ext cx="1533526" cy="855708"/>
            <a:chOff x="8025623" y="6545422"/>
            <a:chExt cx="1533526" cy="855708"/>
          </a:xfrm>
        </p:grpSpPr>
        <p:sp>
          <p:nvSpPr>
            <p:cNvPr id="225" name="Rectangle 224"/>
            <p:cNvSpPr/>
            <p:nvPr/>
          </p:nvSpPr>
          <p:spPr>
            <a:xfrm>
              <a:off x="8025623" y="6724054"/>
              <a:ext cx="1533526" cy="16926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required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8025623" y="6893323"/>
              <a:ext cx="1533526" cy="16926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i="1" dirty="0" smtClean="0">
                  <a:solidFill>
                    <a:schemeClr val="tx1"/>
                  </a:solidFill>
                </a:rPr>
                <a:t>required, but not for DD-OPER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8025623" y="6545422"/>
              <a:ext cx="1533526" cy="1786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 smtClean="0">
                  <a:solidFill>
                    <a:schemeClr val="tx1"/>
                  </a:solidFill>
                </a:rPr>
                <a:t>Resource Object. Attributes:</a:t>
              </a:r>
              <a:endParaRPr lang="en-GB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8025623" y="7062592"/>
              <a:ext cx="1533526" cy="16926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optional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8025623" y="7231861"/>
              <a:ext cx="1533526" cy="16926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i="1" dirty="0">
                  <a:solidFill>
                    <a:schemeClr val="bg1">
                      <a:lumMod val="50000"/>
                    </a:schemeClr>
                  </a:solidFill>
                </a:rPr>
                <a:t>o</a:t>
              </a:r>
              <a:r>
                <a:rPr lang="en-US" sz="800" i="1" dirty="0" smtClean="0">
                  <a:solidFill>
                    <a:schemeClr val="bg1">
                      <a:lumMod val="50000"/>
                    </a:schemeClr>
                  </a:solidFill>
                </a:rPr>
                <a:t>ptional, used only by DD-OPER</a:t>
              </a:r>
              <a:endParaRPr lang="en-GB" sz="800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661508" y="1884317"/>
            <a:ext cx="1155786" cy="2560585"/>
            <a:chOff x="5661508" y="1884317"/>
            <a:chExt cx="1155786" cy="2560585"/>
          </a:xfrm>
        </p:grpSpPr>
        <p:sp>
          <p:nvSpPr>
            <p:cNvPr id="152" name="Rectangle 151"/>
            <p:cNvSpPr/>
            <p:nvPr/>
          </p:nvSpPr>
          <p:spPr>
            <a:xfrm>
              <a:off x="5810250" y="3798306"/>
              <a:ext cx="100704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crs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810250" y="2841381"/>
              <a:ext cx="1007040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i="1" dirty="0">
                  <a:solidFill>
                    <a:schemeClr val="tx1"/>
                  </a:solidFill>
                </a:rPr>
                <a:t>url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810250" y="3001489"/>
              <a:ext cx="1007040" cy="156062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i="1" dirty="0">
                  <a:solidFill>
                    <a:schemeClr val="tx1"/>
                  </a:solidFill>
                </a:rPr>
                <a:t>node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810250" y="3323771"/>
              <a:ext cx="1007040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locationName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810250" y="3485420"/>
              <a:ext cx="1007040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locationCode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10251" y="3647069"/>
              <a:ext cx="1007037" cy="15123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referenceLevel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10251" y="3157552"/>
              <a:ext cx="1007040" cy="16622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i="1" dirty="0">
                  <a:solidFill>
                    <a:schemeClr val="tx1"/>
                  </a:solidFill>
                </a:rPr>
                <a:t>locationId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61510" y="1884317"/>
              <a:ext cx="1155781" cy="161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 smtClean="0">
                  <a:solidFill>
                    <a:schemeClr val="tx1"/>
                  </a:solidFill>
                </a:rPr>
                <a:t>Location</a:t>
              </a:r>
              <a:r>
                <a:rPr lang="en-US" sz="700" dirty="0" smtClean="0">
                  <a:solidFill>
                    <a:schemeClr val="tx1"/>
                  </a:solidFill>
                </a:rPr>
                <a:t> (</a:t>
              </a:r>
              <a:r>
                <a:rPr lang="en-US" sz="700" dirty="0" smtClean="0">
                  <a:solidFill>
                    <a:schemeClr val="tx1"/>
                  </a:solidFill>
                </a:rPr>
                <a:t>GeoJSON</a:t>
              </a:r>
              <a:r>
                <a:rPr lang="en-US" sz="700" dirty="0" smtClean="0">
                  <a:solidFill>
                    <a:schemeClr val="tx1"/>
                  </a:solidFill>
                </a:rPr>
                <a:t>)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661508" y="2045966"/>
              <a:ext cx="1155781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type: </a:t>
              </a:r>
              <a:r>
                <a:rPr lang="en-US" sz="700" dirty="0" smtClean="0">
                  <a:solidFill>
                    <a:schemeClr val="tx1"/>
                  </a:solidFill>
                </a:rPr>
                <a:t>Feature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661508" y="2206074"/>
              <a:ext cx="1155781" cy="156062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geometry</a:t>
              </a:r>
              <a:endParaRPr lang="en-GB" sz="7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661513" y="2680056"/>
              <a:ext cx="1155778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Properties: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5810250" y="2362136"/>
              <a:ext cx="1007041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type:  </a:t>
              </a:r>
              <a:r>
                <a:rPr lang="en-US" sz="700" dirty="0">
                  <a:solidFill>
                    <a:schemeClr val="tx1"/>
                  </a:solidFill>
                </a:rPr>
                <a:t>(</a:t>
              </a:r>
              <a:r>
                <a:rPr lang="en-US" sz="700" dirty="0" smtClean="0">
                  <a:solidFill>
                    <a:schemeClr val="tx1"/>
                  </a:solidFill>
                </a:rPr>
                <a:t>Multi)Point</a:t>
              </a:r>
              <a:endParaRPr lang="en-GB" sz="7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5810250" y="2523785"/>
              <a:ext cx="1007041" cy="156062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coordinates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5810251" y="3959955"/>
              <a:ext cx="1007037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i="1" dirty="0" smtClean="0">
                  <a:solidFill>
                    <a:schemeClr val="bg1">
                      <a:lumMod val="50000"/>
                    </a:schemeClr>
                  </a:solidFill>
                </a:rPr>
                <a:t>locationNameSpace</a:t>
              </a:r>
              <a:endParaRPr lang="en-GB" sz="800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5810563" y="4121604"/>
              <a:ext cx="1006725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i="1" dirty="0" smtClean="0">
                  <a:solidFill>
                    <a:schemeClr val="bg1">
                      <a:lumMod val="50000"/>
                    </a:schemeClr>
                  </a:solidFill>
                </a:rPr>
                <a:t>displayName</a:t>
              </a:r>
              <a:r>
                <a:rPr lang="en-US" sz="800" i="1" dirty="0" smtClean="0">
                  <a:solidFill>
                    <a:schemeClr val="bg1">
                      <a:lumMod val="50000"/>
                    </a:schemeClr>
                  </a:solidFill>
                </a:rPr>
                <a:t>(…)</a:t>
              </a:r>
              <a:endParaRPr lang="en-GB" sz="800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5810251" y="4283253"/>
              <a:ext cx="1007037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i="1" dirty="0" smtClean="0">
                  <a:solidFill>
                    <a:schemeClr val="bg1">
                      <a:lumMod val="50000"/>
                    </a:schemeClr>
                  </a:solidFill>
                </a:rPr>
                <a:t>parentName</a:t>
              </a:r>
              <a:endParaRPr lang="en-GB" sz="800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1" name="Rectangle 290"/>
          <p:cNvSpPr/>
          <p:nvPr/>
        </p:nvSpPr>
        <p:spPr>
          <a:xfrm>
            <a:off x="5717244" y="6171929"/>
            <a:ext cx="1100334" cy="158021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quantityName</a:t>
            </a:r>
            <a:endParaRPr lang="en-GB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8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134</Words>
  <Application>Microsoft Office PowerPoint</Application>
  <PresentationFormat>A3 Paper (297x420 mm)</PresentationFormat>
  <Paragraphs>94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Stichting Deltares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 Hummel</dc:creator>
  <cp:lastModifiedBy>Stef Hummel</cp:lastModifiedBy>
  <cp:revision>102</cp:revision>
  <dcterms:created xsi:type="dcterms:W3CDTF">2017-07-31T08:45:10Z</dcterms:created>
  <dcterms:modified xsi:type="dcterms:W3CDTF">2018-08-06T11:16:42Z</dcterms:modified>
</cp:coreProperties>
</file>